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0" r:id="rId4"/>
    <p:sldId id="32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6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4-Point Diverging Process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92DEA5-48DE-F6D8-0CE4-E47B971B75F6}"/>
              </a:ext>
            </a:extLst>
          </p:cNvPr>
          <p:cNvGrpSpPr/>
          <p:nvPr/>
        </p:nvGrpSpPr>
        <p:grpSpPr>
          <a:xfrm>
            <a:off x="2966621" y="3320721"/>
            <a:ext cx="3210760" cy="578509"/>
            <a:chOff x="3958419" y="3043327"/>
            <a:chExt cx="4281013" cy="77134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B5E46E8-F40F-D6E3-2FF1-4883EF8943A5}"/>
                </a:ext>
              </a:extLst>
            </p:cNvPr>
            <p:cNvSpPr/>
            <p:nvPr/>
          </p:nvSpPr>
          <p:spPr>
            <a:xfrm>
              <a:off x="3958419" y="3043327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1919DD-4046-A4F2-9751-F8F1A72F4665}"/>
                </a:ext>
              </a:extLst>
            </p:cNvPr>
            <p:cNvSpPr/>
            <p:nvPr/>
          </p:nvSpPr>
          <p:spPr>
            <a:xfrm>
              <a:off x="6487310" y="3043327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C8FA7E0F-C9A3-E640-CB15-2F325536C292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2B1F6A-D68E-F92B-883B-1D196BCD34DE}"/>
              </a:ext>
            </a:extLst>
          </p:cNvPr>
          <p:cNvGrpSpPr/>
          <p:nvPr/>
        </p:nvGrpSpPr>
        <p:grpSpPr>
          <a:xfrm>
            <a:off x="494152" y="3114254"/>
            <a:ext cx="2414016" cy="447030"/>
            <a:chOff x="658869" y="2792403"/>
            <a:chExt cx="3218688" cy="59604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370E853-2F8D-D9CC-FA0A-1CA47DF50E90}"/>
                </a:ext>
              </a:extLst>
            </p:cNvPr>
            <p:cNvSpPr/>
            <p:nvPr/>
          </p:nvSpPr>
          <p:spPr>
            <a:xfrm>
              <a:off x="658869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EB80E8-FCD1-87AD-83DC-08FB370075BA}"/>
                </a:ext>
              </a:extLst>
            </p:cNvPr>
            <p:cNvSpPr txBox="1"/>
            <p:nvPr/>
          </p:nvSpPr>
          <p:spPr>
            <a:xfrm>
              <a:off x="810077" y="287498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24521E-CBF1-8939-9443-BC093524729E}"/>
                </a:ext>
              </a:extLst>
            </p:cNvPr>
            <p:cNvSpPr txBox="1"/>
            <p:nvPr/>
          </p:nvSpPr>
          <p:spPr>
            <a:xfrm>
              <a:off x="1443946" y="2890368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AA8AA5-A8BA-50BB-9E6F-F4E599E7924C}"/>
              </a:ext>
            </a:extLst>
          </p:cNvPr>
          <p:cNvGrpSpPr/>
          <p:nvPr/>
        </p:nvGrpSpPr>
        <p:grpSpPr>
          <a:xfrm>
            <a:off x="494152" y="3658667"/>
            <a:ext cx="2414016" cy="447030"/>
            <a:chOff x="658869" y="3518286"/>
            <a:chExt cx="3218688" cy="596040"/>
          </a:xfrm>
        </p:grpSpPr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B45D0067-0C77-AA65-DC0C-A2E42636B951}"/>
                </a:ext>
              </a:extLst>
            </p:cNvPr>
            <p:cNvSpPr/>
            <p:nvPr/>
          </p:nvSpPr>
          <p:spPr>
            <a:xfrm flipH="1">
              <a:off x="658869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08A5E0-BCCA-5D27-9A01-8CC87E58629B}"/>
                </a:ext>
              </a:extLst>
            </p:cNvPr>
            <p:cNvSpPr txBox="1"/>
            <p:nvPr/>
          </p:nvSpPr>
          <p:spPr>
            <a:xfrm>
              <a:off x="810077" y="360086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F1E34F-79FA-BFBB-55B2-41E2782AAD48}"/>
                </a:ext>
              </a:extLst>
            </p:cNvPr>
            <p:cNvSpPr txBox="1"/>
            <p:nvPr/>
          </p:nvSpPr>
          <p:spPr>
            <a:xfrm>
              <a:off x="1437256" y="361625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F73042-6CD3-1E37-3848-193503252E89}"/>
              </a:ext>
            </a:extLst>
          </p:cNvPr>
          <p:cNvGrpSpPr/>
          <p:nvPr/>
        </p:nvGrpSpPr>
        <p:grpSpPr>
          <a:xfrm>
            <a:off x="6235833" y="3114254"/>
            <a:ext cx="2414016" cy="447030"/>
            <a:chOff x="8314444" y="2792403"/>
            <a:chExt cx="3218688" cy="596040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E99FC8F8-B38D-EBDE-709B-1D9BC8AB3959}"/>
                </a:ext>
              </a:extLst>
            </p:cNvPr>
            <p:cNvSpPr/>
            <p:nvPr/>
          </p:nvSpPr>
          <p:spPr>
            <a:xfrm flipH="1">
              <a:off x="8314444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822756-0228-3FE1-B051-0E7ED85EAF7A}"/>
                </a:ext>
              </a:extLst>
            </p:cNvPr>
            <p:cNvSpPr txBox="1"/>
            <p:nvPr/>
          </p:nvSpPr>
          <p:spPr>
            <a:xfrm>
              <a:off x="10875469" y="287498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E12948-62E0-2029-BD26-B5DAD49AF16C}"/>
                </a:ext>
              </a:extLst>
            </p:cNvPr>
            <p:cNvSpPr txBox="1"/>
            <p:nvPr/>
          </p:nvSpPr>
          <p:spPr>
            <a:xfrm>
              <a:off x="9110843" y="2890368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8E7EF6-E30A-3B6C-B27E-B86D4A27D1C1}"/>
              </a:ext>
            </a:extLst>
          </p:cNvPr>
          <p:cNvGrpSpPr/>
          <p:nvPr/>
        </p:nvGrpSpPr>
        <p:grpSpPr>
          <a:xfrm>
            <a:off x="6235833" y="3658667"/>
            <a:ext cx="2414016" cy="447030"/>
            <a:chOff x="8314444" y="3518286"/>
            <a:chExt cx="3218688" cy="59604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DD166FE-91BB-8A7B-B000-FE02B67039F6}"/>
                </a:ext>
              </a:extLst>
            </p:cNvPr>
            <p:cNvSpPr/>
            <p:nvPr/>
          </p:nvSpPr>
          <p:spPr>
            <a:xfrm>
              <a:off x="8314444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E2F7C95-5A8D-C220-4159-C35EF2E7474B}"/>
                </a:ext>
              </a:extLst>
            </p:cNvPr>
            <p:cNvSpPr txBox="1"/>
            <p:nvPr/>
          </p:nvSpPr>
          <p:spPr>
            <a:xfrm>
              <a:off x="10875469" y="360086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3BAD1-BAD3-F664-8225-2949198B579C}"/>
                </a:ext>
              </a:extLst>
            </p:cNvPr>
            <p:cNvSpPr txBox="1"/>
            <p:nvPr/>
          </p:nvSpPr>
          <p:spPr>
            <a:xfrm>
              <a:off x="9110843" y="361625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D1A7F5-DCFB-3D7C-ABB6-A05588624711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A6168C-D37B-25A2-103B-87841E01C6C7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27DABD-EB46-8AA7-8FEE-76F0CDB763EA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27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4-Point Diverging Process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92DEA5-48DE-F6D8-0CE4-E47B971B75F6}"/>
              </a:ext>
            </a:extLst>
          </p:cNvPr>
          <p:cNvGrpSpPr/>
          <p:nvPr/>
        </p:nvGrpSpPr>
        <p:grpSpPr>
          <a:xfrm>
            <a:off x="2966621" y="3320721"/>
            <a:ext cx="3210760" cy="578509"/>
            <a:chOff x="3958419" y="3043327"/>
            <a:chExt cx="4281013" cy="771345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B5E46E8-F40F-D6E3-2FF1-4883EF8943A5}"/>
                </a:ext>
              </a:extLst>
            </p:cNvPr>
            <p:cNvSpPr/>
            <p:nvPr/>
          </p:nvSpPr>
          <p:spPr>
            <a:xfrm>
              <a:off x="3958419" y="3043327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1919DD-4046-A4F2-9751-F8F1A72F4665}"/>
                </a:ext>
              </a:extLst>
            </p:cNvPr>
            <p:cNvSpPr/>
            <p:nvPr/>
          </p:nvSpPr>
          <p:spPr>
            <a:xfrm>
              <a:off x="6487310" y="3043327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C8FA7E0F-C9A3-E640-CB15-2F325536C292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2B1F6A-D68E-F92B-883B-1D196BCD34DE}"/>
              </a:ext>
            </a:extLst>
          </p:cNvPr>
          <p:cNvGrpSpPr/>
          <p:nvPr/>
        </p:nvGrpSpPr>
        <p:grpSpPr>
          <a:xfrm>
            <a:off x="494152" y="3114254"/>
            <a:ext cx="2414016" cy="447030"/>
            <a:chOff x="658869" y="2792403"/>
            <a:chExt cx="3218688" cy="59604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370E853-2F8D-D9CC-FA0A-1CA47DF50E90}"/>
                </a:ext>
              </a:extLst>
            </p:cNvPr>
            <p:cNvSpPr/>
            <p:nvPr/>
          </p:nvSpPr>
          <p:spPr>
            <a:xfrm>
              <a:off x="658869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EB80E8-FCD1-87AD-83DC-08FB370075BA}"/>
                </a:ext>
              </a:extLst>
            </p:cNvPr>
            <p:cNvSpPr txBox="1"/>
            <p:nvPr/>
          </p:nvSpPr>
          <p:spPr>
            <a:xfrm>
              <a:off x="810077" y="287498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24521E-CBF1-8939-9443-BC093524729E}"/>
                </a:ext>
              </a:extLst>
            </p:cNvPr>
            <p:cNvSpPr txBox="1"/>
            <p:nvPr/>
          </p:nvSpPr>
          <p:spPr>
            <a:xfrm>
              <a:off x="1443946" y="2890368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AA8AA5-A8BA-50BB-9E6F-F4E599E7924C}"/>
              </a:ext>
            </a:extLst>
          </p:cNvPr>
          <p:cNvGrpSpPr/>
          <p:nvPr/>
        </p:nvGrpSpPr>
        <p:grpSpPr>
          <a:xfrm>
            <a:off x="494152" y="3658667"/>
            <a:ext cx="2414016" cy="447030"/>
            <a:chOff x="658869" y="3518286"/>
            <a:chExt cx="3218688" cy="596040"/>
          </a:xfrm>
        </p:grpSpPr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B45D0067-0C77-AA65-DC0C-A2E42636B951}"/>
                </a:ext>
              </a:extLst>
            </p:cNvPr>
            <p:cNvSpPr/>
            <p:nvPr/>
          </p:nvSpPr>
          <p:spPr>
            <a:xfrm flipH="1">
              <a:off x="658869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08A5E0-BCCA-5D27-9A01-8CC87E58629B}"/>
                </a:ext>
              </a:extLst>
            </p:cNvPr>
            <p:cNvSpPr txBox="1"/>
            <p:nvPr/>
          </p:nvSpPr>
          <p:spPr>
            <a:xfrm>
              <a:off x="810077" y="360086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F1E34F-79FA-BFBB-55B2-41E2782AAD48}"/>
                </a:ext>
              </a:extLst>
            </p:cNvPr>
            <p:cNvSpPr txBox="1"/>
            <p:nvPr/>
          </p:nvSpPr>
          <p:spPr>
            <a:xfrm>
              <a:off x="1437256" y="361625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F73042-6CD3-1E37-3848-193503252E89}"/>
              </a:ext>
            </a:extLst>
          </p:cNvPr>
          <p:cNvGrpSpPr/>
          <p:nvPr/>
        </p:nvGrpSpPr>
        <p:grpSpPr>
          <a:xfrm>
            <a:off x="6235833" y="3114254"/>
            <a:ext cx="2414016" cy="447030"/>
            <a:chOff x="8314444" y="2792403"/>
            <a:chExt cx="3218688" cy="596040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E99FC8F8-B38D-EBDE-709B-1D9BC8AB3959}"/>
                </a:ext>
              </a:extLst>
            </p:cNvPr>
            <p:cNvSpPr/>
            <p:nvPr/>
          </p:nvSpPr>
          <p:spPr>
            <a:xfrm flipH="1">
              <a:off x="8314444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822756-0228-3FE1-B051-0E7ED85EAF7A}"/>
                </a:ext>
              </a:extLst>
            </p:cNvPr>
            <p:cNvSpPr txBox="1"/>
            <p:nvPr/>
          </p:nvSpPr>
          <p:spPr>
            <a:xfrm>
              <a:off x="10875469" y="287498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E12948-62E0-2029-BD26-B5DAD49AF16C}"/>
                </a:ext>
              </a:extLst>
            </p:cNvPr>
            <p:cNvSpPr txBox="1"/>
            <p:nvPr/>
          </p:nvSpPr>
          <p:spPr>
            <a:xfrm>
              <a:off x="9110843" y="2890368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8E7EF6-E30A-3B6C-B27E-B86D4A27D1C1}"/>
              </a:ext>
            </a:extLst>
          </p:cNvPr>
          <p:cNvGrpSpPr/>
          <p:nvPr/>
        </p:nvGrpSpPr>
        <p:grpSpPr>
          <a:xfrm>
            <a:off x="6235833" y="3658667"/>
            <a:ext cx="2414016" cy="447030"/>
            <a:chOff x="8314444" y="3518286"/>
            <a:chExt cx="3218688" cy="59604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DD166FE-91BB-8A7B-B000-FE02B67039F6}"/>
                </a:ext>
              </a:extLst>
            </p:cNvPr>
            <p:cNvSpPr/>
            <p:nvPr/>
          </p:nvSpPr>
          <p:spPr>
            <a:xfrm>
              <a:off x="8314444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E2F7C95-5A8D-C220-4159-C35EF2E7474B}"/>
                </a:ext>
              </a:extLst>
            </p:cNvPr>
            <p:cNvSpPr txBox="1"/>
            <p:nvPr/>
          </p:nvSpPr>
          <p:spPr>
            <a:xfrm>
              <a:off x="10875469" y="360086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3BAD1-BAD3-F664-8225-2949198B579C}"/>
                </a:ext>
              </a:extLst>
            </p:cNvPr>
            <p:cNvSpPr txBox="1"/>
            <p:nvPr/>
          </p:nvSpPr>
          <p:spPr>
            <a:xfrm>
              <a:off x="9110843" y="3616251"/>
              <a:ext cx="1516545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D1A7F5-DCFB-3D7C-ABB6-A05588624711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A6168C-D37B-25A2-103B-87841E01C6C7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27DABD-EB46-8AA7-8FEE-76F0CDB763EA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26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162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4-Point Diverging Process – Slide Template</vt:lpstr>
      <vt:lpstr>4-Point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2024-04-06T02:45:32Z</dcterms:modified>
  <cp:category>Charts &amp; Diagrams</cp:category>
</cp:coreProperties>
</file>