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54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35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ircle">
            <a:extLst>
              <a:ext uri="{FF2B5EF4-FFF2-40B4-BE49-F238E27FC236}">
                <a16:creationId xmlns:a16="http://schemas.microsoft.com/office/drawing/2014/main" id="{BD85DD7D-9E54-0849-B21B-0A608C3DD039}"/>
              </a:ext>
            </a:extLst>
          </p:cNvPr>
          <p:cNvSpPr/>
          <p:nvPr/>
        </p:nvSpPr>
        <p:spPr>
          <a:xfrm>
            <a:off x="4770583" y="4085341"/>
            <a:ext cx="1157818" cy="1157818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DA4E984D-A634-F290-7935-1DBBC681C4FD}"/>
              </a:ext>
            </a:extLst>
          </p:cNvPr>
          <p:cNvSpPr/>
          <p:nvPr/>
        </p:nvSpPr>
        <p:spPr>
          <a:xfrm>
            <a:off x="6295479" y="4085341"/>
            <a:ext cx="1157818" cy="115781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33" name="Circle">
            <a:extLst>
              <a:ext uri="{FF2B5EF4-FFF2-40B4-BE49-F238E27FC236}">
                <a16:creationId xmlns:a16="http://schemas.microsoft.com/office/drawing/2014/main" id="{80C0BA1C-2524-68B2-F1EF-6EE7F064C379}"/>
              </a:ext>
            </a:extLst>
          </p:cNvPr>
          <p:cNvSpPr/>
          <p:nvPr/>
        </p:nvSpPr>
        <p:spPr>
          <a:xfrm>
            <a:off x="3237618" y="4085341"/>
            <a:ext cx="1157818" cy="115781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32" name="Circle">
            <a:extLst>
              <a:ext uri="{FF2B5EF4-FFF2-40B4-BE49-F238E27FC236}">
                <a16:creationId xmlns:a16="http://schemas.microsoft.com/office/drawing/2014/main" id="{A9446014-F8F9-3C06-5E51-07532AE72AD0}"/>
              </a:ext>
            </a:extLst>
          </p:cNvPr>
          <p:cNvSpPr/>
          <p:nvPr/>
        </p:nvSpPr>
        <p:spPr>
          <a:xfrm>
            <a:off x="1696586" y="4085341"/>
            <a:ext cx="1157818" cy="1157818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8A1A1128-0800-4C10-658C-F5F035DFA03F}"/>
              </a:ext>
            </a:extLst>
          </p:cNvPr>
          <p:cNvSpPr/>
          <p:nvPr/>
        </p:nvSpPr>
        <p:spPr>
          <a:xfrm>
            <a:off x="3864248" y="1614841"/>
            <a:ext cx="1415930" cy="1415930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4-Position Org Chart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C005C83-2180-2712-DA91-9C27E3425BFC}"/>
              </a:ext>
            </a:extLst>
          </p:cNvPr>
          <p:cNvSpPr/>
          <p:nvPr/>
        </p:nvSpPr>
        <p:spPr>
          <a:xfrm>
            <a:off x="2257288" y="2315430"/>
            <a:ext cx="4629425" cy="16777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08" y="0"/>
                </a:moveTo>
                <a:lnTo>
                  <a:pt x="6908" y="237"/>
                </a:lnTo>
                <a:cubicBezTo>
                  <a:pt x="3140" y="237"/>
                  <a:pt x="86" y="8687"/>
                  <a:pt x="86" y="19060"/>
                </a:cubicBezTo>
                <a:lnTo>
                  <a:pt x="86" y="21553"/>
                </a:lnTo>
                <a:lnTo>
                  <a:pt x="0" y="21553"/>
                </a:lnTo>
                <a:lnTo>
                  <a:pt x="0" y="19060"/>
                </a:lnTo>
                <a:cubicBezTo>
                  <a:pt x="0" y="8569"/>
                  <a:pt x="3097" y="0"/>
                  <a:pt x="6908" y="0"/>
                </a:cubicBezTo>
                <a:close/>
                <a:moveTo>
                  <a:pt x="14692" y="0"/>
                </a:moveTo>
                <a:lnTo>
                  <a:pt x="14692" y="237"/>
                </a:lnTo>
                <a:cubicBezTo>
                  <a:pt x="18460" y="237"/>
                  <a:pt x="21514" y="8687"/>
                  <a:pt x="21514" y="19060"/>
                </a:cubicBezTo>
                <a:lnTo>
                  <a:pt x="21514" y="21553"/>
                </a:lnTo>
                <a:lnTo>
                  <a:pt x="21600" y="21553"/>
                </a:lnTo>
                <a:lnTo>
                  <a:pt x="21600" y="19060"/>
                </a:lnTo>
                <a:cubicBezTo>
                  <a:pt x="21600" y="8569"/>
                  <a:pt x="18503" y="0"/>
                  <a:pt x="14692" y="0"/>
                </a:cubicBezTo>
                <a:close/>
                <a:moveTo>
                  <a:pt x="7320" y="21600"/>
                </a:moveTo>
                <a:lnTo>
                  <a:pt x="7406" y="21576"/>
                </a:lnTo>
                <a:cubicBezTo>
                  <a:pt x="7406" y="21505"/>
                  <a:pt x="7209" y="13886"/>
                  <a:pt x="8955" y="9328"/>
                </a:cubicBezTo>
                <a:lnTo>
                  <a:pt x="8895" y="9162"/>
                </a:lnTo>
                <a:cubicBezTo>
                  <a:pt x="7114" y="13791"/>
                  <a:pt x="7312" y="21529"/>
                  <a:pt x="7320" y="21600"/>
                </a:cubicBezTo>
                <a:close/>
                <a:moveTo>
                  <a:pt x="12981" y="9162"/>
                </a:moveTo>
                <a:lnTo>
                  <a:pt x="12920" y="9328"/>
                </a:lnTo>
                <a:cubicBezTo>
                  <a:pt x="14667" y="13886"/>
                  <a:pt x="14469" y="21481"/>
                  <a:pt x="14469" y="21576"/>
                </a:cubicBezTo>
                <a:lnTo>
                  <a:pt x="14555" y="21600"/>
                </a:lnTo>
                <a:cubicBezTo>
                  <a:pt x="14563" y="21529"/>
                  <a:pt x="14761" y="13791"/>
                  <a:pt x="12981" y="916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CFF119C6-2DC7-6D0E-ECFA-4D650528A232}"/>
              </a:ext>
            </a:extLst>
          </p:cNvPr>
          <p:cNvSpPr txBox="1"/>
          <p:nvPr/>
        </p:nvSpPr>
        <p:spPr>
          <a:xfrm>
            <a:off x="4184636" y="2427172"/>
            <a:ext cx="774728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id="{F3E0A857-7794-75EE-78CC-3288E5F58F1D}"/>
              </a:ext>
            </a:extLst>
          </p:cNvPr>
          <p:cNvSpPr txBox="1"/>
          <p:nvPr/>
        </p:nvSpPr>
        <p:spPr>
          <a:xfrm>
            <a:off x="1888130" y="4681791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7485B7F4-8B26-A05E-8A7D-37CA834177DB}"/>
              </a:ext>
            </a:extLst>
          </p:cNvPr>
          <p:cNvSpPr txBox="1"/>
          <p:nvPr/>
        </p:nvSpPr>
        <p:spPr>
          <a:xfrm>
            <a:off x="3429163" y="4681791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731DD90A-BA6B-E6E2-52C2-5B9717DBEB62}"/>
              </a:ext>
            </a:extLst>
          </p:cNvPr>
          <p:cNvSpPr txBox="1"/>
          <p:nvPr/>
        </p:nvSpPr>
        <p:spPr>
          <a:xfrm>
            <a:off x="4962127" y="4681791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88C833B6-7E02-F8BB-D7BC-8A68EBA02A03}"/>
              </a:ext>
            </a:extLst>
          </p:cNvPr>
          <p:cNvSpPr txBox="1"/>
          <p:nvPr/>
        </p:nvSpPr>
        <p:spPr>
          <a:xfrm>
            <a:off x="6487024" y="4681791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pic>
        <p:nvPicPr>
          <p:cNvPr id="17" name="Graphic 14" descr="Head with gears">
            <a:extLst>
              <a:ext uri="{FF2B5EF4-FFF2-40B4-BE49-F238E27FC236}">
                <a16:creationId xmlns:a16="http://schemas.microsoft.com/office/drawing/2014/main" id="{0333D09D-2CC5-A17F-1B0F-1229E0FD9B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17932" y="4233423"/>
            <a:ext cx="515125" cy="515125"/>
          </a:xfrm>
          <a:prstGeom prst="rect">
            <a:avLst/>
          </a:prstGeom>
        </p:spPr>
      </p:pic>
      <p:pic>
        <p:nvPicPr>
          <p:cNvPr id="18" name="Graphic 22" descr="Eye">
            <a:extLst>
              <a:ext uri="{FF2B5EF4-FFF2-40B4-BE49-F238E27FC236}">
                <a16:creationId xmlns:a16="http://schemas.microsoft.com/office/drawing/2014/main" id="{44FF4157-9647-695E-0F1A-5443BFDB5F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58965" y="4233423"/>
            <a:ext cx="515125" cy="515125"/>
          </a:xfrm>
          <a:prstGeom prst="rect">
            <a:avLst/>
          </a:prstGeom>
        </p:spPr>
      </p:pic>
      <p:pic>
        <p:nvPicPr>
          <p:cNvPr id="19" name="Graphic 23" descr="Bullseye">
            <a:extLst>
              <a:ext uri="{FF2B5EF4-FFF2-40B4-BE49-F238E27FC236}">
                <a16:creationId xmlns:a16="http://schemas.microsoft.com/office/drawing/2014/main" id="{28AA4782-E878-DFDC-7780-5AC9320EE0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91930" y="4233423"/>
            <a:ext cx="515125" cy="515125"/>
          </a:xfrm>
          <a:prstGeom prst="rect">
            <a:avLst/>
          </a:prstGeom>
        </p:spPr>
      </p:pic>
      <p:pic>
        <p:nvPicPr>
          <p:cNvPr id="20" name="Graphic 24" descr="Lights On">
            <a:extLst>
              <a:ext uri="{FF2B5EF4-FFF2-40B4-BE49-F238E27FC236}">
                <a16:creationId xmlns:a16="http://schemas.microsoft.com/office/drawing/2014/main" id="{63AFCD7E-E061-B642-BA96-1FC3ECF563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16826" y="4233423"/>
            <a:ext cx="515125" cy="515125"/>
          </a:xfrm>
          <a:prstGeom prst="rect">
            <a:avLst/>
          </a:prstGeom>
        </p:spPr>
      </p:pic>
      <p:pic>
        <p:nvPicPr>
          <p:cNvPr id="42" name="Graphic 25" descr="Trophy with solid fill">
            <a:extLst>
              <a:ext uri="{FF2B5EF4-FFF2-40B4-BE49-F238E27FC236}">
                <a16:creationId xmlns:a16="http://schemas.microsoft.com/office/drawing/2014/main" id="{D1504853-7EE6-7D8F-90D5-84864AD5074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29404" y="1800781"/>
            <a:ext cx="685193" cy="685193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F12867A3-375A-2010-3336-FDD6F753F911}"/>
              </a:ext>
            </a:extLst>
          </p:cNvPr>
          <p:cNvGrpSpPr/>
          <p:nvPr/>
        </p:nvGrpSpPr>
        <p:grpSpPr>
          <a:xfrm>
            <a:off x="518805" y="1716286"/>
            <a:ext cx="1756689" cy="1264884"/>
            <a:chOff x="319755" y="4330229"/>
            <a:chExt cx="2088994" cy="1686513"/>
          </a:xfrm>
        </p:grpSpPr>
        <p:sp>
          <p:nvSpPr>
            <p:cNvPr id="27" name="TextBox 3">
              <a:extLst>
                <a:ext uri="{FF2B5EF4-FFF2-40B4-BE49-F238E27FC236}">
                  <a16:creationId xmlns:a16="http://schemas.microsoft.com/office/drawing/2014/main" id="{D7DF1A38-AB3B-B8E9-93F0-9075A04919F5}"/>
                </a:ext>
              </a:extLst>
            </p:cNvPr>
            <p:cNvSpPr txBox="1"/>
            <p:nvPr/>
          </p:nvSpPr>
          <p:spPr>
            <a:xfrm>
              <a:off x="319755" y="4330229"/>
              <a:ext cx="2088993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71663EA-F377-66CC-1574-E8364C6BCEE9}"/>
                </a:ext>
              </a:extLst>
            </p:cNvPr>
            <p:cNvSpPr/>
            <p:nvPr/>
          </p:nvSpPr>
          <p:spPr>
            <a:xfrm>
              <a:off x="319756" y="4765116"/>
              <a:ext cx="2088993" cy="125162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/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B474701-CAA3-759D-DFC8-A26889B1D705}"/>
              </a:ext>
            </a:extLst>
          </p:cNvPr>
          <p:cNvGrpSpPr/>
          <p:nvPr/>
        </p:nvGrpSpPr>
        <p:grpSpPr>
          <a:xfrm>
            <a:off x="6868506" y="1716286"/>
            <a:ext cx="1756689" cy="1264884"/>
            <a:chOff x="319755" y="4330229"/>
            <a:chExt cx="2088994" cy="1686513"/>
          </a:xfrm>
        </p:grpSpPr>
        <p:sp>
          <p:nvSpPr>
            <p:cNvPr id="30" name="TextBox 6">
              <a:extLst>
                <a:ext uri="{FF2B5EF4-FFF2-40B4-BE49-F238E27FC236}">
                  <a16:creationId xmlns:a16="http://schemas.microsoft.com/office/drawing/2014/main" id="{4780EA09-A9EA-18ED-53F7-AA2B0768353E}"/>
                </a:ext>
              </a:extLst>
            </p:cNvPr>
            <p:cNvSpPr txBox="1"/>
            <p:nvPr/>
          </p:nvSpPr>
          <p:spPr>
            <a:xfrm>
              <a:off x="319755" y="4330229"/>
              <a:ext cx="2088993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930B146-B3FD-3DD4-D070-077C3CB22971}"/>
                </a:ext>
              </a:extLst>
            </p:cNvPr>
            <p:cNvSpPr/>
            <p:nvPr/>
          </p:nvSpPr>
          <p:spPr>
            <a:xfrm>
              <a:off x="319756" y="4765116"/>
              <a:ext cx="2088993" cy="125162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/>
                <a:t>Lorem ipsum dolor sit amet, consectetur adipiscing elit. Integer nec odio. Praesent libero. Sed cursus ante dapibus diam. Sed nisi.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629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ircle">
            <a:extLst>
              <a:ext uri="{FF2B5EF4-FFF2-40B4-BE49-F238E27FC236}">
                <a16:creationId xmlns:a16="http://schemas.microsoft.com/office/drawing/2014/main" id="{BD85DD7D-9E54-0849-B21B-0A608C3DD039}"/>
              </a:ext>
            </a:extLst>
          </p:cNvPr>
          <p:cNvSpPr/>
          <p:nvPr/>
        </p:nvSpPr>
        <p:spPr>
          <a:xfrm>
            <a:off x="4770583" y="4085341"/>
            <a:ext cx="1157818" cy="1157818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DA4E984D-A634-F290-7935-1DBBC681C4FD}"/>
              </a:ext>
            </a:extLst>
          </p:cNvPr>
          <p:cNvSpPr/>
          <p:nvPr/>
        </p:nvSpPr>
        <p:spPr>
          <a:xfrm>
            <a:off x="6295479" y="4085341"/>
            <a:ext cx="1157818" cy="115781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33" name="Circle">
            <a:extLst>
              <a:ext uri="{FF2B5EF4-FFF2-40B4-BE49-F238E27FC236}">
                <a16:creationId xmlns:a16="http://schemas.microsoft.com/office/drawing/2014/main" id="{80C0BA1C-2524-68B2-F1EF-6EE7F064C379}"/>
              </a:ext>
            </a:extLst>
          </p:cNvPr>
          <p:cNvSpPr/>
          <p:nvPr/>
        </p:nvSpPr>
        <p:spPr>
          <a:xfrm>
            <a:off x="3237618" y="4085341"/>
            <a:ext cx="1157818" cy="115781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32" name="Circle">
            <a:extLst>
              <a:ext uri="{FF2B5EF4-FFF2-40B4-BE49-F238E27FC236}">
                <a16:creationId xmlns:a16="http://schemas.microsoft.com/office/drawing/2014/main" id="{A9446014-F8F9-3C06-5E51-07532AE72AD0}"/>
              </a:ext>
            </a:extLst>
          </p:cNvPr>
          <p:cNvSpPr/>
          <p:nvPr/>
        </p:nvSpPr>
        <p:spPr>
          <a:xfrm>
            <a:off x="1696586" y="4085341"/>
            <a:ext cx="1157818" cy="1157818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8A1A1128-0800-4C10-658C-F5F035DFA03F}"/>
              </a:ext>
            </a:extLst>
          </p:cNvPr>
          <p:cNvSpPr/>
          <p:nvPr/>
        </p:nvSpPr>
        <p:spPr>
          <a:xfrm>
            <a:off x="3864248" y="1614841"/>
            <a:ext cx="1415930" cy="141593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4-Position Org Chart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C005C83-2180-2712-DA91-9C27E3425BFC}"/>
              </a:ext>
            </a:extLst>
          </p:cNvPr>
          <p:cNvSpPr/>
          <p:nvPr/>
        </p:nvSpPr>
        <p:spPr>
          <a:xfrm>
            <a:off x="2257288" y="2315430"/>
            <a:ext cx="4629425" cy="16777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08" y="0"/>
                </a:moveTo>
                <a:lnTo>
                  <a:pt x="6908" y="237"/>
                </a:lnTo>
                <a:cubicBezTo>
                  <a:pt x="3140" y="237"/>
                  <a:pt x="86" y="8687"/>
                  <a:pt x="86" y="19060"/>
                </a:cubicBezTo>
                <a:lnTo>
                  <a:pt x="86" y="21553"/>
                </a:lnTo>
                <a:lnTo>
                  <a:pt x="0" y="21553"/>
                </a:lnTo>
                <a:lnTo>
                  <a:pt x="0" y="19060"/>
                </a:lnTo>
                <a:cubicBezTo>
                  <a:pt x="0" y="8569"/>
                  <a:pt x="3097" y="0"/>
                  <a:pt x="6908" y="0"/>
                </a:cubicBezTo>
                <a:close/>
                <a:moveTo>
                  <a:pt x="14692" y="0"/>
                </a:moveTo>
                <a:lnTo>
                  <a:pt x="14692" y="237"/>
                </a:lnTo>
                <a:cubicBezTo>
                  <a:pt x="18460" y="237"/>
                  <a:pt x="21514" y="8687"/>
                  <a:pt x="21514" y="19060"/>
                </a:cubicBezTo>
                <a:lnTo>
                  <a:pt x="21514" y="21553"/>
                </a:lnTo>
                <a:lnTo>
                  <a:pt x="21600" y="21553"/>
                </a:lnTo>
                <a:lnTo>
                  <a:pt x="21600" y="19060"/>
                </a:lnTo>
                <a:cubicBezTo>
                  <a:pt x="21600" y="8569"/>
                  <a:pt x="18503" y="0"/>
                  <a:pt x="14692" y="0"/>
                </a:cubicBezTo>
                <a:close/>
                <a:moveTo>
                  <a:pt x="7320" y="21600"/>
                </a:moveTo>
                <a:lnTo>
                  <a:pt x="7406" y="21576"/>
                </a:lnTo>
                <a:cubicBezTo>
                  <a:pt x="7406" y="21505"/>
                  <a:pt x="7209" y="13886"/>
                  <a:pt x="8955" y="9328"/>
                </a:cubicBezTo>
                <a:lnTo>
                  <a:pt x="8895" y="9162"/>
                </a:lnTo>
                <a:cubicBezTo>
                  <a:pt x="7114" y="13791"/>
                  <a:pt x="7312" y="21529"/>
                  <a:pt x="7320" y="21600"/>
                </a:cubicBezTo>
                <a:close/>
                <a:moveTo>
                  <a:pt x="12981" y="9162"/>
                </a:moveTo>
                <a:lnTo>
                  <a:pt x="12920" y="9328"/>
                </a:lnTo>
                <a:cubicBezTo>
                  <a:pt x="14667" y="13886"/>
                  <a:pt x="14469" y="21481"/>
                  <a:pt x="14469" y="21576"/>
                </a:cubicBezTo>
                <a:lnTo>
                  <a:pt x="14555" y="21600"/>
                </a:lnTo>
                <a:cubicBezTo>
                  <a:pt x="14563" y="21529"/>
                  <a:pt x="14761" y="13791"/>
                  <a:pt x="12981" y="91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CFF119C6-2DC7-6D0E-ECFA-4D650528A232}"/>
              </a:ext>
            </a:extLst>
          </p:cNvPr>
          <p:cNvSpPr txBox="1"/>
          <p:nvPr/>
        </p:nvSpPr>
        <p:spPr>
          <a:xfrm>
            <a:off x="4184636" y="2427172"/>
            <a:ext cx="774728" cy="5539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id="{F3E0A857-7794-75EE-78CC-3288E5F58F1D}"/>
              </a:ext>
            </a:extLst>
          </p:cNvPr>
          <p:cNvSpPr txBox="1"/>
          <p:nvPr/>
        </p:nvSpPr>
        <p:spPr>
          <a:xfrm>
            <a:off x="1888130" y="4681791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7485B7F4-8B26-A05E-8A7D-37CA834177DB}"/>
              </a:ext>
            </a:extLst>
          </p:cNvPr>
          <p:cNvSpPr txBox="1"/>
          <p:nvPr/>
        </p:nvSpPr>
        <p:spPr>
          <a:xfrm>
            <a:off x="3429163" y="4681791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731DD90A-BA6B-E6E2-52C2-5B9717DBEB62}"/>
              </a:ext>
            </a:extLst>
          </p:cNvPr>
          <p:cNvSpPr txBox="1"/>
          <p:nvPr/>
        </p:nvSpPr>
        <p:spPr>
          <a:xfrm>
            <a:off x="4962127" y="4681791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88C833B6-7E02-F8BB-D7BC-8A68EBA02A03}"/>
              </a:ext>
            </a:extLst>
          </p:cNvPr>
          <p:cNvSpPr txBox="1"/>
          <p:nvPr/>
        </p:nvSpPr>
        <p:spPr>
          <a:xfrm>
            <a:off x="6487024" y="4681791"/>
            <a:ext cx="77472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noProof="1"/>
              <a:t>Lorem Ipsum</a:t>
            </a:r>
          </a:p>
        </p:txBody>
      </p:sp>
      <p:pic>
        <p:nvPicPr>
          <p:cNvPr id="17" name="Graphic 14" descr="Head with gears">
            <a:extLst>
              <a:ext uri="{FF2B5EF4-FFF2-40B4-BE49-F238E27FC236}">
                <a16:creationId xmlns:a16="http://schemas.microsoft.com/office/drawing/2014/main" id="{0333D09D-2CC5-A17F-1B0F-1229E0FD9B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17932" y="4233423"/>
            <a:ext cx="515125" cy="515125"/>
          </a:xfrm>
          <a:prstGeom prst="rect">
            <a:avLst/>
          </a:prstGeom>
        </p:spPr>
      </p:pic>
      <p:pic>
        <p:nvPicPr>
          <p:cNvPr id="18" name="Graphic 22" descr="Eye">
            <a:extLst>
              <a:ext uri="{FF2B5EF4-FFF2-40B4-BE49-F238E27FC236}">
                <a16:creationId xmlns:a16="http://schemas.microsoft.com/office/drawing/2014/main" id="{44FF4157-9647-695E-0F1A-5443BFDB5F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58965" y="4233423"/>
            <a:ext cx="515125" cy="515125"/>
          </a:xfrm>
          <a:prstGeom prst="rect">
            <a:avLst/>
          </a:prstGeom>
        </p:spPr>
      </p:pic>
      <p:pic>
        <p:nvPicPr>
          <p:cNvPr id="19" name="Graphic 23" descr="Bullseye">
            <a:extLst>
              <a:ext uri="{FF2B5EF4-FFF2-40B4-BE49-F238E27FC236}">
                <a16:creationId xmlns:a16="http://schemas.microsoft.com/office/drawing/2014/main" id="{28AA4782-E878-DFDC-7780-5AC9320EE0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91930" y="4233423"/>
            <a:ext cx="515125" cy="515125"/>
          </a:xfrm>
          <a:prstGeom prst="rect">
            <a:avLst/>
          </a:prstGeom>
        </p:spPr>
      </p:pic>
      <p:pic>
        <p:nvPicPr>
          <p:cNvPr id="20" name="Graphic 24" descr="Lights On">
            <a:extLst>
              <a:ext uri="{FF2B5EF4-FFF2-40B4-BE49-F238E27FC236}">
                <a16:creationId xmlns:a16="http://schemas.microsoft.com/office/drawing/2014/main" id="{63AFCD7E-E061-B642-BA96-1FC3ECF563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16826" y="4233423"/>
            <a:ext cx="515125" cy="515125"/>
          </a:xfrm>
          <a:prstGeom prst="rect">
            <a:avLst/>
          </a:prstGeom>
        </p:spPr>
      </p:pic>
      <p:pic>
        <p:nvPicPr>
          <p:cNvPr id="42" name="Graphic 25" descr="Trophy with solid fill">
            <a:extLst>
              <a:ext uri="{FF2B5EF4-FFF2-40B4-BE49-F238E27FC236}">
                <a16:creationId xmlns:a16="http://schemas.microsoft.com/office/drawing/2014/main" id="{D1504853-7EE6-7D8F-90D5-84864AD5074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29404" y="1800781"/>
            <a:ext cx="685193" cy="685193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0A4C7420-034E-619E-3743-598AB8F281A0}"/>
              </a:ext>
            </a:extLst>
          </p:cNvPr>
          <p:cNvGrpSpPr/>
          <p:nvPr/>
        </p:nvGrpSpPr>
        <p:grpSpPr>
          <a:xfrm>
            <a:off x="518805" y="1716286"/>
            <a:ext cx="1756689" cy="1264884"/>
            <a:chOff x="319755" y="4330229"/>
            <a:chExt cx="2088994" cy="168651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08304C2-E4AB-863B-6829-3843D5388CFF}"/>
                </a:ext>
              </a:extLst>
            </p:cNvPr>
            <p:cNvSpPr txBox="1"/>
            <p:nvPr/>
          </p:nvSpPr>
          <p:spPr>
            <a:xfrm>
              <a:off x="319755" y="4330229"/>
              <a:ext cx="2088993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CEDBC6A-CCF7-C4A7-10FD-B106134358C8}"/>
                </a:ext>
              </a:extLst>
            </p:cNvPr>
            <p:cNvSpPr/>
            <p:nvPr/>
          </p:nvSpPr>
          <p:spPr>
            <a:xfrm>
              <a:off x="319756" y="4765116"/>
              <a:ext cx="2088993" cy="125162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0760F68-7C6C-1B9C-6E7F-6BA0A2BE97EC}"/>
              </a:ext>
            </a:extLst>
          </p:cNvPr>
          <p:cNvGrpSpPr/>
          <p:nvPr/>
        </p:nvGrpSpPr>
        <p:grpSpPr>
          <a:xfrm>
            <a:off x="6868506" y="1716286"/>
            <a:ext cx="1756689" cy="1264884"/>
            <a:chOff x="319755" y="4330229"/>
            <a:chExt cx="2088994" cy="1686513"/>
          </a:xfrm>
        </p:grpSpPr>
        <p:sp>
          <p:nvSpPr>
            <p:cNvPr id="8" name="TextBox 6">
              <a:extLst>
                <a:ext uri="{FF2B5EF4-FFF2-40B4-BE49-F238E27FC236}">
                  <a16:creationId xmlns:a16="http://schemas.microsoft.com/office/drawing/2014/main" id="{4C8E1E30-922A-E71D-0CA2-3F8C76CC02A7}"/>
                </a:ext>
              </a:extLst>
            </p:cNvPr>
            <p:cNvSpPr txBox="1"/>
            <p:nvPr/>
          </p:nvSpPr>
          <p:spPr>
            <a:xfrm>
              <a:off x="319755" y="4330229"/>
              <a:ext cx="2088993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E7591B0-83CE-F742-414D-EB4F6C54AB68}"/>
                </a:ext>
              </a:extLst>
            </p:cNvPr>
            <p:cNvSpPr/>
            <p:nvPr/>
          </p:nvSpPr>
          <p:spPr>
            <a:xfrm>
              <a:off x="319756" y="4765116"/>
              <a:ext cx="2088993" cy="125162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0590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10349</TotalTime>
  <Words>189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4-Position Org Chart – Slide Template</vt:lpstr>
      <vt:lpstr>4-Position Org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4-Position Org Chart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2024-03-19T18:25:54Z</dcterms:modified>
  <cp:category>Charts &amp; Diagrams</cp:category>
</cp:coreProperties>
</file>