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4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54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435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3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2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ircle">
            <a:extLst>
              <a:ext uri="{FF2B5EF4-FFF2-40B4-BE49-F238E27FC236}">
                <a16:creationId xmlns:a16="http://schemas.microsoft.com/office/drawing/2014/main" id="{BD85DD7D-9E54-0849-B21B-0A608C3DD039}"/>
              </a:ext>
            </a:extLst>
          </p:cNvPr>
          <p:cNvSpPr/>
          <p:nvPr/>
        </p:nvSpPr>
        <p:spPr>
          <a:xfrm>
            <a:off x="6360777" y="4304121"/>
            <a:ext cx="1543757" cy="1543757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36" name="Circle">
            <a:extLst>
              <a:ext uri="{FF2B5EF4-FFF2-40B4-BE49-F238E27FC236}">
                <a16:creationId xmlns:a16="http://schemas.microsoft.com/office/drawing/2014/main" id="{DA4E984D-A634-F290-7935-1DBBC681C4FD}"/>
              </a:ext>
            </a:extLst>
          </p:cNvPr>
          <p:cNvSpPr/>
          <p:nvPr/>
        </p:nvSpPr>
        <p:spPr>
          <a:xfrm>
            <a:off x="8393972" y="4304121"/>
            <a:ext cx="1543757" cy="1543757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33" name="Circle">
            <a:extLst>
              <a:ext uri="{FF2B5EF4-FFF2-40B4-BE49-F238E27FC236}">
                <a16:creationId xmlns:a16="http://schemas.microsoft.com/office/drawing/2014/main" id="{80C0BA1C-2524-68B2-F1EF-6EE7F064C379}"/>
              </a:ext>
            </a:extLst>
          </p:cNvPr>
          <p:cNvSpPr/>
          <p:nvPr/>
        </p:nvSpPr>
        <p:spPr>
          <a:xfrm>
            <a:off x="4316824" y="4304121"/>
            <a:ext cx="1543757" cy="1543757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32" name="Circle">
            <a:extLst>
              <a:ext uri="{FF2B5EF4-FFF2-40B4-BE49-F238E27FC236}">
                <a16:creationId xmlns:a16="http://schemas.microsoft.com/office/drawing/2014/main" id="{A9446014-F8F9-3C06-5E51-07532AE72AD0}"/>
              </a:ext>
            </a:extLst>
          </p:cNvPr>
          <p:cNvSpPr/>
          <p:nvPr/>
        </p:nvSpPr>
        <p:spPr>
          <a:xfrm>
            <a:off x="2262114" y="4304121"/>
            <a:ext cx="1543757" cy="1543757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26" name="Circle">
            <a:extLst>
              <a:ext uri="{FF2B5EF4-FFF2-40B4-BE49-F238E27FC236}">
                <a16:creationId xmlns:a16="http://schemas.microsoft.com/office/drawing/2014/main" id="{8A1A1128-0800-4C10-658C-F5F035DFA03F}"/>
              </a:ext>
            </a:extLst>
          </p:cNvPr>
          <p:cNvSpPr/>
          <p:nvPr/>
        </p:nvSpPr>
        <p:spPr>
          <a:xfrm>
            <a:off x="5152331" y="1010122"/>
            <a:ext cx="1887906" cy="1887906"/>
          </a:xfrm>
          <a:prstGeom prst="ellipse">
            <a:avLst/>
          </a:prstGeom>
          <a:solidFill>
            <a:schemeClr val="tx2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4-Position Org Chart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6C005C83-2180-2712-DA91-9C27E3425BFC}"/>
              </a:ext>
            </a:extLst>
          </p:cNvPr>
          <p:cNvSpPr/>
          <p:nvPr/>
        </p:nvSpPr>
        <p:spPr>
          <a:xfrm>
            <a:off x="3009717" y="1944239"/>
            <a:ext cx="6172567" cy="22369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908" y="0"/>
                </a:moveTo>
                <a:lnTo>
                  <a:pt x="6908" y="237"/>
                </a:lnTo>
                <a:cubicBezTo>
                  <a:pt x="3140" y="237"/>
                  <a:pt x="86" y="8687"/>
                  <a:pt x="86" y="19060"/>
                </a:cubicBezTo>
                <a:lnTo>
                  <a:pt x="86" y="21553"/>
                </a:lnTo>
                <a:lnTo>
                  <a:pt x="0" y="21553"/>
                </a:lnTo>
                <a:lnTo>
                  <a:pt x="0" y="19060"/>
                </a:lnTo>
                <a:cubicBezTo>
                  <a:pt x="0" y="8569"/>
                  <a:pt x="3097" y="0"/>
                  <a:pt x="6908" y="0"/>
                </a:cubicBezTo>
                <a:close/>
                <a:moveTo>
                  <a:pt x="14692" y="0"/>
                </a:moveTo>
                <a:lnTo>
                  <a:pt x="14692" y="237"/>
                </a:lnTo>
                <a:cubicBezTo>
                  <a:pt x="18460" y="237"/>
                  <a:pt x="21514" y="8687"/>
                  <a:pt x="21514" y="19060"/>
                </a:cubicBezTo>
                <a:lnTo>
                  <a:pt x="21514" y="21553"/>
                </a:lnTo>
                <a:lnTo>
                  <a:pt x="21600" y="21553"/>
                </a:lnTo>
                <a:lnTo>
                  <a:pt x="21600" y="19060"/>
                </a:lnTo>
                <a:cubicBezTo>
                  <a:pt x="21600" y="8569"/>
                  <a:pt x="18503" y="0"/>
                  <a:pt x="14692" y="0"/>
                </a:cubicBezTo>
                <a:close/>
                <a:moveTo>
                  <a:pt x="7320" y="21600"/>
                </a:moveTo>
                <a:lnTo>
                  <a:pt x="7406" y="21576"/>
                </a:lnTo>
                <a:cubicBezTo>
                  <a:pt x="7406" y="21505"/>
                  <a:pt x="7209" y="13886"/>
                  <a:pt x="8955" y="9328"/>
                </a:cubicBezTo>
                <a:lnTo>
                  <a:pt x="8895" y="9162"/>
                </a:lnTo>
                <a:cubicBezTo>
                  <a:pt x="7114" y="13791"/>
                  <a:pt x="7312" y="21529"/>
                  <a:pt x="7320" y="21600"/>
                </a:cubicBezTo>
                <a:close/>
                <a:moveTo>
                  <a:pt x="12981" y="9162"/>
                </a:moveTo>
                <a:lnTo>
                  <a:pt x="12920" y="9328"/>
                </a:lnTo>
                <a:cubicBezTo>
                  <a:pt x="14667" y="13886"/>
                  <a:pt x="14469" y="21481"/>
                  <a:pt x="14469" y="21576"/>
                </a:cubicBezTo>
                <a:lnTo>
                  <a:pt x="14555" y="21600"/>
                </a:lnTo>
                <a:cubicBezTo>
                  <a:pt x="14563" y="21529"/>
                  <a:pt x="14761" y="13791"/>
                  <a:pt x="12981" y="916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0D00651-752C-C2DA-DC42-47C13C0EE6F9}"/>
              </a:ext>
            </a:extLst>
          </p:cNvPr>
          <p:cNvGrpSpPr/>
          <p:nvPr/>
        </p:nvGrpSpPr>
        <p:grpSpPr>
          <a:xfrm>
            <a:off x="691740" y="1509582"/>
            <a:ext cx="2342252" cy="1553143"/>
            <a:chOff x="319755" y="4381524"/>
            <a:chExt cx="2088994" cy="1553143"/>
          </a:xfrm>
        </p:grpSpPr>
        <p:sp>
          <p:nvSpPr>
            <p:cNvPr id="24" name="TextBox 3">
              <a:extLst>
                <a:ext uri="{FF2B5EF4-FFF2-40B4-BE49-F238E27FC236}">
                  <a16:creationId xmlns:a16="http://schemas.microsoft.com/office/drawing/2014/main" id="{6152E682-476F-553A-31BF-786E6C4BC94A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FF78AC8-41B5-B7F5-6243-904FEDD7FCA5}"/>
                </a:ext>
              </a:extLst>
            </p:cNvPr>
            <p:cNvSpPr/>
            <p:nvPr/>
          </p:nvSpPr>
          <p:spPr>
            <a:xfrm>
              <a:off x="319756" y="4765116"/>
              <a:ext cx="2088993" cy="116955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/>
                <a:t>Lorem ipsum dolor sit amet, consectetur adipiscing elit. Integer nec odio. Praesent libero. Sed cursus ante dapibus diam. Sed nisi.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150AA0D-484D-D60D-1CB7-E97897A4F73A}"/>
              </a:ext>
            </a:extLst>
          </p:cNvPr>
          <p:cNvGrpSpPr/>
          <p:nvPr/>
        </p:nvGrpSpPr>
        <p:grpSpPr>
          <a:xfrm>
            <a:off x="9158008" y="1509582"/>
            <a:ext cx="2342252" cy="1553143"/>
            <a:chOff x="319755" y="4381524"/>
            <a:chExt cx="2088994" cy="1553143"/>
          </a:xfrm>
        </p:grpSpPr>
        <p:sp>
          <p:nvSpPr>
            <p:cNvPr id="22" name="TextBox 6">
              <a:extLst>
                <a:ext uri="{FF2B5EF4-FFF2-40B4-BE49-F238E27FC236}">
                  <a16:creationId xmlns:a16="http://schemas.microsoft.com/office/drawing/2014/main" id="{2D07BD53-1AA5-EBD1-AB56-522ED2B14CAE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144C679-342A-A0F4-FDEA-02CE967E79EE}"/>
                </a:ext>
              </a:extLst>
            </p:cNvPr>
            <p:cNvSpPr/>
            <p:nvPr/>
          </p:nvSpPr>
          <p:spPr>
            <a:xfrm>
              <a:off x="319756" y="4765116"/>
              <a:ext cx="2088993" cy="116955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/>
                <a:t>Lorem ipsum dolor sit amet, consectetur adipiscing elit. Integer nec odio. Praesent libero. Sed cursus ante dapibus diam. Sed nisi. </a:t>
              </a:r>
            </a:p>
          </p:txBody>
        </p:sp>
      </p:grpSp>
      <p:sp>
        <p:nvSpPr>
          <p:cNvPr id="12" name="TextBox 8">
            <a:extLst>
              <a:ext uri="{FF2B5EF4-FFF2-40B4-BE49-F238E27FC236}">
                <a16:creationId xmlns:a16="http://schemas.microsoft.com/office/drawing/2014/main" id="{CFF119C6-2DC7-6D0E-ECFA-4D650528A232}"/>
              </a:ext>
            </a:extLst>
          </p:cNvPr>
          <p:cNvSpPr txBox="1"/>
          <p:nvPr/>
        </p:nvSpPr>
        <p:spPr>
          <a:xfrm>
            <a:off x="5579515" y="2124006"/>
            <a:ext cx="1032970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sp>
        <p:nvSpPr>
          <p:cNvPr id="13" name="TextBox 10">
            <a:extLst>
              <a:ext uri="{FF2B5EF4-FFF2-40B4-BE49-F238E27FC236}">
                <a16:creationId xmlns:a16="http://schemas.microsoft.com/office/drawing/2014/main" id="{F3E0A857-7794-75EE-78CC-3288E5F58F1D}"/>
              </a:ext>
            </a:extLst>
          </p:cNvPr>
          <p:cNvSpPr txBox="1"/>
          <p:nvPr/>
        </p:nvSpPr>
        <p:spPr>
          <a:xfrm>
            <a:off x="2517507" y="5130166"/>
            <a:ext cx="1032970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 Ipsum</a:t>
            </a:r>
          </a:p>
        </p:txBody>
      </p:sp>
      <p:sp>
        <p:nvSpPr>
          <p:cNvPr id="14" name="TextBox 11">
            <a:extLst>
              <a:ext uri="{FF2B5EF4-FFF2-40B4-BE49-F238E27FC236}">
                <a16:creationId xmlns:a16="http://schemas.microsoft.com/office/drawing/2014/main" id="{7485B7F4-8B26-A05E-8A7D-37CA834177DB}"/>
              </a:ext>
            </a:extLst>
          </p:cNvPr>
          <p:cNvSpPr txBox="1"/>
          <p:nvPr/>
        </p:nvSpPr>
        <p:spPr>
          <a:xfrm>
            <a:off x="4572217" y="5130166"/>
            <a:ext cx="1032970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 Ipsum</a:t>
            </a:r>
          </a:p>
        </p:txBody>
      </p:sp>
      <p:sp>
        <p:nvSpPr>
          <p:cNvPr id="15" name="TextBox 12">
            <a:extLst>
              <a:ext uri="{FF2B5EF4-FFF2-40B4-BE49-F238E27FC236}">
                <a16:creationId xmlns:a16="http://schemas.microsoft.com/office/drawing/2014/main" id="{731DD90A-BA6B-E6E2-52C2-5B9717DBEB62}"/>
              </a:ext>
            </a:extLst>
          </p:cNvPr>
          <p:cNvSpPr txBox="1"/>
          <p:nvPr/>
        </p:nvSpPr>
        <p:spPr>
          <a:xfrm>
            <a:off x="6616170" y="5130166"/>
            <a:ext cx="1032970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 Ipsum</a:t>
            </a:r>
          </a:p>
        </p:txBody>
      </p:sp>
      <p:sp>
        <p:nvSpPr>
          <p:cNvPr id="16" name="TextBox 13">
            <a:extLst>
              <a:ext uri="{FF2B5EF4-FFF2-40B4-BE49-F238E27FC236}">
                <a16:creationId xmlns:a16="http://schemas.microsoft.com/office/drawing/2014/main" id="{88C833B6-7E02-F8BB-D7BC-8A68EBA02A03}"/>
              </a:ext>
            </a:extLst>
          </p:cNvPr>
          <p:cNvSpPr txBox="1"/>
          <p:nvPr/>
        </p:nvSpPr>
        <p:spPr>
          <a:xfrm>
            <a:off x="8649365" y="5130166"/>
            <a:ext cx="1032970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 Ipsum</a:t>
            </a:r>
          </a:p>
        </p:txBody>
      </p:sp>
      <p:pic>
        <p:nvPicPr>
          <p:cNvPr id="17" name="Graphic 14" descr="Head with gears">
            <a:extLst>
              <a:ext uri="{FF2B5EF4-FFF2-40B4-BE49-F238E27FC236}">
                <a16:creationId xmlns:a16="http://schemas.microsoft.com/office/drawing/2014/main" id="{0333D09D-2CC5-A17F-1B0F-1229E0FD9B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90576" y="4501563"/>
            <a:ext cx="686833" cy="686833"/>
          </a:xfrm>
          <a:prstGeom prst="rect">
            <a:avLst/>
          </a:prstGeom>
        </p:spPr>
      </p:pic>
      <p:pic>
        <p:nvPicPr>
          <p:cNvPr id="18" name="Graphic 22" descr="Eye">
            <a:extLst>
              <a:ext uri="{FF2B5EF4-FFF2-40B4-BE49-F238E27FC236}">
                <a16:creationId xmlns:a16="http://schemas.microsoft.com/office/drawing/2014/main" id="{44FF4157-9647-695E-0F1A-5443BFDB5F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45286" y="4501563"/>
            <a:ext cx="686833" cy="686833"/>
          </a:xfrm>
          <a:prstGeom prst="rect">
            <a:avLst/>
          </a:prstGeom>
        </p:spPr>
      </p:pic>
      <p:pic>
        <p:nvPicPr>
          <p:cNvPr id="19" name="Graphic 23" descr="Bullseye">
            <a:extLst>
              <a:ext uri="{FF2B5EF4-FFF2-40B4-BE49-F238E27FC236}">
                <a16:creationId xmlns:a16="http://schemas.microsoft.com/office/drawing/2014/main" id="{28AA4782-E878-DFDC-7780-5AC9320EE03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89239" y="4501563"/>
            <a:ext cx="686833" cy="686833"/>
          </a:xfrm>
          <a:prstGeom prst="rect">
            <a:avLst/>
          </a:prstGeom>
        </p:spPr>
      </p:pic>
      <p:pic>
        <p:nvPicPr>
          <p:cNvPr id="20" name="Graphic 24" descr="Lights On">
            <a:extLst>
              <a:ext uri="{FF2B5EF4-FFF2-40B4-BE49-F238E27FC236}">
                <a16:creationId xmlns:a16="http://schemas.microsoft.com/office/drawing/2014/main" id="{63AFCD7E-E061-B642-BA96-1FC3ECF563D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822434" y="4501563"/>
            <a:ext cx="686833" cy="686833"/>
          </a:xfrm>
          <a:prstGeom prst="rect">
            <a:avLst/>
          </a:prstGeom>
        </p:spPr>
      </p:pic>
      <p:pic>
        <p:nvPicPr>
          <p:cNvPr id="42" name="Graphic 25" descr="Trophy with solid fill">
            <a:extLst>
              <a:ext uri="{FF2B5EF4-FFF2-40B4-BE49-F238E27FC236}">
                <a16:creationId xmlns:a16="http://schemas.microsoft.com/office/drawing/2014/main" id="{D1504853-7EE6-7D8F-90D5-84864AD5074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39205" y="1258041"/>
            <a:ext cx="913590" cy="913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293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ircle">
            <a:extLst>
              <a:ext uri="{FF2B5EF4-FFF2-40B4-BE49-F238E27FC236}">
                <a16:creationId xmlns:a16="http://schemas.microsoft.com/office/drawing/2014/main" id="{BD85DD7D-9E54-0849-B21B-0A608C3DD039}"/>
              </a:ext>
            </a:extLst>
          </p:cNvPr>
          <p:cNvSpPr/>
          <p:nvPr/>
        </p:nvSpPr>
        <p:spPr>
          <a:xfrm>
            <a:off x="6360777" y="4304121"/>
            <a:ext cx="1543757" cy="1543757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36" name="Circle">
            <a:extLst>
              <a:ext uri="{FF2B5EF4-FFF2-40B4-BE49-F238E27FC236}">
                <a16:creationId xmlns:a16="http://schemas.microsoft.com/office/drawing/2014/main" id="{DA4E984D-A634-F290-7935-1DBBC681C4FD}"/>
              </a:ext>
            </a:extLst>
          </p:cNvPr>
          <p:cNvSpPr/>
          <p:nvPr/>
        </p:nvSpPr>
        <p:spPr>
          <a:xfrm>
            <a:off x="8393972" y="4304121"/>
            <a:ext cx="1543757" cy="1543757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33" name="Circle">
            <a:extLst>
              <a:ext uri="{FF2B5EF4-FFF2-40B4-BE49-F238E27FC236}">
                <a16:creationId xmlns:a16="http://schemas.microsoft.com/office/drawing/2014/main" id="{80C0BA1C-2524-68B2-F1EF-6EE7F064C379}"/>
              </a:ext>
            </a:extLst>
          </p:cNvPr>
          <p:cNvSpPr/>
          <p:nvPr/>
        </p:nvSpPr>
        <p:spPr>
          <a:xfrm>
            <a:off x="4316824" y="4304121"/>
            <a:ext cx="1543757" cy="1543757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32" name="Circle">
            <a:extLst>
              <a:ext uri="{FF2B5EF4-FFF2-40B4-BE49-F238E27FC236}">
                <a16:creationId xmlns:a16="http://schemas.microsoft.com/office/drawing/2014/main" id="{A9446014-F8F9-3C06-5E51-07532AE72AD0}"/>
              </a:ext>
            </a:extLst>
          </p:cNvPr>
          <p:cNvSpPr/>
          <p:nvPr/>
        </p:nvSpPr>
        <p:spPr>
          <a:xfrm>
            <a:off x="2262114" y="4304121"/>
            <a:ext cx="1543757" cy="1543757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26" name="Circle">
            <a:extLst>
              <a:ext uri="{FF2B5EF4-FFF2-40B4-BE49-F238E27FC236}">
                <a16:creationId xmlns:a16="http://schemas.microsoft.com/office/drawing/2014/main" id="{8A1A1128-0800-4C10-658C-F5F035DFA03F}"/>
              </a:ext>
            </a:extLst>
          </p:cNvPr>
          <p:cNvSpPr/>
          <p:nvPr/>
        </p:nvSpPr>
        <p:spPr>
          <a:xfrm>
            <a:off x="5152331" y="1010122"/>
            <a:ext cx="1887906" cy="1887906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4-Position Org Chart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6C005C83-2180-2712-DA91-9C27E3425BFC}"/>
              </a:ext>
            </a:extLst>
          </p:cNvPr>
          <p:cNvSpPr/>
          <p:nvPr/>
        </p:nvSpPr>
        <p:spPr>
          <a:xfrm>
            <a:off x="3009717" y="1944239"/>
            <a:ext cx="6172567" cy="22369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908" y="0"/>
                </a:moveTo>
                <a:lnTo>
                  <a:pt x="6908" y="237"/>
                </a:lnTo>
                <a:cubicBezTo>
                  <a:pt x="3140" y="237"/>
                  <a:pt x="86" y="8687"/>
                  <a:pt x="86" y="19060"/>
                </a:cubicBezTo>
                <a:lnTo>
                  <a:pt x="86" y="21553"/>
                </a:lnTo>
                <a:lnTo>
                  <a:pt x="0" y="21553"/>
                </a:lnTo>
                <a:lnTo>
                  <a:pt x="0" y="19060"/>
                </a:lnTo>
                <a:cubicBezTo>
                  <a:pt x="0" y="8569"/>
                  <a:pt x="3097" y="0"/>
                  <a:pt x="6908" y="0"/>
                </a:cubicBezTo>
                <a:close/>
                <a:moveTo>
                  <a:pt x="14692" y="0"/>
                </a:moveTo>
                <a:lnTo>
                  <a:pt x="14692" y="237"/>
                </a:lnTo>
                <a:cubicBezTo>
                  <a:pt x="18460" y="237"/>
                  <a:pt x="21514" y="8687"/>
                  <a:pt x="21514" y="19060"/>
                </a:cubicBezTo>
                <a:lnTo>
                  <a:pt x="21514" y="21553"/>
                </a:lnTo>
                <a:lnTo>
                  <a:pt x="21600" y="21553"/>
                </a:lnTo>
                <a:lnTo>
                  <a:pt x="21600" y="19060"/>
                </a:lnTo>
                <a:cubicBezTo>
                  <a:pt x="21600" y="8569"/>
                  <a:pt x="18503" y="0"/>
                  <a:pt x="14692" y="0"/>
                </a:cubicBezTo>
                <a:close/>
                <a:moveTo>
                  <a:pt x="7320" y="21600"/>
                </a:moveTo>
                <a:lnTo>
                  <a:pt x="7406" y="21576"/>
                </a:lnTo>
                <a:cubicBezTo>
                  <a:pt x="7406" y="21505"/>
                  <a:pt x="7209" y="13886"/>
                  <a:pt x="8955" y="9328"/>
                </a:cubicBezTo>
                <a:lnTo>
                  <a:pt x="8895" y="9162"/>
                </a:lnTo>
                <a:cubicBezTo>
                  <a:pt x="7114" y="13791"/>
                  <a:pt x="7312" y="21529"/>
                  <a:pt x="7320" y="21600"/>
                </a:cubicBezTo>
                <a:close/>
                <a:moveTo>
                  <a:pt x="12981" y="9162"/>
                </a:moveTo>
                <a:lnTo>
                  <a:pt x="12920" y="9328"/>
                </a:lnTo>
                <a:cubicBezTo>
                  <a:pt x="14667" y="13886"/>
                  <a:pt x="14469" y="21481"/>
                  <a:pt x="14469" y="21576"/>
                </a:cubicBezTo>
                <a:lnTo>
                  <a:pt x="14555" y="21600"/>
                </a:lnTo>
                <a:cubicBezTo>
                  <a:pt x="14563" y="21529"/>
                  <a:pt x="14761" y="13791"/>
                  <a:pt x="12981" y="916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0D00651-752C-C2DA-DC42-47C13C0EE6F9}"/>
              </a:ext>
            </a:extLst>
          </p:cNvPr>
          <p:cNvGrpSpPr/>
          <p:nvPr/>
        </p:nvGrpSpPr>
        <p:grpSpPr>
          <a:xfrm>
            <a:off x="691740" y="1509582"/>
            <a:ext cx="2342252" cy="1553143"/>
            <a:chOff x="319755" y="4381524"/>
            <a:chExt cx="2088994" cy="1553143"/>
          </a:xfrm>
        </p:grpSpPr>
        <p:sp>
          <p:nvSpPr>
            <p:cNvPr id="24" name="TextBox 3">
              <a:extLst>
                <a:ext uri="{FF2B5EF4-FFF2-40B4-BE49-F238E27FC236}">
                  <a16:creationId xmlns:a16="http://schemas.microsoft.com/office/drawing/2014/main" id="{6152E682-476F-553A-31BF-786E6C4BC94A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FF78AC8-41B5-B7F5-6243-904FEDD7FCA5}"/>
                </a:ext>
              </a:extLst>
            </p:cNvPr>
            <p:cNvSpPr/>
            <p:nvPr/>
          </p:nvSpPr>
          <p:spPr>
            <a:xfrm>
              <a:off x="319756" y="4765116"/>
              <a:ext cx="2088993" cy="116955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Praesent libero. Sed cursus ante dapibus diam. Sed nisi.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150AA0D-484D-D60D-1CB7-E97897A4F73A}"/>
              </a:ext>
            </a:extLst>
          </p:cNvPr>
          <p:cNvGrpSpPr/>
          <p:nvPr/>
        </p:nvGrpSpPr>
        <p:grpSpPr>
          <a:xfrm>
            <a:off x="9158008" y="1509582"/>
            <a:ext cx="2342252" cy="1553143"/>
            <a:chOff x="319755" y="4381524"/>
            <a:chExt cx="2088994" cy="1553143"/>
          </a:xfrm>
        </p:grpSpPr>
        <p:sp>
          <p:nvSpPr>
            <p:cNvPr id="22" name="TextBox 6">
              <a:extLst>
                <a:ext uri="{FF2B5EF4-FFF2-40B4-BE49-F238E27FC236}">
                  <a16:creationId xmlns:a16="http://schemas.microsoft.com/office/drawing/2014/main" id="{2D07BD53-1AA5-EBD1-AB56-522ED2B14CAE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144C679-342A-A0F4-FDEA-02CE967E79EE}"/>
                </a:ext>
              </a:extLst>
            </p:cNvPr>
            <p:cNvSpPr/>
            <p:nvPr/>
          </p:nvSpPr>
          <p:spPr>
            <a:xfrm>
              <a:off x="319756" y="4765116"/>
              <a:ext cx="2088993" cy="116955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Praesent libero. Sed cursus ante dapibus diam. Sed nisi. </a:t>
              </a:r>
            </a:p>
          </p:txBody>
        </p:sp>
      </p:grpSp>
      <p:sp>
        <p:nvSpPr>
          <p:cNvPr id="12" name="TextBox 8">
            <a:extLst>
              <a:ext uri="{FF2B5EF4-FFF2-40B4-BE49-F238E27FC236}">
                <a16:creationId xmlns:a16="http://schemas.microsoft.com/office/drawing/2014/main" id="{CFF119C6-2DC7-6D0E-ECFA-4D650528A232}"/>
              </a:ext>
            </a:extLst>
          </p:cNvPr>
          <p:cNvSpPr txBox="1"/>
          <p:nvPr/>
        </p:nvSpPr>
        <p:spPr>
          <a:xfrm>
            <a:off x="5579515" y="2124006"/>
            <a:ext cx="1032970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3" name="TextBox 10">
            <a:extLst>
              <a:ext uri="{FF2B5EF4-FFF2-40B4-BE49-F238E27FC236}">
                <a16:creationId xmlns:a16="http://schemas.microsoft.com/office/drawing/2014/main" id="{F3E0A857-7794-75EE-78CC-3288E5F58F1D}"/>
              </a:ext>
            </a:extLst>
          </p:cNvPr>
          <p:cNvSpPr txBox="1"/>
          <p:nvPr/>
        </p:nvSpPr>
        <p:spPr>
          <a:xfrm>
            <a:off x="2517507" y="5130166"/>
            <a:ext cx="1032970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 Ipsum</a:t>
            </a:r>
          </a:p>
        </p:txBody>
      </p:sp>
      <p:sp>
        <p:nvSpPr>
          <p:cNvPr id="14" name="TextBox 11">
            <a:extLst>
              <a:ext uri="{FF2B5EF4-FFF2-40B4-BE49-F238E27FC236}">
                <a16:creationId xmlns:a16="http://schemas.microsoft.com/office/drawing/2014/main" id="{7485B7F4-8B26-A05E-8A7D-37CA834177DB}"/>
              </a:ext>
            </a:extLst>
          </p:cNvPr>
          <p:cNvSpPr txBox="1"/>
          <p:nvPr/>
        </p:nvSpPr>
        <p:spPr>
          <a:xfrm>
            <a:off x="4572217" y="5130166"/>
            <a:ext cx="1032970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 Ipsum</a:t>
            </a:r>
          </a:p>
        </p:txBody>
      </p:sp>
      <p:sp>
        <p:nvSpPr>
          <p:cNvPr id="15" name="TextBox 12">
            <a:extLst>
              <a:ext uri="{FF2B5EF4-FFF2-40B4-BE49-F238E27FC236}">
                <a16:creationId xmlns:a16="http://schemas.microsoft.com/office/drawing/2014/main" id="{731DD90A-BA6B-E6E2-52C2-5B9717DBEB62}"/>
              </a:ext>
            </a:extLst>
          </p:cNvPr>
          <p:cNvSpPr txBox="1"/>
          <p:nvPr/>
        </p:nvSpPr>
        <p:spPr>
          <a:xfrm>
            <a:off x="6616170" y="5130166"/>
            <a:ext cx="1032970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 Ipsum</a:t>
            </a:r>
          </a:p>
        </p:txBody>
      </p:sp>
      <p:sp>
        <p:nvSpPr>
          <p:cNvPr id="16" name="TextBox 13">
            <a:extLst>
              <a:ext uri="{FF2B5EF4-FFF2-40B4-BE49-F238E27FC236}">
                <a16:creationId xmlns:a16="http://schemas.microsoft.com/office/drawing/2014/main" id="{88C833B6-7E02-F8BB-D7BC-8A68EBA02A03}"/>
              </a:ext>
            </a:extLst>
          </p:cNvPr>
          <p:cNvSpPr txBox="1"/>
          <p:nvPr/>
        </p:nvSpPr>
        <p:spPr>
          <a:xfrm>
            <a:off x="8649365" y="5130166"/>
            <a:ext cx="1032970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 Ipsum</a:t>
            </a:r>
          </a:p>
        </p:txBody>
      </p:sp>
      <p:pic>
        <p:nvPicPr>
          <p:cNvPr id="17" name="Graphic 14" descr="Head with gears">
            <a:extLst>
              <a:ext uri="{FF2B5EF4-FFF2-40B4-BE49-F238E27FC236}">
                <a16:creationId xmlns:a16="http://schemas.microsoft.com/office/drawing/2014/main" id="{0333D09D-2CC5-A17F-1B0F-1229E0FD9B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90576" y="4501563"/>
            <a:ext cx="686833" cy="686833"/>
          </a:xfrm>
          <a:prstGeom prst="rect">
            <a:avLst/>
          </a:prstGeom>
        </p:spPr>
      </p:pic>
      <p:pic>
        <p:nvPicPr>
          <p:cNvPr id="18" name="Graphic 22" descr="Eye">
            <a:extLst>
              <a:ext uri="{FF2B5EF4-FFF2-40B4-BE49-F238E27FC236}">
                <a16:creationId xmlns:a16="http://schemas.microsoft.com/office/drawing/2014/main" id="{44FF4157-9647-695E-0F1A-5443BFDB5F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45286" y="4501563"/>
            <a:ext cx="686833" cy="686833"/>
          </a:xfrm>
          <a:prstGeom prst="rect">
            <a:avLst/>
          </a:prstGeom>
        </p:spPr>
      </p:pic>
      <p:pic>
        <p:nvPicPr>
          <p:cNvPr id="19" name="Graphic 23" descr="Bullseye">
            <a:extLst>
              <a:ext uri="{FF2B5EF4-FFF2-40B4-BE49-F238E27FC236}">
                <a16:creationId xmlns:a16="http://schemas.microsoft.com/office/drawing/2014/main" id="{28AA4782-E878-DFDC-7780-5AC9320EE03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89239" y="4501563"/>
            <a:ext cx="686833" cy="686833"/>
          </a:xfrm>
          <a:prstGeom prst="rect">
            <a:avLst/>
          </a:prstGeom>
        </p:spPr>
      </p:pic>
      <p:pic>
        <p:nvPicPr>
          <p:cNvPr id="20" name="Graphic 24" descr="Lights On">
            <a:extLst>
              <a:ext uri="{FF2B5EF4-FFF2-40B4-BE49-F238E27FC236}">
                <a16:creationId xmlns:a16="http://schemas.microsoft.com/office/drawing/2014/main" id="{63AFCD7E-E061-B642-BA96-1FC3ECF563D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822434" y="4501563"/>
            <a:ext cx="686833" cy="686833"/>
          </a:xfrm>
          <a:prstGeom prst="rect">
            <a:avLst/>
          </a:prstGeom>
        </p:spPr>
      </p:pic>
      <p:pic>
        <p:nvPicPr>
          <p:cNvPr id="42" name="Graphic 25" descr="Trophy with solid fill">
            <a:extLst>
              <a:ext uri="{FF2B5EF4-FFF2-40B4-BE49-F238E27FC236}">
                <a16:creationId xmlns:a16="http://schemas.microsoft.com/office/drawing/2014/main" id="{D1504853-7EE6-7D8F-90D5-84864AD5074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39205" y="1258041"/>
            <a:ext cx="913590" cy="913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590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8632</TotalTime>
  <Words>189</Words>
  <Application>Microsoft Office PowerPoint</Application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4-Position Org Chart – Slide Template</vt:lpstr>
      <vt:lpstr>4-Position Org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4-Position Org Chart</dc:title>
  <dc:creator>PresentationGO.com</dc:creator>
  <dc:description>© Copyright PresentationGO.com - Do not distribute or sale without written permission.</dc:description>
  <cp:lastModifiedBy>Christophe Barroche</cp:lastModifiedBy>
  <cp:revision>25</cp:revision>
  <dcterms:created xsi:type="dcterms:W3CDTF">2014-11-26T05:14:11Z</dcterms:created>
  <dcterms:modified xsi:type="dcterms:W3CDTF">2024-03-19T18:25:24Z</dcterms:modified>
  <cp:category>Charts &amp; Diagrams</cp:category>
</cp:coreProperties>
</file>