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5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Quarter Project Schedule – Slide Template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585FD9-4314-75EB-DBCB-B538DEE5D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42596"/>
              </p:ext>
            </p:extLst>
          </p:nvPr>
        </p:nvGraphicFramePr>
        <p:xfrm>
          <a:off x="628650" y="1895933"/>
          <a:ext cx="7886702" cy="3771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162">
                  <a:extLst>
                    <a:ext uri="{9D8B030D-6E8A-4147-A177-3AD203B41FA5}">
                      <a16:colId xmlns:a16="http://schemas.microsoft.com/office/drawing/2014/main" val="3233584090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4236129260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1206753047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551393624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03216827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95339304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33037933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621596012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7764468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January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February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March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April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May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June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July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August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September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October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November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December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cap="all" baseline="0" dirty="0"/>
                        <a:t>Project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9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129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461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3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779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7372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cap="all" baseline="0" dirty="0"/>
                        <a:t>Project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001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86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3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0407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728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C3F74-E710-0046-5EF8-BA94D7380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59104"/>
              </p:ext>
            </p:extLst>
          </p:nvPr>
        </p:nvGraphicFramePr>
        <p:xfrm>
          <a:off x="1815812" y="1483956"/>
          <a:ext cx="6699536" cy="330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4884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</a:tblGrid>
              <a:tr h="330390">
                <a:tc>
                  <a:txBody>
                    <a:bodyPr/>
                    <a:lstStyle/>
                    <a:p>
                      <a:pPr algn="ctr"/>
                      <a:r>
                        <a:rPr lang="en-US" sz="1100" cap="all" baseline="0" dirty="0"/>
                        <a:t>QUARTER 1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2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3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4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9EBFAB-8F78-8A34-8DE7-FBC9B0C3DB5E}"/>
              </a:ext>
            </a:extLst>
          </p:cNvPr>
          <p:cNvSpPr/>
          <p:nvPr/>
        </p:nvSpPr>
        <p:spPr>
          <a:xfrm>
            <a:off x="2067637" y="2306202"/>
            <a:ext cx="3096335" cy="23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E9B452-2E42-F96D-AD28-D208607F441B}"/>
              </a:ext>
            </a:extLst>
          </p:cNvPr>
          <p:cNvSpPr/>
          <p:nvPr/>
        </p:nvSpPr>
        <p:spPr>
          <a:xfrm>
            <a:off x="2067637" y="2644551"/>
            <a:ext cx="1248770" cy="232334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6739E-9A5D-A4FD-E9B5-B6E5A25913EC}"/>
              </a:ext>
            </a:extLst>
          </p:cNvPr>
          <p:cNvSpPr/>
          <p:nvPr/>
        </p:nvSpPr>
        <p:spPr>
          <a:xfrm>
            <a:off x="2256999" y="2982900"/>
            <a:ext cx="1908981" cy="2323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814F09-75B0-AA9B-3EDE-42B5BF8DC17A}"/>
              </a:ext>
            </a:extLst>
          </p:cNvPr>
          <p:cNvSpPr/>
          <p:nvPr/>
        </p:nvSpPr>
        <p:spPr>
          <a:xfrm>
            <a:off x="2671550" y="3321249"/>
            <a:ext cx="1090115" cy="23233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3AFD5B-5711-01C3-638A-89FFD985AE1C}"/>
              </a:ext>
            </a:extLst>
          </p:cNvPr>
          <p:cNvSpPr/>
          <p:nvPr/>
        </p:nvSpPr>
        <p:spPr>
          <a:xfrm>
            <a:off x="4386049" y="3659597"/>
            <a:ext cx="777920" cy="23233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02A10E-B320-DA3C-84C0-EA711CF478D5}"/>
              </a:ext>
            </a:extLst>
          </p:cNvPr>
          <p:cNvSpPr/>
          <p:nvPr/>
        </p:nvSpPr>
        <p:spPr>
          <a:xfrm>
            <a:off x="4048268" y="4364868"/>
            <a:ext cx="1397189" cy="232334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E0F8E1-0CF5-8B64-60FB-4D01F930EE59}"/>
              </a:ext>
            </a:extLst>
          </p:cNvPr>
          <p:cNvSpPr/>
          <p:nvPr/>
        </p:nvSpPr>
        <p:spPr>
          <a:xfrm>
            <a:off x="4746862" y="4704772"/>
            <a:ext cx="1397189" cy="2323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7744FF5-2414-F2BF-D507-7917947D321E}"/>
              </a:ext>
            </a:extLst>
          </p:cNvPr>
          <p:cNvSpPr/>
          <p:nvPr/>
        </p:nvSpPr>
        <p:spPr>
          <a:xfrm>
            <a:off x="5215152" y="5044676"/>
            <a:ext cx="1397189" cy="23233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09B615-D55B-0E9B-B7B2-B0447E83E291}"/>
              </a:ext>
            </a:extLst>
          </p:cNvPr>
          <p:cNvSpPr/>
          <p:nvPr/>
        </p:nvSpPr>
        <p:spPr>
          <a:xfrm>
            <a:off x="5987955" y="5384578"/>
            <a:ext cx="1156647" cy="23233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D1FCE1-06FB-DB28-56B8-132186C6CC5C}"/>
              </a:ext>
            </a:extLst>
          </p:cNvPr>
          <p:cNvSpPr/>
          <p:nvPr/>
        </p:nvSpPr>
        <p:spPr>
          <a:xfrm>
            <a:off x="4048267" y="4024964"/>
            <a:ext cx="3096335" cy="23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5505FBA-E22B-8DF7-5302-087CC3FE18C9}"/>
              </a:ext>
            </a:extLst>
          </p:cNvPr>
          <p:cNvSpPr/>
          <p:nvPr/>
        </p:nvSpPr>
        <p:spPr>
          <a:xfrm>
            <a:off x="633155" y="5904321"/>
            <a:ext cx="461465" cy="1479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EF5611-6B64-7A4D-1C93-84D2F5A78619}"/>
              </a:ext>
            </a:extLst>
          </p:cNvPr>
          <p:cNvSpPr txBox="1"/>
          <p:nvPr/>
        </p:nvSpPr>
        <p:spPr>
          <a:xfrm>
            <a:off x="1166271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/>
              <a:t>Lorem Ipsum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9CA4FC0-08FB-3210-0507-B329892924A3}"/>
              </a:ext>
            </a:extLst>
          </p:cNvPr>
          <p:cNvSpPr/>
          <p:nvPr/>
        </p:nvSpPr>
        <p:spPr>
          <a:xfrm>
            <a:off x="2257879" y="5904321"/>
            <a:ext cx="461465" cy="14792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1DD566-0774-F962-A114-3919F7DE20A1}"/>
              </a:ext>
            </a:extLst>
          </p:cNvPr>
          <p:cNvSpPr txBox="1"/>
          <p:nvPr/>
        </p:nvSpPr>
        <p:spPr>
          <a:xfrm>
            <a:off x="2790994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/>
              <a:t>Lorem Ipsum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4221BC-2589-0F0F-29D1-30CF44DF3944}"/>
              </a:ext>
            </a:extLst>
          </p:cNvPr>
          <p:cNvSpPr/>
          <p:nvPr/>
        </p:nvSpPr>
        <p:spPr>
          <a:xfrm>
            <a:off x="3882602" y="5904321"/>
            <a:ext cx="461465" cy="14792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93F27D-E0EA-1A77-F841-FA737F8424EA}"/>
              </a:ext>
            </a:extLst>
          </p:cNvPr>
          <p:cNvSpPr txBox="1"/>
          <p:nvPr/>
        </p:nvSpPr>
        <p:spPr>
          <a:xfrm>
            <a:off x="4415718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/>
              <a:t>Lorem Ipsum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A18CFEC-DE37-AC04-CC2A-001CD7A37DD4}"/>
              </a:ext>
            </a:extLst>
          </p:cNvPr>
          <p:cNvSpPr/>
          <p:nvPr/>
        </p:nvSpPr>
        <p:spPr>
          <a:xfrm>
            <a:off x="5507326" y="5904321"/>
            <a:ext cx="461465" cy="14792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03ACC0-5711-FF7D-E34B-8E63F2F9A720}"/>
              </a:ext>
            </a:extLst>
          </p:cNvPr>
          <p:cNvSpPr txBox="1"/>
          <p:nvPr/>
        </p:nvSpPr>
        <p:spPr>
          <a:xfrm>
            <a:off x="6040441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/>
              <a:t>Lorem Ipsum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3AE743F-0B60-6482-B9CE-746161D0F88E}"/>
              </a:ext>
            </a:extLst>
          </p:cNvPr>
          <p:cNvSpPr/>
          <p:nvPr/>
        </p:nvSpPr>
        <p:spPr>
          <a:xfrm>
            <a:off x="7132048" y="5904321"/>
            <a:ext cx="461465" cy="1479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5AB4EA-112A-5F21-AAA3-5B5F2736282D}"/>
              </a:ext>
            </a:extLst>
          </p:cNvPr>
          <p:cNvSpPr txBox="1"/>
          <p:nvPr/>
        </p:nvSpPr>
        <p:spPr>
          <a:xfrm>
            <a:off x="7665164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Quarter Project Schedule – Slide Template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585FD9-4314-75EB-DBCB-B538DEE5D1B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895933"/>
          <a:ext cx="7886702" cy="3771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162">
                  <a:extLst>
                    <a:ext uri="{9D8B030D-6E8A-4147-A177-3AD203B41FA5}">
                      <a16:colId xmlns:a16="http://schemas.microsoft.com/office/drawing/2014/main" val="3233584090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4236129260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1206753047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551393624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03216827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395339304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33037933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621596012"/>
                    </a:ext>
                  </a:extLst>
                </a:gridCol>
                <a:gridCol w="558295">
                  <a:extLst>
                    <a:ext uri="{9D8B030D-6E8A-4147-A177-3AD203B41FA5}">
                      <a16:colId xmlns:a16="http://schemas.microsoft.com/office/drawing/2014/main" val="27764468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January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February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March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April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May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June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July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August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September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October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November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/>
                        <a:t>December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cap="all" baseline="0" dirty="0"/>
                        <a:t>Project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9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129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461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3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779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7372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b="1" cap="all" baseline="0" dirty="0"/>
                        <a:t>Project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1" cap="all" baseline="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001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86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2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3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0407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000" dirty="0"/>
                        <a:t>--- Phase 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728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C3F74-E710-0046-5EF8-BA94D7380684}"/>
              </a:ext>
            </a:extLst>
          </p:cNvPr>
          <p:cNvGraphicFramePr>
            <a:graphicFrameLocks noGrp="1"/>
          </p:cNvGraphicFramePr>
          <p:nvPr/>
        </p:nvGraphicFramePr>
        <p:xfrm>
          <a:off x="1815812" y="1483956"/>
          <a:ext cx="6699536" cy="330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4884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1674884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</a:tblGrid>
              <a:tr h="330390">
                <a:tc>
                  <a:txBody>
                    <a:bodyPr/>
                    <a:lstStyle/>
                    <a:p>
                      <a:pPr algn="ctr"/>
                      <a:r>
                        <a:rPr lang="en-US" sz="1100" cap="all" baseline="0" dirty="0"/>
                        <a:t>QUARTER 1</a:t>
                      </a: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2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3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4</a:t>
                      </a:r>
                      <a:endParaRPr kumimoji="0" lang="en-US" sz="11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9EBFAB-8F78-8A34-8DE7-FBC9B0C3DB5E}"/>
              </a:ext>
            </a:extLst>
          </p:cNvPr>
          <p:cNvSpPr/>
          <p:nvPr/>
        </p:nvSpPr>
        <p:spPr>
          <a:xfrm>
            <a:off x="2067637" y="2306202"/>
            <a:ext cx="3096335" cy="23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E9B452-2E42-F96D-AD28-D208607F441B}"/>
              </a:ext>
            </a:extLst>
          </p:cNvPr>
          <p:cNvSpPr/>
          <p:nvPr/>
        </p:nvSpPr>
        <p:spPr>
          <a:xfrm>
            <a:off x="2067637" y="2644551"/>
            <a:ext cx="1248770" cy="232334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6739E-9A5D-A4FD-E9B5-B6E5A25913EC}"/>
              </a:ext>
            </a:extLst>
          </p:cNvPr>
          <p:cNvSpPr/>
          <p:nvPr/>
        </p:nvSpPr>
        <p:spPr>
          <a:xfrm>
            <a:off x="2256999" y="2982900"/>
            <a:ext cx="1908981" cy="2323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814F09-75B0-AA9B-3EDE-42B5BF8DC17A}"/>
              </a:ext>
            </a:extLst>
          </p:cNvPr>
          <p:cNvSpPr/>
          <p:nvPr/>
        </p:nvSpPr>
        <p:spPr>
          <a:xfrm>
            <a:off x="2671550" y="3321249"/>
            <a:ext cx="1090115" cy="23233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3AFD5B-5711-01C3-638A-89FFD985AE1C}"/>
              </a:ext>
            </a:extLst>
          </p:cNvPr>
          <p:cNvSpPr/>
          <p:nvPr/>
        </p:nvSpPr>
        <p:spPr>
          <a:xfrm>
            <a:off x="4386049" y="3659597"/>
            <a:ext cx="777920" cy="23233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02A10E-B320-DA3C-84C0-EA711CF478D5}"/>
              </a:ext>
            </a:extLst>
          </p:cNvPr>
          <p:cNvSpPr/>
          <p:nvPr/>
        </p:nvSpPr>
        <p:spPr>
          <a:xfrm>
            <a:off x="4048268" y="4364868"/>
            <a:ext cx="1397189" cy="232334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E0F8E1-0CF5-8B64-60FB-4D01F930EE59}"/>
              </a:ext>
            </a:extLst>
          </p:cNvPr>
          <p:cNvSpPr/>
          <p:nvPr/>
        </p:nvSpPr>
        <p:spPr>
          <a:xfrm>
            <a:off x="4746862" y="4704772"/>
            <a:ext cx="1397189" cy="2323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7744FF5-2414-F2BF-D507-7917947D321E}"/>
              </a:ext>
            </a:extLst>
          </p:cNvPr>
          <p:cNvSpPr/>
          <p:nvPr/>
        </p:nvSpPr>
        <p:spPr>
          <a:xfrm>
            <a:off x="5215152" y="5044676"/>
            <a:ext cx="1397189" cy="23233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09B615-D55B-0E9B-B7B2-B0447E83E291}"/>
              </a:ext>
            </a:extLst>
          </p:cNvPr>
          <p:cNvSpPr/>
          <p:nvPr/>
        </p:nvSpPr>
        <p:spPr>
          <a:xfrm>
            <a:off x="5987955" y="5384578"/>
            <a:ext cx="1156647" cy="23233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D1FCE1-06FB-DB28-56B8-132186C6CC5C}"/>
              </a:ext>
            </a:extLst>
          </p:cNvPr>
          <p:cNvSpPr/>
          <p:nvPr/>
        </p:nvSpPr>
        <p:spPr>
          <a:xfrm>
            <a:off x="4048267" y="4024964"/>
            <a:ext cx="3096335" cy="23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5505FBA-E22B-8DF7-5302-087CC3FE18C9}"/>
              </a:ext>
            </a:extLst>
          </p:cNvPr>
          <p:cNvSpPr/>
          <p:nvPr/>
        </p:nvSpPr>
        <p:spPr>
          <a:xfrm>
            <a:off x="633155" y="5904321"/>
            <a:ext cx="461465" cy="1479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EF5611-6B64-7A4D-1C93-84D2F5A78619}"/>
              </a:ext>
            </a:extLst>
          </p:cNvPr>
          <p:cNvSpPr txBox="1"/>
          <p:nvPr/>
        </p:nvSpPr>
        <p:spPr>
          <a:xfrm>
            <a:off x="1166271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9CA4FC0-08FB-3210-0507-B329892924A3}"/>
              </a:ext>
            </a:extLst>
          </p:cNvPr>
          <p:cNvSpPr/>
          <p:nvPr/>
        </p:nvSpPr>
        <p:spPr>
          <a:xfrm>
            <a:off x="2257879" y="5904321"/>
            <a:ext cx="461465" cy="14792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1DD566-0774-F962-A114-3919F7DE20A1}"/>
              </a:ext>
            </a:extLst>
          </p:cNvPr>
          <p:cNvSpPr txBox="1"/>
          <p:nvPr/>
        </p:nvSpPr>
        <p:spPr>
          <a:xfrm>
            <a:off x="2790994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4221BC-2589-0F0F-29D1-30CF44DF3944}"/>
              </a:ext>
            </a:extLst>
          </p:cNvPr>
          <p:cNvSpPr/>
          <p:nvPr/>
        </p:nvSpPr>
        <p:spPr>
          <a:xfrm>
            <a:off x="3882602" y="5904321"/>
            <a:ext cx="461465" cy="14792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93F27D-E0EA-1A77-F841-FA737F8424EA}"/>
              </a:ext>
            </a:extLst>
          </p:cNvPr>
          <p:cNvSpPr txBox="1"/>
          <p:nvPr/>
        </p:nvSpPr>
        <p:spPr>
          <a:xfrm>
            <a:off x="4415718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A18CFEC-DE37-AC04-CC2A-001CD7A37DD4}"/>
              </a:ext>
            </a:extLst>
          </p:cNvPr>
          <p:cNvSpPr/>
          <p:nvPr/>
        </p:nvSpPr>
        <p:spPr>
          <a:xfrm>
            <a:off x="5507326" y="5904321"/>
            <a:ext cx="461465" cy="14792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03ACC0-5711-FF7D-E34B-8E63F2F9A720}"/>
              </a:ext>
            </a:extLst>
          </p:cNvPr>
          <p:cNvSpPr txBox="1"/>
          <p:nvPr/>
        </p:nvSpPr>
        <p:spPr>
          <a:xfrm>
            <a:off x="6040441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3AE743F-0B60-6482-B9CE-746161D0F88E}"/>
              </a:ext>
            </a:extLst>
          </p:cNvPr>
          <p:cNvSpPr/>
          <p:nvPr/>
        </p:nvSpPr>
        <p:spPr>
          <a:xfrm>
            <a:off x="7132048" y="5904321"/>
            <a:ext cx="461465" cy="1479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5AB4EA-112A-5F21-AAA3-5B5F2736282D}"/>
              </a:ext>
            </a:extLst>
          </p:cNvPr>
          <p:cNvSpPr txBox="1"/>
          <p:nvPr/>
        </p:nvSpPr>
        <p:spPr>
          <a:xfrm>
            <a:off x="7665164" y="5851323"/>
            <a:ext cx="89800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7103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175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Quarter Project Schedule – Slide Template</vt:lpstr>
      <vt:lpstr>4 Quarter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Quarter Project Schedule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2022-11-02T17:54:32Z</dcterms:modified>
  <cp:category>Timelines &amp; Planning</cp:category>
</cp:coreProperties>
</file>