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9F9"/>
    <a:srgbClr val="E9F4FC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80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Quarter Project Schedule – Slide Template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9585FD9-4314-75EB-DBCB-B538DEE5D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9789"/>
              </p:ext>
            </p:extLst>
          </p:nvPr>
        </p:nvGraphicFramePr>
        <p:xfrm>
          <a:off x="838200" y="1561329"/>
          <a:ext cx="10515598" cy="4088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2882">
                  <a:extLst>
                    <a:ext uri="{9D8B030D-6E8A-4147-A177-3AD203B41FA5}">
                      <a16:colId xmlns:a16="http://schemas.microsoft.com/office/drawing/2014/main" val="3233584090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2241521036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4236129260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1206753047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1532058148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551393624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303216827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321677311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395339304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2330379331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2298531571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2621596012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27764468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January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February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March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April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May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June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July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August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September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October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November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December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77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cap="all" baseline="0" dirty="0"/>
                        <a:t>Project 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1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71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946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87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173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cap="all" baseline="0" dirty="0"/>
                        <a:t>Project 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00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204070"/>
                  </a:ext>
                </a:extLst>
              </a:tr>
              <a:tr h="380444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57287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1C3F74-E710-0046-5EF8-BA94D7380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29713"/>
              </p:ext>
            </p:extLst>
          </p:nvPr>
        </p:nvGraphicFramePr>
        <p:xfrm>
          <a:off x="2421082" y="1057701"/>
          <a:ext cx="8932716" cy="440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3179">
                  <a:extLst>
                    <a:ext uri="{9D8B030D-6E8A-4147-A177-3AD203B41FA5}">
                      <a16:colId xmlns:a16="http://schemas.microsoft.com/office/drawing/2014/main" val="2241521036"/>
                    </a:ext>
                  </a:extLst>
                </a:gridCol>
                <a:gridCol w="2233179">
                  <a:extLst>
                    <a:ext uri="{9D8B030D-6E8A-4147-A177-3AD203B41FA5}">
                      <a16:colId xmlns:a16="http://schemas.microsoft.com/office/drawing/2014/main" val="1532058148"/>
                    </a:ext>
                  </a:extLst>
                </a:gridCol>
                <a:gridCol w="2233179">
                  <a:extLst>
                    <a:ext uri="{9D8B030D-6E8A-4147-A177-3AD203B41FA5}">
                      <a16:colId xmlns:a16="http://schemas.microsoft.com/office/drawing/2014/main" val="321677311"/>
                    </a:ext>
                  </a:extLst>
                </a:gridCol>
                <a:gridCol w="2233179">
                  <a:extLst>
                    <a:ext uri="{9D8B030D-6E8A-4147-A177-3AD203B41FA5}">
                      <a16:colId xmlns:a16="http://schemas.microsoft.com/office/drawing/2014/main" val="2298531571"/>
                    </a:ext>
                  </a:extLst>
                </a:gridCol>
              </a:tblGrid>
              <a:tr h="440520">
                <a:tc>
                  <a:txBody>
                    <a:bodyPr/>
                    <a:lstStyle/>
                    <a:p>
                      <a:pPr algn="ctr"/>
                      <a:r>
                        <a:rPr lang="en-US" sz="1400" cap="all" baseline="0" dirty="0"/>
                        <a:t>QUARTER 1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2</a:t>
                      </a:r>
                      <a:endParaRPr kumimoji="0" lang="en-US" sz="14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3</a:t>
                      </a:r>
                      <a:endParaRPr kumimoji="0" lang="en-US" sz="14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4</a:t>
                      </a:r>
                      <a:endParaRPr kumimoji="0" lang="en-US" sz="14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77942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09EBFAB-8F78-8A34-8DE7-FBC9B0C3DB5E}"/>
              </a:ext>
            </a:extLst>
          </p:cNvPr>
          <p:cNvSpPr/>
          <p:nvPr/>
        </p:nvSpPr>
        <p:spPr>
          <a:xfrm>
            <a:off x="2756848" y="2021203"/>
            <a:ext cx="4128447" cy="19722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E9B452-2E42-F96D-AD28-D208607F441B}"/>
              </a:ext>
            </a:extLst>
          </p:cNvPr>
          <p:cNvSpPr/>
          <p:nvPr/>
        </p:nvSpPr>
        <p:spPr>
          <a:xfrm>
            <a:off x="2756848" y="2393676"/>
            <a:ext cx="1665027" cy="19722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246739E-9A5D-A4FD-E9B5-B6E5A25913EC}"/>
              </a:ext>
            </a:extLst>
          </p:cNvPr>
          <p:cNvSpPr/>
          <p:nvPr/>
        </p:nvSpPr>
        <p:spPr>
          <a:xfrm>
            <a:off x="3009332" y="2766149"/>
            <a:ext cx="2545308" cy="19722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5814F09-75B0-AA9B-3EDE-42B5BF8DC17A}"/>
              </a:ext>
            </a:extLst>
          </p:cNvPr>
          <p:cNvSpPr/>
          <p:nvPr/>
        </p:nvSpPr>
        <p:spPr>
          <a:xfrm>
            <a:off x="3562067" y="3138622"/>
            <a:ext cx="1453486" cy="19722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3AFD5B-5711-01C3-638A-89FFD985AE1C}"/>
              </a:ext>
            </a:extLst>
          </p:cNvPr>
          <p:cNvSpPr/>
          <p:nvPr/>
        </p:nvSpPr>
        <p:spPr>
          <a:xfrm>
            <a:off x="5848066" y="3511094"/>
            <a:ext cx="1037226" cy="197226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B02A10E-B320-DA3C-84C0-EA711CF478D5}"/>
              </a:ext>
            </a:extLst>
          </p:cNvPr>
          <p:cNvSpPr/>
          <p:nvPr/>
        </p:nvSpPr>
        <p:spPr>
          <a:xfrm>
            <a:off x="5397690" y="4239592"/>
            <a:ext cx="1862919" cy="19722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E0F8E1-0CF5-8B64-60FB-4D01F930EE59}"/>
              </a:ext>
            </a:extLst>
          </p:cNvPr>
          <p:cNvSpPr/>
          <p:nvPr/>
        </p:nvSpPr>
        <p:spPr>
          <a:xfrm>
            <a:off x="6329149" y="4611202"/>
            <a:ext cx="1862919" cy="19722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7744FF5-2414-F2BF-D507-7917947D321E}"/>
              </a:ext>
            </a:extLst>
          </p:cNvPr>
          <p:cNvSpPr/>
          <p:nvPr/>
        </p:nvSpPr>
        <p:spPr>
          <a:xfrm>
            <a:off x="6953535" y="4982812"/>
            <a:ext cx="1862919" cy="19722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09B615-D55B-0E9B-B7B2-B0447E83E291}"/>
              </a:ext>
            </a:extLst>
          </p:cNvPr>
          <p:cNvSpPr/>
          <p:nvPr/>
        </p:nvSpPr>
        <p:spPr>
          <a:xfrm>
            <a:off x="7983940" y="5354422"/>
            <a:ext cx="1542196" cy="197226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D1FCE1-06FB-DB28-56B8-132186C6CC5C}"/>
              </a:ext>
            </a:extLst>
          </p:cNvPr>
          <p:cNvSpPr/>
          <p:nvPr/>
        </p:nvSpPr>
        <p:spPr>
          <a:xfrm>
            <a:off x="5397688" y="3889268"/>
            <a:ext cx="4128447" cy="19722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5505FBA-E22B-8DF7-5302-087CC3FE18C9}"/>
              </a:ext>
            </a:extLst>
          </p:cNvPr>
          <p:cNvSpPr/>
          <p:nvPr/>
        </p:nvSpPr>
        <p:spPr>
          <a:xfrm>
            <a:off x="844206" y="5915895"/>
            <a:ext cx="615287" cy="19722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EF5611-6B64-7A4D-1C93-84D2F5A78619}"/>
              </a:ext>
            </a:extLst>
          </p:cNvPr>
          <p:cNvSpPr txBox="1"/>
          <p:nvPr/>
        </p:nvSpPr>
        <p:spPr>
          <a:xfrm>
            <a:off x="1555027" y="5860619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9CA4FC0-08FB-3210-0507-B329892924A3}"/>
              </a:ext>
            </a:extLst>
          </p:cNvPr>
          <p:cNvSpPr/>
          <p:nvPr/>
        </p:nvSpPr>
        <p:spPr>
          <a:xfrm>
            <a:off x="3010504" y="5915895"/>
            <a:ext cx="615287" cy="19722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1DD566-0774-F962-A114-3919F7DE20A1}"/>
              </a:ext>
            </a:extLst>
          </p:cNvPr>
          <p:cNvSpPr txBox="1"/>
          <p:nvPr/>
        </p:nvSpPr>
        <p:spPr>
          <a:xfrm>
            <a:off x="3721325" y="5860619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84221BC-2589-0F0F-29D1-30CF44DF3944}"/>
              </a:ext>
            </a:extLst>
          </p:cNvPr>
          <p:cNvSpPr/>
          <p:nvPr/>
        </p:nvSpPr>
        <p:spPr>
          <a:xfrm>
            <a:off x="5176802" y="5915895"/>
            <a:ext cx="615287" cy="19722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93F27D-E0EA-1A77-F841-FA737F8424EA}"/>
              </a:ext>
            </a:extLst>
          </p:cNvPr>
          <p:cNvSpPr txBox="1"/>
          <p:nvPr/>
        </p:nvSpPr>
        <p:spPr>
          <a:xfrm>
            <a:off x="5887623" y="5860619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A18CFEC-DE37-AC04-CC2A-001CD7A37DD4}"/>
              </a:ext>
            </a:extLst>
          </p:cNvPr>
          <p:cNvSpPr/>
          <p:nvPr/>
        </p:nvSpPr>
        <p:spPr>
          <a:xfrm>
            <a:off x="7343100" y="5915895"/>
            <a:ext cx="615287" cy="19722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03ACC0-5711-FF7D-E34B-8E63F2F9A720}"/>
              </a:ext>
            </a:extLst>
          </p:cNvPr>
          <p:cNvSpPr txBox="1"/>
          <p:nvPr/>
        </p:nvSpPr>
        <p:spPr>
          <a:xfrm>
            <a:off x="8053921" y="5860619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3AE743F-0B60-6482-B9CE-746161D0F88E}"/>
              </a:ext>
            </a:extLst>
          </p:cNvPr>
          <p:cNvSpPr/>
          <p:nvPr/>
        </p:nvSpPr>
        <p:spPr>
          <a:xfrm>
            <a:off x="9509397" y="5915895"/>
            <a:ext cx="615287" cy="197226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5AB4EA-112A-5F21-AAA3-5B5F2736282D}"/>
              </a:ext>
            </a:extLst>
          </p:cNvPr>
          <p:cNvSpPr txBox="1"/>
          <p:nvPr/>
        </p:nvSpPr>
        <p:spPr>
          <a:xfrm>
            <a:off x="10220218" y="5860619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Quarter Project Schedule – Slide Template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9585FD9-4314-75EB-DBCB-B538DEE5D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009677"/>
              </p:ext>
            </p:extLst>
          </p:nvPr>
        </p:nvGraphicFramePr>
        <p:xfrm>
          <a:off x="838200" y="1561329"/>
          <a:ext cx="10515598" cy="4088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2882">
                  <a:extLst>
                    <a:ext uri="{9D8B030D-6E8A-4147-A177-3AD203B41FA5}">
                      <a16:colId xmlns:a16="http://schemas.microsoft.com/office/drawing/2014/main" val="3233584090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2241521036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4236129260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1206753047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1532058148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551393624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303216827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321677311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395339304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2330379331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2298531571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2621596012"/>
                    </a:ext>
                  </a:extLst>
                </a:gridCol>
                <a:gridCol w="744393">
                  <a:extLst>
                    <a:ext uri="{9D8B030D-6E8A-4147-A177-3AD203B41FA5}">
                      <a16:colId xmlns:a16="http://schemas.microsoft.com/office/drawing/2014/main" val="27764468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January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February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March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April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May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June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July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August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September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October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November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cap="all" baseline="0" dirty="0"/>
                        <a:t>December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77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cap="all" baseline="0" dirty="0"/>
                        <a:t>Project 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1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71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946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87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173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cap="all" baseline="0" dirty="0"/>
                        <a:t>Project 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cap="all" baseline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00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0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204070"/>
                  </a:ext>
                </a:extLst>
              </a:tr>
              <a:tr h="380444">
                <a:tc>
                  <a:txBody>
                    <a:bodyPr/>
                    <a:lstStyle/>
                    <a:p>
                      <a:r>
                        <a:rPr lang="en-US" sz="1100" dirty="0"/>
                        <a:t>--- Phase 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57287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1C3F74-E710-0046-5EF8-BA94D7380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865383"/>
              </p:ext>
            </p:extLst>
          </p:nvPr>
        </p:nvGraphicFramePr>
        <p:xfrm>
          <a:off x="2421082" y="1057701"/>
          <a:ext cx="8932716" cy="440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3179">
                  <a:extLst>
                    <a:ext uri="{9D8B030D-6E8A-4147-A177-3AD203B41FA5}">
                      <a16:colId xmlns:a16="http://schemas.microsoft.com/office/drawing/2014/main" val="2241521036"/>
                    </a:ext>
                  </a:extLst>
                </a:gridCol>
                <a:gridCol w="2233179">
                  <a:extLst>
                    <a:ext uri="{9D8B030D-6E8A-4147-A177-3AD203B41FA5}">
                      <a16:colId xmlns:a16="http://schemas.microsoft.com/office/drawing/2014/main" val="1532058148"/>
                    </a:ext>
                  </a:extLst>
                </a:gridCol>
                <a:gridCol w="2233179">
                  <a:extLst>
                    <a:ext uri="{9D8B030D-6E8A-4147-A177-3AD203B41FA5}">
                      <a16:colId xmlns:a16="http://schemas.microsoft.com/office/drawing/2014/main" val="321677311"/>
                    </a:ext>
                  </a:extLst>
                </a:gridCol>
                <a:gridCol w="2233179">
                  <a:extLst>
                    <a:ext uri="{9D8B030D-6E8A-4147-A177-3AD203B41FA5}">
                      <a16:colId xmlns:a16="http://schemas.microsoft.com/office/drawing/2014/main" val="2298531571"/>
                    </a:ext>
                  </a:extLst>
                </a:gridCol>
              </a:tblGrid>
              <a:tr h="440520">
                <a:tc>
                  <a:txBody>
                    <a:bodyPr/>
                    <a:lstStyle/>
                    <a:p>
                      <a:pPr algn="ctr"/>
                      <a:r>
                        <a:rPr lang="en-US" sz="1400" cap="all" baseline="0" dirty="0"/>
                        <a:t>QUARTER 1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2</a:t>
                      </a:r>
                      <a:endParaRPr kumimoji="0" lang="en-US" sz="14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3</a:t>
                      </a:r>
                      <a:endParaRPr kumimoji="0" lang="en-US" sz="14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</a:rPr>
                        <a:t>QUARTER 4</a:t>
                      </a:r>
                      <a:endParaRPr kumimoji="0" lang="en-US" sz="1400" b="1" i="0" u="none" strike="noStrike" kern="1200" cap="all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77942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09EBFAB-8F78-8A34-8DE7-FBC9B0C3DB5E}"/>
              </a:ext>
            </a:extLst>
          </p:cNvPr>
          <p:cNvSpPr/>
          <p:nvPr/>
        </p:nvSpPr>
        <p:spPr>
          <a:xfrm>
            <a:off x="2756848" y="2021203"/>
            <a:ext cx="4128447" cy="19722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1E9B452-2E42-F96D-AD28-D208607F441B}"/>
              </a:ext>
            </a:extLst>
          </p:cNvPr>
          <p:cNvSpPr/>
          <p:nvPr/>
        </p:nvSpPr>
        <p:spPr>
          <a:xfrm>
            <a:off x="2756848" y="2393676"/>
            <a:ext cx="1665027" cy="19722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246739E-9A5D-A4FD-E9B5-B6E5A25913EC}"/>
              </a:ext>
            </a:extLst>
          </p:cNvPr>
          <p:cNvSpPr/>
          <p:nvPr/>
        </p:nvSpPr>
        <p:spPr>
          <a:xfrm>
            <a:off x="3009332" y="2766149"/>
            <a:ext cx="2545308" cy="19722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5814F09-75B0-AA9B-3EDE-42B5BF8DC17A}"/>
              </a:ext>
            </a:extLst>
          </p:cNvPr>
          <p:cNvSpPr/>
          <p:nvPr/>
        </p:nvSpPr>
        <p:spPr>
          <a:xfrm>
            <a:off x="3562067" y="3138622"/>
            <a:ext cx="1453486" cy="19722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63AFD5B-5711-01C3-638A-89FFD985AE1C}"/>
              </a:ext>
            </a:extLst>
          </p:cNvPr>
          <p:cNvSpPr/>
          <p:nvPr/>
        </p:nvSpPr>
        <p:spPr>
          <a:xfrm>
            <a:off x="5848066" y="3511094"/>
            <a:ext cx="1037226" cy="197226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B02A10E-B320-DA3C-84C0-EA711CF478D5}"/>
              </a:ext>
            </a:extLst>
          </p:cNvPr>
          <p:cNvSpPr/>
          <p:nvPr/>
        </p:nvSpPr>
        <p:spPr>
          <a:xfrm>
            <a:off x="5397690" y="4239592"/>
            <a:ext cx="1862919" cy="19722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E0F8E1-0CF5-8B64-60FB-4D01F930EE59}"/>
              </a:ext>
            </a:extLst>
          </p:cNvPr>
          <p:cNvSpPr/>
          <p:nvPr/>
        </p:nvSpPr>
        <p:spPr>
          <a:xfrm>
            <a:off x="6329149" y="4611202"/>
            <a:ext cx="1862919" cy="19722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7744FF5-2414-F2BF-D507-7917947D321E}"/>
              </a:ext>
            </a:extLst>
          </p:cNvPr>
          <p:cNvSpPr/>
          <p:nvPr/>
        </p:nvSpPr>
        <p:spPr>
          <a:xfrm>
            <a:off x="6953535" y="4982812"/>
            <a:ext cx="1862919" cy="19722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09B615-D55B-0E9B-B7B2-B0447E83E291}"/>
              </a:ext>
            </a:extLst>
          </p:cNvPr>
          <p:cNvSpPr/>
          <p:nvPr/>
        </p:nvSpPr>
        <p:spPr>
          <a:xfrm>
            <a:off x="7983940" y="5354422"/>
            <a:ext cx="1542196" cy="197226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D1FCE1-06FB-DB28-56B8-132186C6CC5C}"/>
              </a:ext>
            </a:extLst>
          </p:cNvPr>
          <p:cNvSpPr/>
          <p:nvPr/>
        </p:nvSpPr>
        <p:spPr>
          <a:xfrm>
            <a:off x="5397688" y="3889268"/>
            <a:ext cx="4128447" cy="19722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5505FBA-E22B-8DF7-5302-087CC3FE18C9}"/>
              </a:ext>
            </a:extLst>
          </p:cNvPr>
          <p:cNvSpPr/>
          <p:nvPr/>
        </p:nvSpPr>
        <p:spPr>
          <a:xfrm>
            <a:off x="844206" y="5915895"/>
            <a:ext cx="615287" cy="19722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EF5611-6B64-7A4D-1C93-84D2F5A78619}"/>
              </a:ext>
            </a:extLst>
          </p:cNvPr>
          <p:cNvSpPr txBox="1"/>
          <p:nvPr/>
        </p:nvSpPr>
        <p:spPr>
          <a:xfrm>
            <a:off x="1555027" y="5860619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9CA4FC0-08FB-3210-0507-B329892924A3}"/>
              </a:ext>
            </a:extLst>
          </p:cNvPr>
          <p:cNvSpPr/>
          <p:nvPr/>
        </p:nvSpPr>
        <p:spPr>
          <a:xfrm>
            <a:off x="3010504" y="5915895"/>
            <a:ext cx="615287" cy="197226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1DD566-0774-F962-A114-3919F7DE20A1}"/>
              </a:ext>
            </a:extLst>
          </p:cNvPr>
          <p:cNvSpPr txBox="1"/>
          <p:nvPr/>
        </p:nvSpPr>
        <p:spPr>
          <a:xfrm>
            <a:off x="3721325" y="5860619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84221BC-2589-0F0F-29D1-30CF44DF3944}"/>
              </a:ext>
            </a:extLst>
          </p:cNvPr>
          <p:cNvSpPr/>
          <p:nvPr/>
        </p:nvSpPr>
        <p:spPr>
          <a:xfrm>
            <a:off x="5176802" y="5915895"/>
            <a:ext cx="615287" cy="19722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93F27D-E0EA-1A77-F841-FA737F8424EA}"/>
              </a:ext>
            </a:extLst>
          </p:cNvPr>
          <p:cNvSpPr txBox="1"/>
          <p:nvPr/>
        </p:nvSpPr>
        <p:spPr>
          <a:xfrm>
            <a:off x="5887623" y="5860619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A18CFEC-DE37-AC04-CC2A-001CD7A37DD4}"/>
              </a:ext>
            </a:extLst>
          </p:cNvPr>
          <p:cNvSpPr/>
          <p:nvPr/>
        </p:nvSpPr>
        <p:spPr>
          <a:xfrm>
            <a:off x="7343100" y="5915895"/>
            <a:ext cx="615287" cy="19722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03ACC0-5711-FF7D-E34B-8E63F2F9A720}"/>
              </a:ext>
            </a:extLst>
          </p:cNvPr>
          <p:cNvSpPr txBox="1"/>
          <p:nvPr/>
        </p:nvSpPr>
        <p:spPr>
          <a:xfrm>
            <a:off x="8053921" y="5860619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3AE743F-0B60-6482-B9CE-746161D0F88E}"/>
              </a:ext>
            </a:extLst>
          </p:cNvPr>
          <p:cNvSpPr/>
          <p:nvPr/>
        </p:nvSpPr>
        <p:spPr>
          <a:xfrm>
            <a:off x="9509397" y="5915895"/>
            <a:ext cx="615287" cy="197226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5AB4EA-112A-5F21-AAA3-5B5F2736282D}"/>
              </a:ext>
            </a:extLst>
          </p:cNvPr>
          <p:cNvSpPr txBox="1"/>
          <p:nvPr/>
        </p:nvSpPr>
        <p:spPr>
          <a:xfrm>
            <a:off x="10220218" y="5860619"/>
            <a:ext cx="11335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65247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175</Words>
  <Application>Microsoft Office PowerPoint</Application>
  <PresentationFormat>Widescreen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Quarter Project Schedule – Slide Template</vt:lpstr>
      <vt:lpstr>4 Quarter Project Schedule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Quarter Project Schedule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2022-11-02T17:51:37Z</dcterms:modified>
  <cp:category>Timelines &amp; Planning</cp:category>
</cp:coreProperties>
</file>