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1" r:id="rId4"/>
    <p:sldId id="36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20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354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984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22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1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1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A29F941-4C96-422A-8472-4E7B9C1A4BD8}"/>
              </a:ext>
            </a:extLst>
          </p:cNvPr>
          <p:cNvSpPr/>
          <p:nvPr/>
        </p:nvSpPr>
        <p:spPr>
          <a:xfrm>
            <a:off x="5253140" y="1192574"/>
            <a:ext cx="1687770" cy="1687881"/>
          </a:xfrm>
          <a:custGeom>
            <a:avLst/>
            <a:gdLst>
              <a:gd name="connsiteX0" fmla="*/ 843896 w 1687770"/>
              <a:gd name="connsiteY0" fmla="*/ 0 h 1687881"/>
              <a:gd name="connsiteX1" fmla="*/ 1687770 w 1687770"/>
              <a:gd name="connsiteY1" fmla="*/ 843837 h 1687881"/>
              <a:gd name="connsiteX2" fmla="*/ 1298640 w 1687770"/>
              <a:gd name="connsiteY2" fmla="*/ 1554110 h 1687881"/>
              <a:gd name="connsiteX3" fmla="*/ 1131190 w 1687770"/>
              <a:gd name="connsiteY3" fmla="*/ 1637976 h 1687881"/>
              <a:gd name="connsiteX4" fmla="*/ 841826 w 1687770"/>
              <a:gd name="connsiteY4" fmla="*/ 1687881 h 1687881"/>
              <a:gd name="connsiteX5" fmla="*/ 560534 w 1687770"/>
              <a:gd name="connsiteY5" fmla="*/ 1639840 h 1687881"/>
              <a:gd name="connsiteX6" fmla="*/ 393084 w 1687770"/>
              <a:gd name="connsiteY6" fmla="*/ 1558044 h 1687881"/>
              <a:gd name="connsiteX7" fmla="*/ 21 w 1687770"/>
              <a:gd name="connsiteY7" fmla="*/ 843837 h 1687881"/>
              <a:gd name="connsiteX8" fmla="*/ 843896 w 1687770"/>
              <a:gd name="connsiteY8" fmla="*/ 0 h 1687881"/>
              <a:gd name="connsiteX9" fmla="*/ 843896 w 1687770"/>
              <a:gd name="connsiteY9" fmla="*/ 1374574 h 1687881"/>
              <a:gd name="connsiteX10" fmla="*/ 744129 w 1687770"/>
              <a:gd name="connsiteY10" fmla="*/ 1426344 h 1687881"/>
              <a:gd name="connsiteX11" fmla="*/ 722189 w 1687770"/>
              <a:gd name="connsiteY11" fmla="*/ 1496336 h 1687881"/>
              <a:gd name="connsiteX12" fmla="*/ 756134 w 1687770"/>
              <a:gd name="connsiteY12" fmla="*/ 1579994 h 1687881"/>
              <a:gd name="connsiteX13" fmla="*/ 843896 w 1687770"/>
              <a:gd name="connsiteY13" fmla="*/ 1617889 h 1687881"/>
              <a:gd name="connsiteX14" fmla="*/ 931657 w 1687770"/>
              <a:gd name="connsiteY14" fmla="*/ 1579994 h 1687881"/>
              <a:gd name="connsiteX15" fmla="*/ 941592 w 1687770"/>
              <a:gd name="connsiteY15" fmla="*/ 1424480 h 1687881"/>
              <a:gd name="connsiteX16" fmla="*/ 843896 w 1687770"/>
              <a:gd name="connsiteY16" fmla="*/ 1374574 h 1687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87770" h="1687881">
                <a:moveTo>
                  <a:pt x="843896" y="0"/>
                </a:moveTo>
                <a:cubicBezTo>
                  <a:pt x="1310645" y="0"/>
                  <a:pt x="1687770" y="377087"/>
                  <a:pt x="1687770" y="843837"/>
                </a:cubicBezTo>
                <a:cubicBezTo>
                  <a:pt x="1687770" y="1143063"/>
                  <a:pt x="1532118" y="1404601"/>
                  <a:pt x="1298640" y="1554110"/>
                </a:cubicBezTo>
                <a:cubicBezTo>
                  <a:pt x="1205877" y="1686467"/>
                  <a:pt x="1207326" y="1615681"/>
                  <a:pt x="1131190" y="1637976"/>
                </a:cubicBezTo>
                <a:cubicBezTo>
                  <a:pt x="1041358" y="1669866"/>
                  <a:pt x="943662" y="1687881"/>
                  <a:pt x="841826" y="1687881"/>
                </a:cubicBezTo>
                <a:cubicBezTo>
                  <a:pt x="742059" y="1687881"/>
                  <a:pt x="648296" y="1671729"/>
                  <a:pt x="560534" y="1639840"/>
                </a:cubicBezTo>
                <a:cubicBezTo>
                  <a:pt x="500716" y="1617889"/>
                  <a:pt x="444830" y="1592005"/>
                  <a:pt x="393084" y="1558044"/>
                </a:cubicBezTo>
                <a:cubicBezTo>
                  <a:pt x="155673" y="1408535"/>
                  <a:pt x="-2048" y="1145134"/>
                  <a:pt x="21" y="843837"/>
                </a:cubicBezTo>
                <a:cubicBezTo>
                  <a:pt x="21" y="377087"/>
                  <a:pt x="376939" y="0"/>
                  <a:pt x="843896" y="0"/>
                </a:cubicBezTo>
                <a:close/>
                <a:moveTo>
                  <a:pt x="843896" y="1374574"/>
                </a:moveTo>
                <a:cubicBezTo>
                  <a:pt x="801878" y="1374574"/>
                  <a:pt x="766070" y="1394454"/>
                  <a:pt x="744129" y="1426344"/>
                </a:cubicBezTo>
                <a:cubicBezTo>
                  <a:pt x="730054" y="1446430"/>
                  <a:pt x="722189" y="1470244"/>
                  <a:pt x="722189" y="1496336"/>
                </a:cubicBezTo>
                <a:cubicBezTo>
                  <a:pt x="722189" y="1528225"/>
                  <a:pt x="734194" y="1558044"/>
                  <a:pt x="756134" y="1579994"/>
                </a:cubicBezTo>
                <a:cubicBezTo>
                  <a:pt x="778075" y="1604015"/>
                  <a:pt x="809950" y="1617889"/>
                  <a:pt x="843896" y="1617889"/>
                </a:cubicBezTo>
                <a:cubicBezTo>
                  <a:pt x="877841" y="1617889"/>
                  <a:pt x="909716" y="1604015"/>
                  <a:pt x="931657" y="1579994"/>
                </a:cubicBezTo>
                <a:lnTo>
                  <a:pt x="941592" y="1424480"/>
                </a:lnTo>
                <a:cubicBezTo>
                  <a:pt x="919652" y="1394454"/>
                  <a:pt x="883843" y="1374574"/>
                  <a:pt x="843896" y="1374574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BBCD08E7-27F6-4FFB-9C8C-9F5CC5786B39}"/>
              </a:ext>
            </a:extLst>
          </p:cNvPr>
          <p:cNvSpPr/>
          <p:nvPr/>
        </p:nvSpPr>
        <p:spPr>
          <a:xfrm>
            <a:off x="3860573" y="2585163"/>
            <a:ext cx="1687749" cy="1687674"/>
          </a:xfrm>
          <a:custGeom>
            <a:avLst/>
            <a:gdLst>
              <a:gd name="connsiteX0" fmla="*/ 843874 w 1687749"/>
              <a:gd name="connsiteY0" fmla="*/ 0 h 1687674"/>
              <a:gd name="connsiteX1" fmla="*/ 1560040 w 1687749"/>
              <a:gd name="connsiteY1" fmla="*/ 396966 h 1687674"/>
              <a:gd name="connsiteX2" fmla="*/ 1434400 w 1687749"/>
              <a:gd name="connsiteY2" fmla="*/ 738021 h 1687674"/>
              <a:gd name="connsiteX3" fmla="*/ 1374582 w 1687749"/>
              <a:gd name="connsiteY3" fmla="*/ 843837 h 1687674"/>
              <a:gd name="connsiteX4" fmla="*/ 1436470 w 1687749"/>
              <a:gd name="connsiteY4" fmla="*/ 949653 h 1687674"/>
              <a:gd name="connsiteX5" fmla="*/ 1496288 w 1687749"/>
              <a:gd name="connsiteY5" fmla="*/ 965598 h 1687674"/>
              <a:gd name="connsiteX6" fmla="*/ 1587982 w 1687749"/>
              <a:gd name="connsiteY6" fmla="*/ 923562 h 1687674"/>
              <a:gd name="connsiteX7" fmla="*/ 1617995 w 1687749"/>
              <a:gd name="connsiteY7" fmla="*/ 843837 h 1687674"/>
              <a:gd name="connsiteX8" fmla="*/ 1587982 w 1687749"/>
              <a:gd name="connsiteY8" fmla="*/ 764113 h 1687674"/>
              <a:gd name="connsiteX9" fmla="*/ 1601140 w 1687749"/>
              <a:gd name="connsiteY9" fmla="*/ 695737 h 1687674"/>
              <a:gd name="connsiteX10" fmla="*/ 1546525 w 1687749"/>
              <a:gd name="connsiteY10" fmla="*/ 695737 h 1687674"/>
              <a:gd name="connsiteX11" fmla="*/ 1546525 w 1687749"/>
              <a:gd name="connsiteY11" fmla="*/ 646193 h 1687674"/>
              <a:gd name="connsiteX12" fmla="*/ 1613505 w 1687749"/>
              <a:gd name="connsiteY12" fmla="*/ 646193 h 1687674"/>
              <a:gd name="connsiteX13" fmla="*/ 1642005 w 1687749"/>
              <a:gd name="connsiteY13" fmla="*/ 568425 h 1687674"/>
              <a:gd name="connsiteX14" fmla="*/ 1687749 w 1687749"/>
              <a:gd name="connsiteY14" fmla="*/ 843837 h 1687674"/>
              <a:gd name="connsiteX15" fmla="*/ 1642005 w 1687749"/>
              <a:gd name="connsiteY15" fmla="*/ 1115107 h 1687674"/>
              <a:gd name="connsiteX16" fmla="*/ 1560040 w 1687749"/>
              <a:gd name="connsiteY16" fmla="*/ 1286774 h 1687674"/>
              <a:gd name="connsiteX17" fmla="*/ 843874 w 1687749"/>
              <a:gd name="connsiteY17" fmla="*/ 1687674 h 1687674"/>
              <a:gd name="connsiteX18" fmla="*/ 0 w 1687749"/>
              <a:gd name="connsiteY18" fmla="*/ 843837 h 1687674"/>
              <a:gd name="connsiteX19" fmla="*/ 843874 w 1687749"/>
              <a:gd name="connsiteY19" fmla="*/ 0 h 1687674"/>
              <a:gd name="connsiteX0" fmla="*/ 843874 w 1687749"/>
              <a:gd name="connsiteY0" fmla="*/ 0 h 1687674"/>
              <a:gd name="connsiteX1" fmla="*/ 1560040 w 1687749"/>
              <a:gd name="connsiteY1" fmla="*/ 396966 h 1687674"/>
              <a:gd name="connsiteX2" fmla="*/ 1434400 w 1687749"/>
              <a:gd name="connsiteY2" fmla="*/ 738021 h 1687674"/>
              <a:gd name="connsiteX3" fmla="*/ 1374582 w 1687749"/>
              <a:gd name="connsiteY3" fmla="*/ 843837 h 1687674"/>
              <a:gd name="connsiteX4" fmla="*/ 1436470 w 1687749"/>
              <a:gd name="connsiteY4" fmla="*/ 949653 h 1687674"/>
              <a:gd name="connsiteX5" fmla="*/ 1496288 w 1687749"/>
              <a:gd name="connsiteY5" fmla="*/ 965598 h 1687674"/>
              <a:gd name="connsiteX6" fmla="*/ 1587982 w 1687749"/>
              <a:gd name="connsiteY6" fmla="*/ 923562 h 1687674"/>
              <a:gd name="connsiteX7" fmla="*/ 1617995 w 1687749"/>
              <a:gd name="connsiteY7" fmla="*/ 843837 h 1687674"/>
              <a:gd name="connsiteX8" fmla="*/ 1587982 w 1687749"/>
              <a:gd name="connsiteY8" fmla="*/ 764113 h 1687674"/>
              <a:gd name="connsiteX9" fmla="*/ 1546525 w 1687749"/>
              <a:gd name="connsiteY9" fmla="*/ 695737 h 1687674"/>
              <a:gd name="connsiteX10" fmla="*/ 1546525 w 1687749"/>
              <a:gd name="connsiteY10" fmla="*/ 646193 h 1687674"/>
              <a:gd name="connsiteX11" fmla="*/ 1613505 w 1687749"/>
              <a:gd name="connsiteY11" fmla="*/ 646193 h 1687674"/>
              <a:gd name="connsiteX12" fmla="*/ 1642005 w 1687749"/>
              <a:gd name="connsiteY12" fmla="*/ 568425 h 1687674"/>
              <a:gd name="connsiteX13" fmla="*/ 1687749 w 1687749"/>
              <a:gd name="connsiteY13" fmla="*/ 843837 h 1687674"/>
              <a:gd name="connsiteX14" fmla="*/ 1642005 w 1687749"/>
              <a:gd name="connsiteY14" fmla="*/ 1115107 h 1687674"/>
              <a:gd name="connsiteX15" fmla="*/ 1560040 w 1687749"/>
              <a:gd name="connsiteY15" fmla="*/ 1286774 h 1687674"/>
              <a:gd name="connsiteX16" fmla="*/ 843874 w 1687749"/>
              <a:gd name="connsiteY16" fmla="*/ 1687674 h 1687674"/>
              <a:gd name="connsiteX17" fmla="*/ 0 w 1687749"/>
              <a:gd name="connsiteY17" fmla="*/ 843837 h 1687674"/>
              <a:gd name="connsiteX18" fmla="*/ 843874 w 1687749"/>
              <a:gd name="connsiteY18" fmla="*/ 0 h 1687674"/>
              <a:gd name="connsiteX0" fmla="*/ 843874 w 1687749"/>
              <a:gd name="connsiteY0" fmla="*/ 0 h 1687674"/>
              <a:gd name="connsiteX1" fmla="*/ 1560040 w 1687749"/>
              <a:gd name="connsiteY1" fmla="*/ 396966 h 1687674"/>
              <a:gd name="connsiteX2" fmla="*/ 1434400 w 1687749"/>
              <a:gd name="connsiteY2" fmla="*/ 738021 h 1687674"/>
              <a:gd name="connsiteX3" fmla="*/ 1374582 w 1687749"/>
              <a:gd name="connsiteY3" fmla="*/ 843837 h 1687674"/>
              <a:gd name="connsiteX4" fmla="*/ 1436470 w 1687749"/>
              <a:gd name="connsiteY4" fmla="*/ 949653 h 1687674"/>
              <a:gd name="connsiteX5" fmla="*/ 1496288 w 1687749"/>
              <a:gd name="connsiteY5" fmla="*/ 965598 h 1687674"/>
              <a:gd name="connsiteX6" fmla="*/ 1587982 w 1687749"/>
              <a:gd name="connsiteY6" fmla="*/ 923562 h 1687674"/>
              <a:gd name="connsiteX7" fmla="*/ 1617995 w 1687749"/>
              <a:gd name="connsiteY7" fmla="*/ 843837 h 1687674"/>
              <a:gd name="connsiteX8" fmla="*/ 1587982 w 1687749"/>
              <a:gd name="connsiteY8" fmla="*/ 764113 h 1687674"/>
              <a:gd name="connsiteX9" fmla="*/ 1546525 w 1687749"/>
              <a:gd name="connsiteY9" fmla="*/ 695737 h 1687674"/>
              <a:gd name="connsiteX10" fmla="*/ 1546525 w 1687749"/>
              <a:gd name="connsiteY10" fmla="*/ 646193 h 1687674"/>
              <a:gd name="connsiteX11" fmla="*/ 1642005 w 1687749"/>
              <a:gd name="connsiteY11" fmla="*/ 568425 h 1687674"/>
              <a:gd name="connsiteX12" fmla="*/ 1687749 w 1687749"/>
              <a:gd name="connsiteY12" fmla="*/ 843837 h 1687674"/>
              <a:gd name="connsiteX13" fmla="*/ 1642005 w 1687749"/>
              <a:gd name="connsiteY13" fmla="*/ 1115107 h 1687674"/>
              <a:gd name="connsiteX14" fmla="*/ 1560040 w 1687749"/>
              <a:gd name="connsiteY14" fmla="*/ 1286774 h 1687674"/>
              <a:gd name="connsiteX15" fmla="*/ 843874 w 1687749"/>
              <a:gd name="connsiteY15" fmla="*/ 1687674 h 1687674"/>
              <a:gd name="connsiteX16" fmla="*/ 0 w 1687749"/>
              <a:gd name="connsiteY16" fmla="*/ 843837 h 1687674"/>
              <a:gd name="connsiteX17" fmla="*/ 843874 w 1687749"/>
              <a:gd name="connsiteY17" fmla="*/ 0 h 1687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687749" h="1687674">
                <a:moveTo>
                  <a:pt x="843874" y="0"/>
                </a:moveTo>
                <a:cubicBezTo>
                  <a:pt x="1145243" y="0"/>
                  <a:pt x="1410390" y="157585"/>
                  <a:pt x="1560040" y="396966"/>
                </a:cubicBezTo>
                <a:cubicBezTo>
                  <a:pt x="1494219" y="496777"/>
                  <a:pt x="1450338" y="614396"/>
                  <a:pt x="1434400" y="738021"/>
                </a:cubicBezTo>
                <a:cubicBezTo>
                  <a:pt x="1398592" y="759971"/>
                  <a:pt x="1374582" y="799937"/>
                  <a:pt x="1374582" y="843837"/>
                </a:cubicBezTo>
                <a:cubicBezTo>
                  <a:pt x="1374582" y="889808"/>
                  <a:pt x="1400455" y="929567"/>
                  <a:pt x="1436470" y="949653"/>
                </a:cubicBezTo>
                <a:cubicBezTo>
                  <a:pt x="1454271" y="959593"/>
                  <a:pt x="1474348" y="965598"/>
                  <a:pt x="1496288" y="965598"/>
                </a:cubicBezTo>
                <a:cubicBezTo>
                  <a:pt x="1532097" y="965598"/>
                  <a:pt x="1566042" y="949653"/>
                  <a:pt x="1587982" y="923562"/>
                </a:cubicBezTo>
                <a:cubicBezTo>
                  <a:pt x="1605990" y="901611"/>
                  <a:pt x="1617995" y="873656"/>
                  <a:pt x="1617995" y="843837"/>
                </a:cubicBezTo>
                <a:cubicBezTo>
                  <a:pt x="1617995" y="813811"/>
                  <a:pt x="1605990" y="786063"/>
                  <a:pt x="1587982" y="764113"/>
                </a:cubicBezTo>
                <a:lnTo>
                  <a:pt x="1546525" y="695737"/>
                </a:lnTo>
                <a:lnTo>
                  <a:pt x="1546525" y="646193"/>
                </a:lnTo>
                <a:lnTo>
                  <a:pt x="1642005" y="568425"/>
                </a:lnTo>
                <a:cubicBezTo>
                  <a:pt x="1671811" y="656226"/>
                  <a:pt x="1687749" y="748168"/>
                  <a:pt x="1687749" y="843837"/>
                </a:cubicBezTo>
                <a:cubicBezTo>
                  <a:pt x="1687749" y="939507"/>
                  <a:pt x="1671811" y="1029378"/>
                  <a:pt x="1642005" y="1115107"/>
                </a:cubicBezTo>
                <a:cubicBezTo>
                  <a:pt x="1619858" y="1174953"/>
                  <a:pt x="1593985" y="1232934"/>
                  <a:pt x="1560040" y="1286774"/>
                </a:cubicBezTo>
                <a:cubicBezTo>
                  <a:pt x="1410390" y="1528225"/>
                  <a:pt x="1145243" y="1687674"/>
                  <a:pt x="843874" y="1687674"/>
                </a:cubicBezTo>
                <a:cubicBezTo>
                  <a:pt x="377125" y="1687674"/>
                  <a:pt x="0" y="1310588"/>
                  <a:pt x="0" y="843837"/>
                </a:cubicBezTo>
                <a:cubicBezTo>
                  <a:pt x="0" y="377087"/>
                  <a:pt x="377125" y="0"/>
                  <a:pt x="843874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2CD8AB9-F1C7-4CE2-A2BA-48761B150376}"/>
              </a:ext>
            </a:extLst>
          </p:cNvPr>
          <p:cNvSpPr/>
          <p:nvPr/>
        </p:nvSpPr>
        <p:spPr>
          <a:xfrm>
            <a:off x="6643681" y="2587021"/>
            <a:ext cx="1687748" cy="1685817"/>
          </a:xfrm>
          <a:custGeom>
            <a:avLst/>
            <a:gdLst>
              <a:gd name="connsiteX0" fmla="*/ 843874 w 1687748"/>
              <a:gd name="connsiteY0" fmla="*/ 7 h 1685817"/>
              <a:gd name="connsiteX1" fmla="*/ 1687748 w 1687748"/>
              <a:gd name="connsiteY1" fmla="*/ 841980 h 1685817"/>
              <a:gd name="connsiteX2" fmla="*/ 843874 w 1687748"/>
              <a:gd name="connsiteY2" fmla="*/ 1685817 h 1685817"/>
              <a:gd name="connsiteX3" fmla="*/ 133711 w 1687748"/>
              <a:gd name="connsiteY3" fmla="*/ 1296927 h 1685817"/>
              <a:gd name="connsiteX4" fmla="*/ 267216 w 1687748"/>
              <a:gd name="connsiteY4" fmla="*/ 937650 h 1685817"/>
              <a:gd name="connsiteX5" fmla="*/ 313167 w 1687748"/>
              <a:gd name="connsiteY5" fmla="*/ 841980 h 1685817"/>
              <a:gd name="connsiteX6" fmla="*/ 267216 w 1687748"/>
              <a:gd name="connsiteY6" fmla="*/ 748174 h 1685817"/>
              <a:gd name="connsiteX7" fmla="*/ 191460 w 1687748"/>
              <a:gd name="connsiteY7" fmla="*/ 722290 h 1685817"/>
              <a:gd name="connsiteX8" fmla="*/ 111771 w 1687748"/>
              <a:gd name="connsiteY8" fmla="*/ 752109 h 1685817"/>
              <a:gd name="connsiteX9" fmla="*/ 69753 w 1687748"/>
              <a:gd name="connsiteY9" fmla="*/ 844051 h 1685817"/>
              <a:gd name="connsiteX10" fmla="*/ 111771 w 1687748"/>
              <a:gd name="connsiteY10" fmla="*/ 935786 h 1685817"/>
              <a:gd name="connsiteX11" fmla="*/ 138119 w 1687748"/>
              <a:gd name="connsiteY11" fmla="*/ 964444 h 1685817"/>
              <a:gd name="connsiteX12" fmla="*/ 138119 w 1687748"/>
              <a:gd name="connsiteY12" fmla="*/ 1077547 h 1685817"/>
              <a:gd name="connsiteX13" fmla="*/ 49883 w 1687748"/>
              <a:gd name="connsiteY13" fmla="*/ 1133337 h 1685817"/>
              <a:gd name="connsiteX14" fmla="*/ 0 w 1687748"/>
              <a:gd name="connsiteY14" fmla="*/ 844051 h 1685817"/>
              <a:gd name="connsiteX15" fmla="*/ 51746 w 1687748"/>
              <a:gd name="connsiteY15" fmla="*/ 552694 h 1685817"/>
              <a:gd name="connsiteX16" fmla="*/ 133711 w 1687748"/>
              <a:gd name="connsiteY16" fmla="*/ 387033 h 1685817"/>
              <a:gd name="connsiteX17" fmla="*/ 843874 w 1687748"/>
              <a:gd name="connsiteY17" fmla="*/ 7 h 1685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687748" h="1685817">
                <a:moveTo>
                  <a:pt x="843874" y="7"/>
                </a:moveTo>
                <a:cubicBezTo>
                  <a:pt x="1310623" y="-1857"/>
                  <a:pt x="1687748" y="375230"/>
                  <a:pt x="1687748" y="841980"/>
                </a:cubicBezTo>
                <a:cubicBezTo>
                  <a:pt x="1687748" y="1308731"/>
                  <a:pt x="1310623" y="1685817"/>
                  <a:pt x="843874" y="1685817"/>
                </a:cubicBezTo>
                <a:cubicBezTo>
                  <a:pt x="544575" y="1685817"/>
                  <a:pt x="283154" y="1530303"/>
                  <a:pt x="133711" y="1296927"/>
                </a:cubicBezTo>
                <a:cubicBezTo>
                  <a:pt x="205535" y="1191111"/>
                  <a:pt x="251278" y="1069350"/>
                  <a:pt x="267216" y="937650"/>
                </a:cubicBezTo>
                <a:cubicBezTo>
                  <a:pt x="295159" y="915699"/>
                  <a:pt x="313167" y="881946"/>
                  <a:pt x="313167" y="841980"/>
                </a:cubicBezTo>
                <a:cubicBezTo>
                  <a:pt x="313167" y="804085"/>
                  <a:pt x="295159" y="770125"/>
                  <a:pt x="267216" y="748174"/>
                </a:cubicBezTo>
                <a:cubicBezTo>
                  <a:pt x="247346" y="732230"/>
                  <a:pt x="219403" y="722290"/>
                  <a:pt x="191460" y="722290"/>
                </a:cubicBezTo>
                <a:cubicBezTo>
                  <a:pt x="161447" y="722290"/>
                  <a:pt x="133711" y="734300"/>
                  <a:pt x="111771" y="752109"/>
                </a:cubicBezTo>
                <a:cubicBezTo>
                  <a:pt x="85691" y="774059"/>
                  <a:pt x="69753" y="808020"/>
                  <a:pt x="69753" y="844051"/>
                </a:cubicBezTo>
                <a:cubicBezTo>
                  <a:pt x="69753" y="879875"/>
                  <a:pt x="85691" y="913836"/>
                  <a:pt x="111771" y="935786"/>
                </a:cubicBezTo>
                <a:lnTo>
                  <a:pt x="138119" y="964444"/>
                </a:lnTo>
                <a:lnTo>
                  <a:pt x="138119" y="1077547"/>
                </a:lnTo>
                <a:lnTo>
                  <a:pt x="49883" y="1133337"/>
                </a:lnTo>
                <a:cubicBezTo>
                  <a:pt x="17800" y="1043466"/>
                  <a:pt x="0" y="945725"/>
                  <a:pt x="0" y="844051"/>
                </a:cubicBezTo>
                <a:cubicBezTo>
                  <a:pt x="0" y="742169"/>
                  <a:pt x="17800" y="642565"/>
                  <a:pt x="51746" y="552694"/>
                </a:cubicBezTo>
                <a:cubicBezTo>
                  <a:pt x="73686" y="494920"/>
                  <a:pt x="101629" y="439009"/>
                  <a:pt x="133711" y="387033"/>
                </a:cubicBezTo>
                <a:cubicBezTo>
                  <a:pt x="283154" y="153658"/>
                  <a:pt x="544575" y="7"/>
                  <a:pt x="843874" y="7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0CCCA84C-BE01-47A9-A9CE-C8AFCF23A482}"/>
              </a:ext>
            </a:extLst>
          </p:cNvPr>
          <p:cNvSpPr/>
          <p:nvPr/>
        </p:nvSpPr>
        <p:spPr>
          <a:xfrm>
            <a:off x="5249023" y="3979617"/>
            <a:ext cx="1687971" cy="1685810"/>
          </a:xfrm>
          <a:custGeom>
            <a:avLst/>
            <a:gdLst>
              <a:gd name="connsiteX0" fmla="*/ 845944 w 1687971"/>
              <a:gd name="connsiteY0" fmla="*/ 0 h 1685810"/>
              <a:gd name="connsiteX1" fmla="*/ 1129305 w 1687971"/>
              <a:gd name="connsiteY1" fmla="*/ 47834 h 1685810"/>
              <a:gd name="connsiteX2" fmla="*/ 1298825 w 1687971"/>
              <a:gd name="connsiteY2" fmla="*/ 129630 h 1685810"/>
              <a:gd name="connsiteX3" fmla="*/ 1687955 w 1687971"/>
              <a:gd name="connsiteY3" fmla="*/ 841973 h 1685810"/>
              <a:gd name="connsiteX4" fmla="*/ 844081 w 1687971"/>
              <a:gd name="connsiteY4" fmla="*/ 1685810 h 1685810"/>
              <a:gd name="connsiteX5" fmla="*/ 0 w 1687971"/>
              <a:gd name="connsiteY5" fmla="*/ 841973 h 1685810"/>
              <a:gd name="connsiteX6" fmla="*/ 399065 w 1687971"/>
              <a:gd name="connsiteY6" fmla="*/ 125695 h 1685810"/>
              <a:gd name="connsiteX7" fmla="*/ 655852 w 1687971"/>
              <a:gd name="connsiteY7" fmla="*/ 175041 h 1685810"/>
              <a:gd name="connsiteX8" fmla="*/ 740175 w 1687971"/>
              <a:gd name="connsiteY8" fmla="*/ 255325 h 1685810"/>
              <a:gd name="connsiteX9" fmla="*/ 844081 w 1687971"/>
              <a:gd name="connsiteY9" fmla="*/ 313307 h 1685810"/>
              <a:gd name="connsiteX10" fmla="*/ 945710 w 1687971"/>
              <a:gd name="connsiteY10" fmla="*/ 257396 h 1685810"/>
              <a:gd name="connsiteX11" fmla="*/ 965581 w 1687971"/>
              <a:gd name="connsiteY11" fmla="*/ 191546 h 1685810"/>
              <a:gd name="connsiteX12" fmla="*/ 927702 w 1687971"/>
              <a:gd name="connsiteY12" fmla="*/ 103745 h 1685810"/>
              <a:gd name="connsiteX13" fmla="*/ 844081 w 1687971"/>
              <a:gd name="connsiteY13" fmla="*/ 69785 h 1685810"/>
              <a:gd name="connsiteX14" fmla="*/ 762115 w 1687971"/>
              <a:gd name="connsiteY14" fmla="*/ 101674 h 1685810"/>
              <a:gd name="connsiteX15" fmla="*/ 570655 w 1687971"/>
              <a:gd name="connsiteY15" fmla="*/ 45971 h 1685810"/>
              <a:gd name="connsiteX16" fmla="*/ 845944 w 1687971"/>
              <a:gd name="connsiteY16" fmla="*/ 0 h 1685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87971" h="1685810">
                <a:moveTo>
                  <a:pt x="845944" y="0"/>
                </a:moveTo>
                <a:cubicBezTo>
                  <a:pt x="945710" y="0"/>
                  <a:pt x="1041544" y="15945"/>
                  <a:pt x="1129305" y="47834"/>
                </a:cubicBezTo>
                <a:cubicBezTo>
                  <a:pt x="1189123" y="67921"/>
                  <a:pt x="1247079" y="95669"/>
                  <a:pt x="1298825" y="129630"/>
                </a:cubicBezTo>
                <a:cubicBezTo>
                  <a:pt x="1534166" y="279346"/>
                  <a:pt x="1689818" y="542747"/>
                  <a:pt x="1687955" y="841973"/>
                </a:cubicBezTo>
                <a:cubicBezTo>
                  <a:pt x="1687955" y="1308724"/>
                  <a:pt x="1310830" y="1685810"/>
                  <a:pt x="844081" y="1685810"/>
                </a:cubicBezTo>
                <a:cubicBezTo>
                  <a:pt x="377125" y="1685810"/>
                  <a:pt x="0" y="1308724"/>
                  <a:pt x="0" y="841973"/>
                </a:cubicBezTo>
                <a:cubicBezTo>
                  <a:pt x="0" y="540677"/>
                  <a:pt x="159791" y="275412"/>
                  <a:pt x="399065" y="125695"/>
                </a:cubicBezTo>
                <a:cubicBezTo>
                  <a:pt x="508374" y="14540"/>
                  <a:pt x="613054" y="156091"/>
                  <a:pt x="655852" y="175041"/>
                </a:cubicBezTo>
                <a:lnTo>
                  <a:pt x="740175" y="255325"/>
                </a:lnTo>
                <a:cubicBezTo>
                  <a:pt x="762115" y="289286"/>
                  <a:pt x="799993" y="313307"/>
                  <a:pt x="844081" y="313307"/>
                </a:cubicBezTo>
                <a:cubicBezTo>
                  <a:pt x="885892" y="313307"/>
                  <a:pt x="923770" y="291356"/>
                  <a:pt x="945710" y="257396"/>
                </a:cubicBezTo>
                <a:cubicBezTo>
                  <a:pt x="957715" y="239380"/>
                  <a:pt x="965581" y="215566"/>
                  <a:pt x="965581" y="191546"/>
                </a:cubicBezTo>
                <a:cubicBezTo>
                  <a:pt x="965581" y="157585"/>
                  <a:pt x="951713" y="125695"/>
                  <a:pt x="927702" y="103745"/>
                </a:cubicBezTo>
                <a:cubicBezTo>
                  <a:pt x="905762" y="81795"/>
                  <a:pt x="875956" y="69785"/>
                  <a:pt x="844081" y="69785"/>
                </a:cubicBezTo>
                <a:cubicBezTo>
                  <a:pt x="811998" y="69785"/>
                  <a:pt x="784055" y="81795"/>
                  <a:pt x="762115" y="101674"/>
                </a:cubicBezTo>
                <a:cubicBezTo>
                  <a:pt x="694431" y="93805"/>
                  <a:pt x="630473" y="73926"/>
                  <a:pt x="570655" y="45971"/>
                </a:cubicBezTo>
                <a:cubicBezTo>
                  <a:pt x="658416" y="15945"/>
                  <a:pt x="750317" y="0"/>
                  <a:pt x="845944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Round Key Tags Cycle – Slide Template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E7DCDE36-D835-384E-B59E-3BE67F02F863}"/>
              </a:ext>
            </a:extLst>
          </p:cNvPr>
          <p:cNvSpPr/>
          <p:nvPr/>
        </p:nvSpPr>
        <p:spPr>
          <a:xfrm>
            <a:off x="7086076" y="2633911"/>
            <a:ext cx="1196878" cy="15920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43" h="21600" extrusionOk="0">
                <a:moveTo>
                  <a:pt x="7115" y="0"/>
                </a:moveTo>
                <a:cubicBezTo>
                  <a:pt x="4920" y="0"/>
                  <a:pt x="2830" y="379"/>
                  <a:pt x="954" y="1083"/>
                </a:cubicBezTo>
                <a:cubicBezTo>
                  <a:pt x="-73" y="1462"/>
                  <a:pt x="-321" y="2490"/>
                  <a:pt x="458" y="3113"/>
                </a:cubicBezTo>
                <a:cubicBezTo>
                  <a:pt x="2866" y="5143"/>
                  <a:pt x="4353" y="7850"/>
                  <a:pt x="4353" y="10800"/>
                </a:cubicBezTo>
                <a:cubicBezTo>
                  <a:pt x="4353" y="13750"/>
                  <a:pt x="2901" y="16457"/>
                  <a:pt x="458" y="18487"/>
                </a:cubicBezTo>
                <a:cubicBezTo>
                  <a:pt x="-321" y="19137"/>
                  <a:pt x="-73" y="20138"/>
                  <a:pt x="954" y="20517"/>
                </a:cubicBezTo>
                <a:cubicBezTo>
                  <a:pt x="2831" y="21221"/>
                  <a:pt x="4920" y="21600"/>
                  <a:pt x="7115" y="21600"/>
                </a:cubicBezTo>
                <a:cubicBezTo>
                  <a:pt x="14941" y="21600"/>
                  <a:pt x="21244" y="16755"/>
                  <a:pt x="21244" y="10800"/>
                </a:cubicBezTo>
                <a:cubicBezTo>
                  <a:pt x="21279" y="4872"/>
                  <a:pt x="14905" y="0"/>
                  <a:pt x="7115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05FA6A0E-ED40-4D4C-80DF-8C079313825C}"/>
              </a:ext>
            </a:extLst>
          </p:cNvPr>
          <p:cNvSpPr/>
          <p:nvPr/>
        </p:nvSpPr>
        <p:spPr>
          <a:xfrm>
            <a:off x="3913349" y="2632982"/>
            <a:ext cx="1198866" cy="15920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9" h="21600" extrusionOk="0">
                <a:moveTo>
                  <a:pt x="16926" y="10827"/>
                </a:moveTo>
                <a:cubicBezTo>
                  <a:pt x="16926" y="7877"/>
                  <a:pt x="18378" y="5170"/>
                  <a:pt x="20821" y="3140"/>
                </a:cubicBezTo>
                <a:cubicBezTo>
                  <a:pt x="21600" y="2490"/>
                  <a:pt x="21352" y="1489"/>
                  <a:pt x="20325" y="1083"/>
                </a:cubicBezTo>
                <a:cubicBezTo>
                  <a:pt x="18449" y="379"/>
                  <a:pt x="16359" y="0"/>
                  <a:pt x="14164" y="0"/>
                </a:cubicBezTo>
                <a:cubicBezTo>
                  <a:pt x="6374" y="0"/>
                  <a:pt x="0" y="4845"/>
                  <a:pt x="0" y="10800"/>
                </a:cubicBezTo>
                <a:cubicBezTo>
                  <a:pt x="0" y="16782"/>
                  <a:pt x="6338" y="21600"/>
                  <a:pt x="14129" y="21600"/>
                </a:cubicBezTo>
                <a:cubicBezTo>
                  <a:pt x="16359" y="21600"/>
                  <a:pt x="18449" y="21221"/>
                  <a:pt x="20290" y="20517"/>
                </a:cubicBezTo>
                <a:cubicBezTo>
                  <a:pt x="21317" y="20138"/>
                  <a:pt x="21565" y="19110"/>
                  <a:pt x="20786" y="18487"/>
                </a:cubicBezTo>
                <a:cubicBezTo>
                  <a:pt x="18378" y="16484"/>
                  <a:pt x="16926" y="13777"/>
                  <a:pt x="16926" y="1082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4F704026-B249-AB4E-B409-F59C6B2921C2}"/>
              </a:ext>
            </a:extLst>
          </p:cNvPr>
          <p:cNvSpPr/>
          <p:nvPr/>
        </p:nvSpPr>
        <p:spPr>
          <a:xfrm>
            <a:off x="5301011" y="1245353"/>
            <a:ext cx="1592029" cy="11988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79" extrusionOk="0">
                <a:moveTo>
                  <a:pt x="10773" y="16926"/>
                </a:moveTo>
                <a:cubicBezTo>
                  <a:pt x="13723" y="16926"/>
                  <a:pt x="16430" y="18378"/>
                  <a:pt x="18460" y="20821"/>
                </a:cubicBezTo>
                <a:cubicBezTo>
                  <a:pt x="19110" y="21600"/>
                  <a:pt x="20111" y="21352"/>
                  <a:pt x="20517" y="20325"/>
                </a:cubicBezTo>
                <a:cubicBezTo>
                  <a:pt x="21221" y="18449"/>
                  <a:pt x="21600" y="16359"/>
                  <a:pt x="21600" y="14164"/>
                </a:cubicBezTo>
                <a:cubicBezTo>
                  <a:pt x="21600" y="6374"/>
                  <a:pt x="16755" y="0"/>
                  <a:pt x="10800" y="0"/>
                </a:cubicBezTo>
                <a:cubicBezTo>
                  <a:pt x="4818" y="0"/>
                  <a:pt x="0" y="6338"/>
                  <a:pt x="0" y="14129"/>
                </a:cubicBezTo>
                <a:cubicBezTo>
                  <a:pt x="0" y="16359"/>
                  <a:pt x="379" y="18449"/>
                  <a:pt x="1083" y="20290"/>
                </a:cubicBezTo>
                <a:cubicBezTo>
                  <a:pt x="1462" y="21317"/>
                  <a:pt x="2490" y="21565"/>
                  <a:pt x="3113" y="20786"/>
                </a:cubicBezTo>
                <a:cubicBezTo>
                  <a:pt x="5116" y="18378"/>
                  <a:pt x="7823" y="16926"/>
                  <a:pt x="10773" y="1692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1F0D8053-B4F7-0943-B9BE-2EEADA5D67D4}"/>
              </a:ext>
            </a:extLst>
          </p:cNvPr>
          <p:cNvSpPr/>
          <p:nvPr/>
        </p:nvSpPr>
        <p:spPr>
          <a:xfrm>
            <a:off x="5296994" y="4418078"/>
            <a:ext cx="1592029" cy="11988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79" extrusionOk="0">
                <a:moveTo>
                  <a:pt x="10827" y="4353"/>
                </a:moveTo>
                <a:cubicBezTo>
                  <a:pt x="7877" y="4353"/>
                  <a:pt x="5170" y="2901"/>
                  <a:pt x="3140" y="458"/>
                </a:cubicBezTo>
                <a:cubicBezTo>
                  <a:pt x="2490" y="-321"/>
                  <a:pt x="1489" y="-73"/>
                  <a:pt x="1083" y="954"/>
                </a:cubicBezTo>
                <a:cubicBezTo>
                  <a:pt x="379" y="2830"/>
                  <a:pt x="0" y="4920"/>
                  <a:pt x="0" y="7115"/>
                </a:cubicBezTo>
                <a:cubicBezTo>
                  <a:pt x="0" y="14905"/>
                  <a:pt x="4845" y="21279"/>
                  <a:pt x="10800" y="21279"/>
                </a:cubicBezTo>
                <a:cubicBezTo>
                  <a:pt x="16782" y="21279"/>
                  <a:pt x="21600" y="14941"/>
                  <a:pt x="21600" y="7150"/>
                </a:cubicBezTo>
                <a:cubicBezTo>
                  <a:pt x="21600" y="4920"/>
                  <a:pt x="21221" y="2830"/>
                  <a:pt x="20517" y="989"/>
                </a:cubicBezTo>
                <a:cubicBezTo>
                  <a:pt x="20138" y="-38"/>
                  <a:pt x="19110" y="-286"/>
                  <a:pt x="18487" y="493"/>
                </a:cubicBezTo>
                <a:cubicBezTo>
                  <a:pt x="16484" y="2901"/>
                  <a:pt x="13805" y="4353"/>
                  <a:pt x="10827" y="435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9" name="Graphic 8" descr="Trophy outline">
            <a:extLst>
              <a:ext uri="{FF2B5EF4-FFF2-40B4-BE49-F238E27FC236}">
                <a16:creationId xmlns:a16="http://schemas.microsoft.com/office/drawing/2014/main" id="{13A6B733-4D18-F449-95F1-184953902E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60378" y="2993378"/>
            <a:ext cx="871244" cy="871244"/>
          </a:xfrm>
          <a:prstGeom prst="rect">
            <a:avLst/>
          </a:prstGeom>
        </p:spPr>
      </p:pic>
      <p:pic>
        <p:nvPicPr>
          <p:cNvPr id="10" name="Graphic 9" descr="Briefcase with solid fill">
            <a:extLst>
              <a:ext uri="{FF2B5EF4-FFF2-40B4-BE49-F238E27FC236}">
                <a16:creationId xmlns:a16="http://schemas.microsoft.com/office/drawing/2014/main" id="{FCFC72C9-EEE4-E34D-AB61-233B152B6D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03847" y="4703767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1" descr="Database with solid fill">
            <a:extLst>
              <a:ext uri="{FF2B5EF4-FFF2-40B4-BE49-F238E27FC236}">
                <a16:creationId xmlns:a16="http://schemas.microsoft.com/office/drawing/2014/main" id="{9D0DE465-8ADA-B443-BA8C-CFD3DA0CECB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17122" y="3483469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2" descr="Gears with solid fill">
            <a:extLst>
              <a:ext uri="{FF2B5EF4-FFF2-40B4-BE49-F238E27FC236}">
                <a16:creationId xmlns:a16="http://schemas.microsoft.com/office/drawing/2014/main" id="{70A228C5-2B2B-6646-93E7-B0C0804CA56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41663" y="2725633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Graphic 14" descr="Stopwatch 66% with solid fill">
            <a:extLst>
              <a:ext uri="{FF2B5EF4-FFF2-40B4-BE49-F238E27FC236}">
                <a16:creationId xmlns:a16="http://schemas.microsoft.com/office/drawing/2014/main" id="{21350E7A-A815-7143-81DB-FB76BD82B41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407098" y="1646249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76091CB-FAFC-3A4D-ADE3-1A4CA21BACB9}"/>
              </a:ext>
            </a:extLst>
          </p:cNvPr>
          <p:cNvSpPr txBox="1"/>
          <p:nvPr/>
        </p:nvSpPr>
        <p:spPr>
          <a:xfrm>
            <a:off x="6376789" y="1831909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4449DD7-CE62-884B-A96E-BCD3C5D0C471}"/>
              </a:ext>
            </a:extLst>
          </p:cNvPr>
          <p:cNvSpPr txBox="1"/>
          <p:nvPr/>
        </p:nvSpPr>
        <p:spPr>
          <a:xfrm>
            <a:off x="7289249" y="3664567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A7EED33-834A-E645-9D0C-42278097E1BE}"/>
              </a:ext>
            </a:extLst>
          </p:cNvPr>
          <p:cNvSpPr txBox="1"/>
          <p:nvPr/>
        </p:nvSpPr>
        <p:spPr>
          <a:xfrm>
            <a:off x="5367263" y="4625314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66643C8-59A0-6748-8674-1BFACB6C44AB}"/>
              </a:ext>
            </a:extLst>
          </p:cNvPr>
          <p:cNvSpPr txBox="1"/>
          <p:nvPr/>
        </p:nvSpPr>
        <p:spPr>
          <a:xfrm>
            <a:off x="4467318" y="2793323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7D9AE997-E5D2-6449-8616-15DF6877B6AD}"/>
              </a:ext>
            </a:extLst>
          </p:cNvPr>
          <p:cNvSpPr/>
          <p:nvPr/>
        </p:nvSpPr>
        <p:spPr>
          <a:xfrm>
            <a:off x="5285385" y="2611424"/>
            <a:ext cx="1633931" cy="16319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815" y="19488"/>
                </a:moveTo>
                <a:cubicBezTo>
                  <a:pt x="12132" y="19778"/>
                  <a:pt x="12316" y="20200"/>
                  <a:pt x="12316" y="20649"/>
                </a:cubicBezTo>
                <a:cubicBezTo>
                  <a:pt x="12316" y="20966"/>
                  <a:pt x="12211" y="21283"/>
                  <a:pt x="12053" y="21521"/>
                </a:cubicBezTo>
                <a:cubicBezTo>
                  <a:pt x="11631" y="21574"/>
                  <a:pt x="11209" y="21600"/>
                  <a:pt x="10787" y="21600"/>
                </a:cubicBezTo>
                <a:cubicBezTo>
                  <a:pt x="10286" y="21600"/>
                  <a:pt x="9811" y="21574"/>
                  <a:pt x="9336" y="21494"/>
                </a:cubicBezTo>
                <a:cubicBezTo>
                  <a:pt x="7675" y="21283"/>
                  <a:pt x="6145" y="20676"/>
                  <a:pt x="4826" y="19778"/>
                </a:cubicBezTo>
                <a:cubicBezTo>
                  <a:pt x="3613" y="18959"/>
                  <a:pt x="2585" y="17930"/>
                  <a:pt x="1767" y="16689"/>
                </a:cubicBezTo>
                <a:cubicBezTo>
                  <a:pt x="2215" y="15976"/>
                  <a:pt x="2558" y="15210"/>
                  <a:pt x="2848" y="14418"/>
                </a:cubicBezTo>
                <a:cubicBezTo>
                  <a:pt x="3719" y="16292"/>
                  <a:pt x="5222" y="17824"/>
                  <a:pt x="7068" y="18695"/>
                </a:cubicBezTo>
                <a:cubicBezTo>
                  <a:pt x="7859" y="19065"/>
                  <a:pt x="8703" y="19329"/>
                  <a:pt x="9600" y="19435"/>
                </a:cubicBezTo>
                <a:cubicBezTo>
                  <a:pt x="9996" y="19488"/>
                  <a:pt x="10391" y="19514"/>
                  <a:pt x="10787" y="19514"/>
                </a:cubicBezTo>
                <a:cubicBezTo>
                  <a:pt x="11156" y="19540"/>
                  <a:pt x="11499" y="19514"/>
                  <a:pt x="11815" y="19488"/>
                </a:cubicBezTo>
                <a:close/>
                <a:moveTo>
                  <a:pt x="10813" y="2033"/>
                </a:moveTo>
                <a:cubicBezTo>
                  <a:pt x="11182" y="2033"/>
                  <a:pt x="11552" y="2060"/>
                  <a:pt x="11895" y="2112"/>
                </a:cubicBezTo>
                <a:cubicBezTo>
                  <a:pt x="12844" y="2218"/>
                  <a:pt x="13714" y="2482"/>
                  <a:pt x="14532" y="2878"/>
                </a:cubicBezTo>
                <a:cubicBezTo>
                  <a:pt x="16325" y="3723"/>
                  <a:pt x="17776" y="5176"/>
                  <a:pt x="18646" y="6971"/>
                </a:cubicBezTo>
                <a:cubicBezTo>
                  <a:pt x="18936" y="6205"/>
                  <a:pt x="19306" y="5466"/>
                  <a:pt x="19728" y="4779"/>
                </a:cubicBezTo>
                <a:cubicBezTo>
                  <a:pt x="18936" y="3591"/>
                  <a:pt x="17908" y="2588"/>
                  <a:pt x="16721" y="1796"/>
                </a:cubicBezTo>
                <a:cubicBezTo>
                  <a:pt x="15323" y="871"/>
                  <a:pt x="13714" y="264"/>
                  <a:pt x="12000" y="79"/>
                </a:cubicBezTo>
                <a:cubicBezTo>
                  <a:pt x="11605" y="26"/>
                  <a:pt x="11209" y="0"/>
                  <a:pt x="10787" y="0"/>
                </a:cubicBezTo>
                <a:cubicBezTo>
                  <a:pt x="10312" y="0"/>
                  <a:pt x="9837" y="26"/>
                  <a:pt x="9389" y="106"/>
                </a:cubicBezTo>
                <a:cubicBezTo>
                  <a:pt x="9204" y="370"/>
                  <a:pt x="9099" y="687"/>
                  <a:pt x="9099" y="1030"/>
                </a:cubicBezTo>
                <a:cubicBezTo>
                  <a:pt x="9099" y="1452"/>
                  <a:pt x="9284" y="1848"/>
                  <a:pt x="9547" y="2139"/>
                </a:cubicBezTo>
                <a:cubicBezTo>
                  <a:pt x="9969" y="2086"/>
                  <a:pt x="10391" y="2033"/>
                  <a:pt x="10813" y="2033"/>
                </a:cubicBezTo>
                <a:close/>
                <a:moveTo>
                  <a:pt x="21521" y="9559"/>
                </a:moveTo>
                <a:cubicBezTo>
                  <a:pt x="21257" y="9348"/>
                  <a:pt x="20888" y="9216"/>
                  <a:pt x="20519" y="9216"/>
                </a:cubicBezTo>
                <a:cubicBezTo>
                  <a:pt x="20123" y="9216"/>
                  <a:pt x="19754" y="9374"/>
                  <a:pt x="19464" y="9612"/>
                </a:cubicBezTo>
                <a:cubicBezTo>
                  <a:pt x="19516" y="10008"/>
                  <a:pt x="19543" y="10377"/>
                  <a:pt x="19543" y="10800"/>
                </a:cubicBezTo>
                <a:cubicBezTo>
                  <a:pt x="19543" y="11222"/>
                  <a:pt x="19516" y="11645"/>
                  <a:pt x="19464" y="12041"/>
                </a:cubicBezTo>
                <a:cubicBezTo>
                  <a:pt x="19332" y="12965"/>
                  <a:pt x="19068" y="13837"/>
                  <a:pt x="18646" y="14655"/>
                </a:cubicBezTo>
                <a:cubicBezTo>
                  <a:pt x="17749" y="16451"/>
                  <a:pt x="16272" y="17903"/>
                  <a:pt x="14453" y="18748"/>
                </a:cubicBezTo>
                <a:cubicBezTo>
                  <a:pt x="15244" y="19039"/>
                  <a:pt x="15982" y="19408"/>
                  <a:pt x="16694" y="19831"/>
                </a:cubicBezTo>
                <a:cubicBezTo>
                  <a:pt x="17908" y="19039"/>
                  <a:pt x="18936" y="18035"/>
                  <a:pt x="19754" y="16847"/>
                </a:cubicBezTo>
                <a:cubicBezTo>
                  <a:pt x="20703" y="15447"/>
                  <a:pt x="21310" y="13837"/>
                  <a:pt x="21521" y="12094"/>
                </a:cubicBezTo>
                <a:cubicBezTo>
                  <a:pt x="21574" y="11671"/>
                  <a:pt x="21600" y="11249"/>
                  <a:pt x="21600" y="10800"/>
                </a:cubicBezTo>
                <a:cubicBezTo>
                  <a:pt x="21574" y="10378"/>
                  <a:pt x="21547" y="9981"/>
                  <a:pt x="21521" y="9559"/>
                </a:cubicBezTo>
                <a:close/>
                <a:moveTo>
                  <a:pt x="2136" y="11856"/>
                </a:moveTo>
                <a:cubicBezTo>
                  <a:pt x="2084" y="11513"/>
                  <a:pt x="2057" y="11143"/>
                  <a:pt x="2057" y="10774"/>
                </a:cubicBezTo>
                <a:cubicBezTo>
                  <a:pt x="2057" y="10430"/>
                  <a:pt x="2084" y="10087"/>
                  <a:pt x="2110" y="9744"/>
                </a:cubicBezTo>
                <a:cubicBezTo>
                  <a:pt x="2215" y="8846"/>
                  <a:pt x="2453" y="7975"/>
                  <a:pt x="2822" y="7156"/>
                </a:cubicBezTo>
                <a:cubicBezTo>
                  <a:pt x="3666" y="5281"/>
                  <a:pt x="5143" y="3776"/>
                  <a:pt x="6963" y="2878"/>
                </a:cubicBezTo>
                <a:cubicBezTo>
                  <a:pt x="6171" y="2614"/>
                  <a:pt x="5433" y="2245"/>
                  <a:pt x="4747" y="1796"/>
                </a:cubicBezTo>
                <a:cubicBezTo>
                  <a:pt x="3560" y="2614"/>
                  <a:pt x="2532" y="3644"/>
                  <a:pt x="1741" y="4885"/>
                </a:cubicBezTo>
                <a:cubicBezTo>
                  <a:pt x="870" y="6205"/>
                  <a:pt x="290" y="7763"/>
                  <a:pt x="79" y="9400"/>
                </a:cubicBezTo>
                <a:cubicBezTo>
                  <a:pt x="26" y="9849"/>
                  <a:pt x="0" y="10298"/>
                  <a:pt x="0" y="10747"/>
                </a:cubicBezTo>
                <a:cubicBezTo>
                  <a:pt x="0" y="11222"/>
                  <a:pt x="26" y="11698"/>
                  <a:pt x="105" y="12173"/>
                </a:cubicBezTo>
                <a:cubicBezTo>
                  <a:pt x="343" y="12305"/>
                  <a:pt x="607" y="12384"/>
                  <a:pt x="897" y="12384"/>
                </a:cubicBezTo>
                <a:cubicBezTo>
                  <a:pt x="1398" y="12437"/>
                  <a:pt x="1846" y="12226"/>
                  <a:pt x="2136" y="11856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8159D94-45CB-4644-AA0D-77D5B75E4F3A}"/>
              </a:ext>
            </a:extLst>
          </p:cNvPr>
          <p:cNvGrpSpPr/>
          <p:nvPr/>
        </p:nvGrpSpPr>
        <p:grpSpPr>
          <a:xfrm>
            <a:off x="8927481" y="3636471"/>
            <a:ext cx="2926080" cy="1290153"/>
            <a:chOff x="8921977" y="1466725"/>
            <a:chExt cx="2926080" cy="129015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8421416-8EB0-47B1-9044-93FD7829615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02 - 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1B7D996-1FE8-4B45-B23D-15664EF8ED9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B8F907F-AF03-4651-8304-B30018FB42CE}"/>
              </a:ext>
            </a:extLst>
          </p:cNvPr>
          <p:cNvGrpSpPr/>
          <p:nvPr/>
        </p:nvGrpSpPr>
        <p:grpSpPr>
          <a:xfrm>
            <a:off x="338440" y="3636471"/>
            <a:ext cx="2926080" cy="1290153"/>
            <a:chOff x="332936" y="2627766"/>
            <a:chExt cx="2926080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548805A-3271-4888-B726-C01CF527437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 - 03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016582B-6426-4336-A521-7AF5C3F2234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7EE58C0-4A4D-4958-A93A-5183D2897F09}"/>
              </a:ext>
            </a:extLst>
          </p:cNvPr>
          <p:cNvGrpSpPr/>
          <p:nvPr/>
        </p:nvGrpSpPr>
        <p:grpSpPr>
          <a:xfrm>
            <a:off x="8927481" y="1931377"/>
            <a:ext cx="2926080" cy="1290153"/>
            <a:chOff x="8921977" y="1466725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8FEA94E-F9C4-4234-A2EA-AE1EBA91D90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01 - 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29632F3-218B-462E-B647-457EF8F3DF8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8271724-FBA5-46D0-AC8B-D66C20E2BA4F}"/>
              </a:ext>
            </a:extLst>
          </p:cNvPr>
          <p:cNvGrpSpPr/>
          <p:nvPr/>
        </p:nvGrpSpPr>
        <p:grpSpPr>
          <a:xfrm>
            <a:off x="338440" y="1931377"/>
            <a:ext cx="2926080" cy="1290153"/>
            <a:chOff x="332936" y="2627766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614BD7B-6B6B-481F-9721-FE7D2B34F56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 - 04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DF724A9-D6A4-459E-B28C-FE3FB703F0E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295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A29F941-4C96-422A-8472-4E7B9C1A4BD8}"/>
              </a:ext>
            </a:extLst>
          </p:cNvPr>
          <p:cNvSpPr/>
          <p:nvPr/>
        </p:nvSpPr>
        <p:spPr>
          <a:xfrm>
            <a:off x="5253140" y="1192574"/>
            <a:ext cx="1687770" cy="1687881"/>
          </a:xfrm>
          <a:custGeom>
            <a:avLst/>
            <a:gdLst>
              <a:gd name="connsiteX0" fmla="*/ 843896 w 1687770"/>
              <a:gd name="connsiteY0" fmla="*/ 0 h 1687881"/>
              <a:gd name="connsiteX1" fmla="*/ 1687770 w 1687770"/>
              <a:gd name="connsiteY1" fmla="*/ 843837 h 1687881"/>
              <a:gd name="connsiteX2" fmla="*/ 1298640 w 1687770"/>
              <a:gd name="connsiteY2" fmla="*/ 1554110 h 1687881"/>
              <a:gd name="connsiteX3" fmla="*/ 1131190 w 1687770"/>
              <a:gd name="connsiteY3" fmla="*/ 1637976 h 1687881"/>
              <a:gd name="connsiteX4" fmla="*/ 841826 w 1687770"/>
              <a:gd name="connsiteY4" fmla="*/ 1687881 h 1687881"/>
              <a:gd name="connsiteX5" fmla="*/ 560534 w 1687770"/>
              <a:gd name="connsiteY5" fmla="*/ 1639840 h 1687881"/>
              <a:gd name="connsiteX6" fmla="*/ 393084 w 1687770"/>
              <a:gd name="connsiteY6" fmla="*/ 1558044 h 1687881"/>
              <a:gd name="connsiteX7" fmla="*/ 21 w 1687770"/>
              <a:gd name="connsiteY7" fmla="*/ 843837 h 1687881"/>
              <a:gd name="connsiteX8" fmla="*/ 843896 w 1687770"/>
              <a:gd name="connsiteY8" fmla="*/ 0 h 1687881"/>
              <a:gd name="connsiteX9" fmla="*/ 843896 w 1687770"/>
              <a:gd name="connsiteY9" fmla="*/ 1374574 h 1687881"/>
              <a:gd name="connsiteX10" fmla="*/ 744129 w 1687770"/>
              <a:gd name="connsiteY10" fmla="*/ 1426344 h 1687881"/>
              <a:gd name="connsiteX11" fmla="*/ 722189 w 1687770"/>
              <a:gd name="connsiteY11" fmla="*/ 1496336 h 1687881"/>
              <a:gd name="connsiteX12" fmla="*/ 756134 w 1687770"/>
              <a:gd name="connsiteY12" fmla="*/ 1579994 h 1687881"/>
              <a:gd name="connsiteX13" fmla="*/ 843896 w 1687770"/>
              <a:gd name="connsiteY13" fmla="*/ 1617889 h 1687881"/>
              <a:gd name="connsiteX14" fmla="*/ 931657 w 1687770"/>
              <a:gd name="connsiteY14" fmla="*/ 1579994 h 1687881"/>
              <a:gd name="connsiteX15" fmla="*/ 941592 w 1687770"/>
              <a:gd name="connsiteY15" fmla="*/ 1424480 h 1687881"/>
              <a:gd name="connsiteX16" fmla="*/ 843896 w 1687770"/>
              <a:gd name="connsiteY16" fmla="*/ 1374574 h 1687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87770" h="1687881">
                <a:moveTo>
                  <a:pt x="843896" y="0"/>
                </a:moveTo>
                <a:cubicBezTo>
                  <a:pt x="1310645" y="0"/>
                  <a:pt x="1687770" y="377087"/>
                  <a:pt x="1687770" y="843837"/>
                </a:cubicBezTo>
                <a:cubicBezTo>
                  <a:pt x="1687770" y="1143063"/>
                  <a:pt x="1532118" y="1404601"/>
                  <a:pt x="1298640" y="1554110"/>
                </a:cubicBezTo>
                <a:cubicBezTo>
                  <a:pt x="1205877" y="1686467"/>
                  <a:pt x="1207326" y="1615681"/>
                  <a:pt x="1131190" y="1637976"/>
                </a:cubicBezTo>
                <a:cubicBezTo>
                  <a:pt x="1041358" y="1669866"/>
                  <a:pt x="943662" y="1687881"/>
                  <a:pt x="841826" y="1687881"/>
                </a:cubicBezTo>
                <a:cubicBezTo>
                  <a:pt x="742059" y="1687881"/>
                  <a:pt x="648296" y="1671729"/>
                  <a:pt x="560534" y="1639840"/>
                </a:cubicBezTo>
                <a:cubicBezTo>
                  <a:pt x="500716" y="1617889"/>
                  <a:pt x="444830" y="1592005"/>
                  <a:pt x="393084" y="1558044"/>
                </a:cubicBezTo>
                <a:cubicBezTo>
                  <a:pt x="155673" y="1408535"/>
                  <a:pt x="-2048" y="1145134"/>
                  <a:pt x="21" y="843837"/>
                </a:cubicBezTo>
                <a:cubicBezTo>
                  <a:pt x="21" y="377087"/>
                  <a:pt x="376939" y="0"/>
                  <a:pt x="843896" y="0"/>
                </a:cubicBezTo>
                <a:close/>
                <a:moveTo>
                  <a:pt x="843896" y="1374574"/>
                </a:moveTo>
                <a:cubicBezTo>
                  <a:pt x="801878" y="1374574"/>
                  <a:pt x="766070" y="1394454"/>
                  <a:pt x="744129" y="1426344"/>
                </a:cubicBezTo>
                <a:cubicBezTo>
                  <a:pt x="730054" y="1446430"/>
                  <a:pt x="722189" y="1470244"/>
                  <a:pt x="722189" y="1496336"/>
                </a:cubicBezTo>
                <a:cubicBezTo>
                  <a:pt x="722189" y="1528225"/>
                  <a:pt x="734194" y="1558044"/>
                  <a:pt x="756134" y="1579994"/>
                </a:cubicBezTo>
                <a:cubicBezTo>
                  <a:pt x="778075" y="1604015"/>
                  <a:pt x="809950" y="1617889"/>
                  <a:pt x="843896" y="1617889"/>
                </a:cubicBezTo>
                <a:cubicBezTo>
                  <a:pt x="877841" y="1617889"/>
                  <a:pt x="909716" y="1604015"/>
                  <a:pt x="931657" y="1579994"/>
                </a:cubicBezTo>
                <a:lnTo>
                  <a:pt x="941592" y="1424480"/>
                </a:lnTo>
                <a:cubicBezTo>
                  <a:pt x="919652" y="1394454"/>
                  <a:pt x="883843" y="1374574"/>
                  <a:pt x="843896" y="1374574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BBCD08E7-27F6-4FFB-9C8C-9F5CC5786B39}"/>
              </a:ext>
            </a:extLst>
          </p:cNvPr>
          <p:cNvSpPr/>
          <p:nvPr/>
        </p:nvSpPr>
        <p:spPr>
          <a:xfrm>
            <a:off x="3860573" y="2585163"/>
            <a:ext cx="1687749" cy="1687674"/>
          </a:xfrm>
          <a:custGeom>
            <a:avLst/>
            <a:gdLst>
              <a:gd name="connsiteX0" fmla="*/ 843874 w 1687749"/>
              <a:gd name="connsiteY0" fmla="*/ 0 h 1687674"/>
              <a:gd name="connsiteX1" fmla="*/ 1560040 w 1687749"/>
              <a:gd name="connsiteY1" fmla="*/ 396966 h 1687674"/>
              <a:gd name="connsiteX2" fmla="*/ 1434400 w 1687749"/>
              <a:gd name="connsiteY2" fmla="*/ 738021 h 1687674"/>
              <a:gd name="connsiteX3" fmla="*/ 1374582 w 1687749"/>
              <a:gd name="connsiteY3" fmla="*/ 843837 h 1687674"/>
              <a:gd name="connsiteX4" fmla="*/ 1436470 w 1687749"/>
              <a:gd name="connsiteY4" fmla="*/ 949653 h 1687674"/>
              <a:gd name="connsiteX5" fmla="*/ 1496288 w 1687749"/>
              <a:gd name="connsiteY5" fmla="*/ 965598 h 1687674"/>
              <a:gd name="connsiteX6" fmla="*/ 1587982 w 1687749"/>
              <a:gd name="connsiteY6" fmla="*/ 923562 h 1687674"/>
              <a:gd name="connsiteX7" fmla="*/ 1617995 w 1687749"/>
              <a:gd name="connsiteY7" fmla="*/ 843837 h 1687674"/>
              <a:gd name="connsiteX8" fmla="*/ 1587982 w 1687749"/>
              <a:gd name="connsiteY8" fmla="*/ 764113 h 1687674"/>
              <a:gd name="connsiteX9" fmla="*/ 1601140 w 1687749"/>
              <a:gd name="connsiteY9" fmla="*/ 695737 h 1687674"/>
              <a:gd name="connsiteX10" fmla="*/ 1546525 w 1687749"/>
              <a:gd name="connsiteY10" fmla="*/ 695737 h 1687674"/>
              <a:gd name="connsiteX11" fmla="*/ 1546525 w 1687749"/>
              <a:gd name="connsiteY11" fmla="*/ 646193 h 1687674"/>
              <a:gd name="connsiteX12" fmla="*/ 1613505 w 1687749"/>
              <a:gd name="connsiteY12" fmla="*/ 646193 h 1687674"/>
              <a:gd name="connsiteX13" fmla="*/ 1642005 w 1687749"/>
              <a:gd name="connsiteY13" fmla="*/ 568425 h 1687674"/>
              <a:gd name="connsiteX14" fmla="*/ 1687749 w 1687749"/>
              <a:gd name="connsiteY14" fmla="*/ 843837 h 1687674"/>
              <a:gd name="connsiteX15" fmla="*/ 1642005 w 1687749"/>
              <a:gd name="connsiteY15" fmla="*/ 1115107 h 1687674"/>
              <a:gd name="connsiteX16" fmla="*/ 1560040 w 1687749"/>
              <a:gd name="connsiteY16" fmla="*/ 1286774 h 1687674"/>
              <a:gd name="connsiteX17" fmla="*/ 843874 w 1687749"/>
              <a:gd name="connsiteY17" fmla="*/ 1687674 h 1687674"/>
              <a:gd name="connsiteX18" fmla="*/ 0 w 1687749"/>
              <a:gd name="connsiteY18" fmla="*/ 843837 h 1687674"/>
              <a:gd name="connsiteX19" fmla="*/ 843874 w 1687749"/>
              <a:gd name="connsiteY19" fmla="*/ 0 h 1687674"/>
              <a:gd name="connsiteX0" fmla="*/ 843874 w 1687749"/>
              <a:gd name="connsiteY0" fmla="*/ 0 h 1687674"/>
              <a:gd name="connsiteX1" fmla="*/ 1560040 w 1687749"/>
              <a:gd name="connsiteY1" fmla="*/ 396966 h 1687674"/>
              <a:gd name="connsiteX2" fmla="*/ 1434400 w 1687749"/>
              <a:gd name="connsiteY2" fmla="*/ 738021 h 1687674"/>
              <a:gd name="connsiteX3" fmla="*/ 1374582 w 1687749"/>
              <a:gd name="connsiteY3" fmla="*/ 843837 h 1687674"/>
              <a:gd name="connsiteX4" fmla="*/ 1436470 w 1687749"/>
              <a:gd name="connsiteY4" fmla="*/ 949653 h 1687674"/>
              <a:gd name="connsiteX5" fmla="*/ 1496288 w 1687749"/>
              <a:gd name="connsiteY5" fmla="*/ 965598 h 1687674"/>
              <a:gd name="connsiteX6" fmla="*/ 1587982 w 1687749"/>
              <a:gd name="connsiteY6" fmla="*/ 923562 h 1687674"/>
              <a:gd name="connsiteX7" fmla="*/ 1617995 w 1687749"/>
              <a:gd name="connsiteY7" fmla="*/ 843837 h 1687674"/>
              <a:gd name="connsiteX8" fmla="*/ 1587982 w 1687749"/>
              <a:gd name="connsiteY8" fmla="*/ 764113 h 1687674"/>
              <a:gd name="connsiteX9" fmla="*/ 1546525 w 1687749"/>
              <a:gd name="connsiteY9" fmla="*/ 695737 h 1687674"/>
              <a:gd name="connsiteX10" fmla="*/ 1546525 w 1687749"/>
              <a:gd name="connsiteY10" fmla="*/ 646193 h 1687674"/>
              <a:gd name="connsiteX11" fmla="*/ 1613505 w 1687749"/>
              <a:gd name="connsiteY11" fmla="*/ 646193 h 1687674"/>
              <a:gd name="connsiteX12" fmla="*/ 1642005 w 1687749"/>
              <a:gd name="connsiteY12" fmla="*/ 568425 h 1687674"/>
              <a:gd name="connsiteX13" fmla="*/ 1687749 w 1687749"/>
              <a:gd name="connsiteY13" fmla="*/ 843837 h 1687674"/>
              <a:gd name="connsiteX14" fmla="*/ 1642005 w 1687749"/>
              <a:gd name="connsiteY14" fmla="*/ 1115107 h 1687674"/>
              <a:gd name="connsiteX15" fmla="*/ 1560040 w 1687749"/>
              <a:gd name="connsiteY15" fmla="*/ 1286774 h 1687674"/>
              <a:gd name="connsiteX16" fmla="*/ 843874 w 1687749"/>
              <a:gd name="connsiteY16" fmla="*/ 1687674 h 1687674"/>
              <a:gd name="connsiteX17" fmla="*/ 0 w 1687749"/>
              <a:gd name="connsiteY17" fmla="*/ 843837 h 1687674"/>
              <a:gd name="connsiteX18" fmla="*/ 843874 w 1687749"/>
              <a:gd name="connsiteY18" fmla="*/ 0 h 1687674"/>
              <a:gd name="connsiteX0" fmla="*/ 843874 w 1687749"/>
              <a:gd name="connsiteY0" fmla="*/ 0 h 1687674"/>
              <a:gd name="connsiteX1" fmla="*/ 1560040 w 1687749"/>
              <a:gd name="connsiteY1" fmla="*/ 396966 h 1687674"/>
              <a:gd name="connsiteX2" fmla="*/ 1434400 w 1687749"/>
              <a:gd name="connsiteY2" fmla="*/ 738021 h 1687674"/>
              <a:gd name="connsiteX3" fmla="*/ 1374582 w 1687749"/>
              <a:gd name="connsiteY3" fmla="*/ 843837 h 1687674"/>
              <a:gd name="connsiteX4" fmla="*/ 1436470 w 1687749"/>
              <a:gd name="connsiteY4" fmla="*/ 949653 h 1687674"/>
              <a:gd name="connsiteX5" fmla="*/ 1496288 w 1687749"/>
              <a:gd name="connsiteY5" fmla="*/ 965598 h 1687674"/>
              <a:gd name="connsiteX6" fmla="*/ 1587982 w 1687749"/>
              <a:gd name="connsiteY6" fmla="*/ 923562 h 1687674"/>
              <a:gd name="connsiteX7" fmla="*/ 1617995 w 1687749"/>
              <a:gd name="connsiteY7" fmla="*/ 843837 h 1687674"/>
              <a:gd name="connsiteX8" fmla="*/ 1587982 w 1687749"/>
              <a:gd name="connsiteY8" fmla="*/ 764113 h 1687674"/>
              <a:gd name="connsiteX9" fmla="*/ 1546525 w 1687749"/>
              <a:gd name="connsiteY9" fmla="*/ 695737 h 1687674"/>
              <a:gd name="connsiteX10" fmla="*/ 1546525 w 1687749"/>
              <a:gd name="connsiteY10" fmla="*/ 646193 h 1687674"/>
              <a:gd name="connsiteX11" fmla="*/ 1642005 w 1687749"/>
              <a:gd name="connsiteY11" fmla="*/ 568425 h 1687674"/>
              <a:gd name="connsiteX12" fmla="*/ 1687749 w 1687749"/>
              <a:gd name="connsiteY12" fmla="*/ 843837 h 1687674"/>
              <a:gd name="connsiteX13" fmla="*/ 1642005 w 1687749"/>
              <a:gd name="connsiteY13" fmla="*/ 1115107 h 1687674"/>
              <a:gd name="connsiteX14" fmla="*/ 1560040 w 1687749"/>
              <a:gd name="connsiteY14" fmla="*/ 1286774 h 1687674"/>
              <a:gd name="connsiteX15" fmla="*/ 843874 w 1687749"/>
              <a:gd name="connsiteY15" fmla="*/ 1687674 h 1687674"/>
              <a:gd name="connsiteX16" fmla="*/ 0 w 1687749"/>
              <a:gd name="connsiteY16" fmla="*/ 843837 h 1687674"/>
              <a:gd name="connsiteX17" fmla="*/ 843874 w 1687749"/>
              <a:gd name="connsiteY17" fmla="*/ 0 h 1687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687749" h="1687674">
                <a:moveTo>
                  <a:pt x="843874" y="0"/>
                </a:moveTo>
                <a:cubicBezTo>
                  <a:pt x="1145243" y="0"/>
                  <a:pt x="1410390" y="157585"/>
                  <a:pt x="1560040" y="396966"/>
                </a:cubicBezTo>
                <a:cubicBezTo>
                  <a:pt x="1494219" y="496777"/>
                  <a:pt x="1450338" y="614396"/>
                  <a:pt x="1434400" y="738021"/>
                </a:cubicBezTo>
                <a:cubicBezTo>
                  <a:pt x="1398592" y="759971"/>
                  <a:pt x="1374582" y="799937"/>
                  <a:pt x="1374582" y="843837"/>
                </a:cubicBezTo>
                <a:cubicBezTo>
                  <a:pt x="1374582" y="889808"/>
                  <a:pt x="1400455" y="929567"/>
                  <a:pt x="1436470" y="949653"/>
                </a:cubicBezTo>
                <a:cubicBezTo>
                  <a:pt x="1454271" y="959593"/>
                  <a:pt x="1474348" y="965598"/>
                  <a:pt x="1496288" y="965598"/>
                </a:cubicBezTo>
                <a:cubicBezTo>
                  <a:pt x="1532097" y="965598"/>
                  <a:pt x="1566042" y="949653"/>
                  <a:pt x="1587982" y="923562"/>
                </a:cubicBezTo>
                <a:cubicBezTo>
                  <a:pt x="1605990" y="901611"/>
                  <a:pt x="1617995" y="873656"/>
                  <a:pt x="1617995" y="843837"/>
                </a:cubicBezTo>
                <a:cubicBezTo>
                  <a:pt x="1617995" y="813811"/>
                  <a:pt x="1605990" y="786063"/>
                  <a:pt x="1587982" y="764113"/>
                </a:cubicBezTo>
                <a:lnTo>
                  <a:pt x="1546525" y="695737"/>
                </a:lnTo>
                <a:lnTo>
                  <a:pt x="1546525" y="646193"/>
                </a:lnTo>
                <a:lnTo>
                  <a:pt x="1642005" y="568425"/>
                </a:lnTo>
                <a:cubicBezTo>
                  <a:pt x="1671811" y="656226"/>
                  <a:pt x="1687749" y="748168"/>
                  <a:pt x="1687749" y="843837"/>
                </a:cubicBezTo>
                <a:cubicBezTo>
                  <a:pt x="1687749" y="939507"/>
                  <a:pt x="1671811" y="1029378"/>
                  <a:pt x="1642005" y="1115107"/>
                </a:cubicBezTo>
                <a:cubicBezTo>
                  <a:pt x="1619858" y="1174953"/>
                  <a:pt x="1593985" y="1232934"/>
                  <a:pt x="1560040" y="1286774"/>
                </a:cubicBezTo>
                <a:cubicBezTo>
                  <a:pt x="1410390" y="1528225"/>
                  <a:pt x="1145243" y="1687674"/>
                  <a:pt x="843874" y="1687674"/>
                </a:cubicBezTo>
                <a:cubicBezTo>
                  <a:pt x="377125" y="1687674"/>
                  <a:pt x="0" y="1310588"/>
                  <a:pt x="0" y="843837"/>
                </a:cubicBezTo>
                <a:cubicBezTo>
                  <a:pt x="0" y="377087"/>
                  <a:pt x="377125" y="0"/>
                  <a:pt x="843874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2CD8AB9-F1C7-4CE2-A2BA-48761B150376}"/>
              </a:ext>
            </a:extLst>
          </p:cNvPr>
          <p:cNvSpPr/>
          <p:nvPr/>
        </p:nvSpPr>
        <p:spPr>
          <a:xfrm>
            <a:off x="6643681" y="2587021"/>
            <a:ext cx="1687748" cy="1685817"/>
          </a:xfrm>
          <a:custGeom>
            <a:avLst/>
            <a:gdLst>
              <a:gd name="connsiteX0" fmla="*/ 843874 w 1687748"/>
              <a:gd name="connsiteY0" fmla="*/ 7 h 1685817"/>
              <a:gd name="connsiteX1" fmla="*/ 1687748 w 1687748"/>
              <a:gd name="connsiteY1" fmla="*/ 841980 h 1685817"/>
              <a:gd name="connsiteX2" fmla="*/ 843874 w 1687748"/>
              <a:gd name="connsiteY2" fmla="*/ 1685817 h 1685817"/>
              <a:gd name="connsiteX3" fmla="*/ 133711 w 1687748"/>
              <a:gd name="connsiteY3" fmla="*/ 1296927 h 1685817"/>
              <a:gd name="connsiteX4" fmla="*/ 267216 w 1687748"/>
              <a:gd name="connsiteY4" fmla="*/ 937650 h 1685817"/>
              <a:gd name="connsiteX5" fmla="*/ 313167 w 1687748"/>
              <a:gd name="connsiteY5" fmla="*/ 841980 h 1685817"/>
              <a:gd name="connsiteX6" fmla="*/ 267216 w 1687748"/>
              <a:gd name="connsiteY6" fmla="*/ 748174 h 1685817"/>
              <a:gd name="connsiteX7" fmla="*/ 191460 w 1687748"/>
              <a:gd name="connsiteY7" fmla="*/ 722290 h 1685817"/>
              <a:gd name="connsiteX8" fmla="*/ 111771 w 1687748"/>
              <a:gd name="connsiteY8" fmla="*/ 752109 h 1685817"/>
              <a:gd name="connsiteX9" fmla="*/ 69753 w 1687748"/>
              <a:gd name="connsiteY9" fmla="*/ 844051 h 1685817"/>
              <a:gd name="connsiteX10" fmla="*/ 111771 w 1687748"/>
              <a:gd name="connsiteY10" fmla="*/ 935786 h 1685817"/>
              <a:gd name="connsiteX11" fmla="*/ 138119 w 1687748"/>
              <a:gd name="connsiteY11" fmla="*/ 964444 h 1685817"/>
              <a:gd name="connsiteX12" fmla="*/ 138119 w 1687748"/>
              <a:gd name="connsiteY12" fmla="*/ 1077547 h 1685817"/>
              <a:gd name="connsiteX13" fmla="*/ 49883 w 1687748"/>
              <a:gd name="connsiteY13" fmla="*/ 1133337 h 1685817"/>
              <a:gd name="connsiteX14" fmla="*/ 0 w 1687748"/>
              <a:gd name="connsiteY14" fmla="*/ 844051 h 1685817"/>
              <a:gd name="connsiteX15" fmla="*/ 51746 w 1687748"/>
              <a:gd name="connsiteY15" fmla="*/ 552694 h 1685817"/>
              <a:gd name="connsiteX16" fmla="*/ 133711 w 1687748"/>
              <a:gd name="connsiteY16" fmla="*/ 387033 h 1685817"/>
              <a:gd name="connsiteX17" fmla="*/ 843874 w 1687748"/>
              <a:gd name="connsiteY17" fmla="*/ 7 h 1685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687748" h="1685817">
                <a:moveTo>
                  <a:pt x="843874" y="7"/>
                </a:moveTo>
                <a:cubicBezTo>
                  <a:pt x="1310623" y="-1857"/>
                  <a:pt x="1687748" y="375230"/>
                  <a:pt x="1687748" y="841980"/>
                </a:cubicBezTo>
                <a:cubicBezTo>
                  <a:pt x="1687748" y="1308731"/>
                  <a:pt x="1310623" y="1685817"/>
                  <a:pt x="843874" y="1685817"/>
                </a:cubicBezTo>
                <a:cubicBezTo>
                  <a:pt x="544575" y="1685817"/>
                  <a:pt x="283154" y="1530303"/>
                  <a:pt x="133711" y="1296927"/>
                </a:cubicBezTo>
                <a:cubicBezTo>
                  <a:pt x="205535" y="1191111"/>
                  <a:pt x="251278" y="1069350"/>
                  <a:pt x="267216" y="937650"/>
                </a:cubicBezTo>
                <a:cubicBezTo>
                  <a:pt x="295159" y="915699"/>
                  <a:pt x="313167" y="881946"/>
                  <a:pt x="313167" y="841980"/>
                </a:cubicBezTo>
                <a:cubicBezTo>
                  <a:pt x="313167" y="804085"/>
                  <a:pt x="295159" y="770125"/>
                  <a:pt x="267216" y="748174"/>
                </a:cubicBezTo>
                <a:cubicBezTo>
                  <a:pt x="247346" y="732230"/>
                  <a:pt x="219403" y="722290"/>
                  <a:pt x="191460" y="722290"/>
                </a:cubicBezTo>
                <a:cubicBezTo>
                  <a:pt x="161447" y="722290"/>
                  <a:pt x="133711" y="734300"/>
                  <a:pt x="111771" y="752109"/>
                </a:cubicBezTo>
                <a:cubicBezTo>
                  <a:pt x="85691" y="774059"/>
                  <a:pt x="69753" y="808020"/>
                  <a:pt x="69753" y="844051"/>
                </a:cubicBezTo>
                <a:cubicBezTo>
                  <a:pt x="69753" y="879875"/>
                  <a:pt x="85691" y="913836"/>
                  <a:pt x="111771" y="935786"/>
                </a:cubicBezTo>
                <a:lnTo>
                  <a:pt x="138119" y="964444"/>
                </a:lnTo>
                <a:lnTo>
                  <a:pt x="138119" y="1077547"/>
                </a:lnTo>
                <a:lnTo>
                  <a:pt x="49883" y="1133337"/>
                </a:lnTo>
                <a:cubicBezTo>
                  <a:pt x="17800" y="1043466"/>
                  <a:pt x="0" y="945725"/>
                  <a:pt x="0" y="844051"/>
                </a:cubicBezTo>
                <a:cubicBezTo>
                  <a:pt x="0" y="742169"/>
                  <a:pt x="17800" y="642565"/>
                  <a:pt x="51746" y="552694"/>
                </a:cubicBezTo>
                <a:cubicBezTo>
                  <a:pt x="73686" y="494920"/>
                  <a:pt x="101629" y="439009"/>
                  <a:pt x="133711" y="387033"/>
                </a:cubicBezTo>
                <a:cubicBezTo>
                  <a:pt x="283154" y="153658"/>
                  <a:pt x="544575" y="7"/>
                  <a:pt x="843874" y="7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0CCCA84C-BE01-47A9-A9CE-C8AFCF23A482}"/>
              </a:ext>
            </a:extLst>
          </p:cNvPr>
          <p:cNvSpPr/>
          <p:nvPr/>
        </p:nvSpPr>
        <p:spPr>
          <a:xfrm>
            <a:off x="5249023" y="3979617"/>
            <a:ext cx="1687971" cy="1685810"/>
          </a:xfrm>
          <a:custGeom>
            <a:avLst/>
            <a:gdLst>
              <a:gd name="connsiteX0" fmla="*/ 845944 w 1687971"/>
              <a:gd name="connsiteY0" fmla="*/ 0 h 1685810"/>
              <a:gd name="connsiteX1" fmla="*/ 1129305 w 1687971"/>
              <a:gd name="connsiteY1" fmla="*/ 47834 h 1685810"/>
              <a:gd name="connsiteX2" fmla="*/ 1298825 w 1687971"/>
              <a:gd name="connsiteY2" fmla="*/ 129630 h 1685810"/>
              <a:gd name="connsiteX3" fmla="*/ 1687955 w 1687971"/>
              <a:gd name="connsiteY3" fmla="*/ 841973 h 1685810"/>
              <a:gd name="connsiteX4" fmla="*/ 844081 w 1687971"/>
              <a:gd name="connsiteY4" fmla="*/ 1685810 h 1685810"/>
              <a:gd name="connsiteX5" fmla="*/ 0 w 1687971"/>
              <a:gd name="connsiteY5" fmla="*/ 841973 h 1685810"/>
              <a:gd name="connsiteX6" fmla="*/ 399065 w 1687971"/>
              <a:gd name="connsiteY6" fmla="*/ 125695 h 1685810"/>
              <a:gd name="connsiteX7" fmla="*/ 655852 w 1687971"/>
              <a:gd name="connsiteY7" fmla="*/ 175041 h 1685810"/>
              <a:gd name="connsiteX8" fmla="*/ 740175 w 1687971"/>
              <a:gd name="connsiteY8" fmla="*/ 255325 h 1685810"/>
              <a:gd name="connsiteX9" fmla="*/ 844081 w 1687971"/>
              <a:gd name="connsiteY9" fmla="*/ 313307 h 1685810"/>
              <a:gd name="connsiteX10" fmla="*/ 945710 w 1687971"/>
              <a:gd name="connsiteY10" fmla="*/ 257396 h 1685810"/>
              <a:gd name="connsiteX11" fmla="*/ 965581 w 1687971"/>
              <a:gd name="connsiteY11" fmla="*/ 191546 h 1685810"/>
              <a:gd name="connsiteX12" fmla="*/ 927702 w 1687971"/>
              <a:gd name="connsiteY12" fmla="*/ 103745 h 1685810"/>
              <a:gd name="connsiteX13" fmla="*/ 844081 w 1687971"/>
              <a:gd name="connsiteY13" fmla="*/ 69785 h 1685810"/>
              <a:gd name="connsiteX14" fmla="*/ 762115 w 1687971"/>
              <a:gd name="connsiteY14" fmla="*/ 101674 h 1685810"/>
              <a:gd name="connsiteX15" fmla="*/ 570655 w 1687971"/>
              <a:gd name="connsiteY15" fmla="*/ 45971 h 1685810"/>
              <a:gd name="connsiteX16" fmla="*/ 845944 w 1687971"/>
              <a:gd name="connsiteY16" fmla="*/ 0 h 1685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87971" h="1685810">
                <a:moveTo>
                  <a:pt x="845944" y="0"/>
                </a:moveTo>
                <a:cubicBezTo>
                  <a:pt x="945710" y="0"/>
                  <a:pt x="1041544" y="15945"/>
                  <a:pt x="1129305" y="47834"/>
                </a:cubicBezTo>
                <a:cubicBezTo>
                  <a:pt x="1189123" y="67921"/>
                  <a:pt x="1247079" y="95669"/>
                  <a:pt x="1298825" y="129630"/>
                </a:cubicBezTo>
                <a:cubicBezTo>
                  <a:pt x="1534166" y="279346"/>
                  <a:pt x="1689818" y="542747"/>
                  <a:pt x="1687955" y="841973"/>
                </a:cubicBezTo>
                <a:cubicBezTo>
                  <a:pt x="1687955" y="1308724"/>
                  <a:pt x="1310830" y="1685810"/>
                  <a:pt x="844081" y="1685810"/>
                </a:cubicBezTo>
                <a:cubicBezTo>
                  <a:pt x="377125" y="1685810"/>
                  <a:pt x="0" y="1308724"/>
                  <a:pt x="0" y="841973"/>
                </a:cubicBezTo>
                <a:cubicBezTo>
                  <a:pt x="0" y="540677"/>
                  <a:pt x="159791" y="275412"/>
                  <a:pt x="399065" y="125695"/>
                </a:cubicBezTo>
                <a:cubicBezTo>
                  <a:pt x="508374" y="14540"/>
                  <a:pt x="613054" y="156091"/>
                  <a:pt x="655852" y="175041"/>
                </a:cubicBezTo>
                <a:lnTo>
                  <a:pt x="740175" y="255325"/>
                </a:lnTo>
                <a:cubicBezTo>
                  <a:pt x="762115" y="289286"/>
                  <a:pt x="799993" y="313307"/>
                  <a:pt x="844081" y="313307"/>
                </a:cubicBezTo>
                <a:cubicBezTo>
                  <a:pt x="885892" y="313307"/>
                  <a:pt x="923770" y="291356"/>
                  <a:pt x="945710" y="257396"/>
                </a:cubicBezTo>
                <a:cubicBezTo>
                  <a:pt x="957715" y="239380"/>
                  <a:pt x="965581" y="215566"/>
                  <a:pt x="965581" y="191546"/>
                </a:cubicBezTo>
                <a:cubicBezTo>
                  <a:pt x="965581" y="157585"/>
                  <a:pt x="951713" y="125695"/>
                  <a:pt x="927702" y="103745"/>
                </a:cubicBezTo>
                <a:cubicBezTo>
                  <a:pt x="905762" y="81795"/>
                  <a:pt x="875956" y="69785"/>
                  <a:pt x="844081" y="69785"/>
                </a:cubicBezTo>
                <a:cubicBezTo>
                  <a:pt x="811998" y="69785"/>
                  <a:pt x="784055" y="81795"/>
                  <a:pt x="762115" y="101674"/>
                </a:cubicBezTo>
                <a:cubicBezTo>
                  <a:pt x="694431" y="93805"/>
                  <a:pt x="630473" y="73926"/>
                  <a:pt x="570655" y="45971"/>
                </a:cubicBezTo>
                <a:cubicBezTo>
                  <a:pt x="658416" y="15945"/>
                  <a:pt x="750317" y="0"/>
                  <a:pt x="845944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Round Key Tags Cycle – Slide Template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E7DCDE36-D835-384E-B59E-3BE67F02F863}"/>
              </a:ext>
            </a:extLst>
          </p:cNvPr>
          <p:cNvSpPr/>
          <p:nvPr/>
        </p:nvSpPr>
        <p:spPr>
          <a:xfrm>
            <a:off x="7086076" y="2633911"/>
            <a:ext cx="1196878" cy="15920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43" h="21600" extrusionOk="0">
                <a:moveTo>
                  <a:pt x="7115" y="0"/>
                </a:moveTo>
                <a:cubicBezTo>
                  <a:pt x="4920" y="0"/>
                  <a:pt x="2830" y="379"/>
                  <a:pt x="954" y="1083"/>
                </a:cubicBezTo>
                <a:cubicBezTo>
                  <a:pt x="-73" y="1462"/>
                  <a:pt x="-321" y="2490"/>
                  <a:pt x="458" y="3113"/>
                </a:cubicBezTo>
                <a:cubicBezTo>
                  <a:pt x="2866" y="5143"/>
                  <a:pt x="4353" y="7850"/>
                  <a:pt x="4353" y="10800"/>
                </a:cubicBezTo>
                <a:cubicBezTo>
                  <a:pt x="4353" y="13750"/>
                  <a:pt x="2901" y="16457"/>
                  <a:pt x="458" y="18487"/>
                </a:cubicBezTo>
                <a:cubicBezTo>
                  <a:pt x="-321" y="19137"/>
                  <a:pt x="-73" y="20138"/>
                  <a:pt x="954" y="20517"/>
                </a:cubicBezTo>
                <a:cubicBezTo>
                  <a:pt x="2831" y="21221"/>
                  <a:pt x="4920" y="21600"/>
                  <a:pt x="7115" y="21600"/>
                </a:cubicBezTo>
                <a:cubicBezTo>
                  <a:pt x="14941" y="21600"/>
                  <a:pt x="21244" y="16755"/>
                  <a:pt x="21244" y="10800"/>
                </a:cubicBezTo>
                <a:cubicBezTo>
                  <a:pt x="21279" y="4872"/>
                  <a:pt x="14905" y="0"/>
                  <a:pt x="7115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05FA6A0E-ED40-4D4C-80DF-8C079313825C}"/>
              </a:ext>
            </a:extLst>
          </p:cNvPr>
          <p:cNvSpPr/>
          <p:nvPr/>
        </p:nvSpPr>
        <p:spPr>
          <a:xfrm>
            <a:off x="3913349" y="2632982"/>
            <a:ext cx="1198866" cy="15920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9" h="21600" extrusionOk="0">
                <a:moveTo>
                  <a:pt x="16926" y="10827"/>
                </a:moveTo>
                <a:cubicBezTo>
                  <a:pt x="16926" y="7877"/>
                  <a:pt x="18378" y="5170"/>
                  <a:pt x="20821" y="3140"/>
                </a:cubicBezTo>
                <a:cubicBezTo>
                  <a:pt x="21600" y="2490"/>
                  <a:pt x="21352" y="1489"/>
                  <a:pt x="20325" y="1083"/>
                </a:cubicBezTo>
                <a:cubicBezTo>
                  <a:pt x="18449" y="379"/>
                  <a:pt x="16359" y="0"/>
                  <a:pt x="14164" y="0"/>
                </a:cubicBezTo>
                <a:cubicBezTo>
                  <a:pt x="6374" y="0"/>
                  <a:pt x="0" y="4845"/>
                  <a:pt x="0" y="10800"/>
                </a:cubicBezTo>
                <a:cubicBezTo>
                  <a:pt x="0" y="16782"/>
                  <a:pt x="6338" y="21600"/>
                  <a:pt x="14129" y="21600"/>
                </a:cubicBezTo>
                <a:cubicBezTo>
                  <a:pt x="16359" y="21600"/>
                  <a:pt x="18449" y="21221"/>
                  <a:pt x="20290" y="20517"/>
                </a:cubicBezTo>
                <a:cubicBezTo>
                  <a:pt x="21317" y="20138"/>
                  <a:pt x="21565" y="19110"/>
                  <a:pt x="20786" y="18487"/>
                </a:cubicBezTo>
                <a:cubicBezTo>
                  <a:pt x="18378" y="16484"/>
                  <a:pt x="16926" y="13777"/>
                  <a:pt x="16926" y="1082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4F704026-B249-AB4E-B409-F59C6B2921C2}"/>
              </a:ext>
            </a:extLst>
          </p:cNvPr>
          <p:cNvSpPr/>
          <p:nvPr/>
        </p:nvSpPr>
        <p:spPr>
          <a:xfrm>
            <a:off x="5301011" y="1245353"/>
            <a:ext cx="1592029" cy="11988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79" extrusionOk="0">
                <a:moveTo>
                  <a:pt x="10773" y="16926"/>
                </a:moveTo>
                <a:cubicBezTo>
                  <a:pt x="13723" y="16926"/>
                  <a:pt x="16430" y="18378"/>
                  <a:pt x="18460" y="20821"/>
                </a:cubicBezTo>
                <a:cubicBezTo>
                  <a:pt x="19110" y="21600"/>
                  <a:pt x="20111" y="21352"/>
                  <a:pt x="20517" y="20325"/>
                </a:cubicBezTo>
                <a:cubicBezTo>
                  <a:pt x="21221" y="18449"/>
                  <a:pt x="21600" y="16359"/>
                  <a:pt x="21600" y="14164"/>
                </a:cubicBezTo>
                <a:cubicBezTo>
                  <a:pt x="21600" y="6374"/>
                  <a:pt x="16755" y="0"/>
                  <a:pt x="10800" y="0"/>
                </a:cubicBezTo>
                <a:cubicBezTo>
                  <a:pt x="4818" y="0"/>
                  <a:pt x="0" y="6338"/>
                  <a:pt x="0" y="14129"/>
                </a:cubicBezTo>
                <a:cubicBezTo>
                  <a:pt x="0" y="16359"/>
                  <a:pt x="379" y="18449"/>
                  <a:pt x="1083" y="20290"/>
                </a:cubicBezTo>
                <a:cubicBezTo>
                  <a:pt x="1462" y="21317"/>
                  <a:pt x="2490" y="21565"/>
                  <a:pt x="3113" y="20786"/>
                </a:cubicBezTo>
                <a:cubicBezTo>
                  <a:pt x="5116" y="18378"/>
                  <a:pt x="7823" y="16926"/>
                  <a:pt x="10773" y="1692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1F0D8053-B4F7-0943-B9BE-2EEADA5D67D4}"/>
              </a:ext>
            </a:extLst>
          </p:cNvPr>
          <p:cNvSpPr/>
          <p:nvPr/>
        </p:nvSpPr>
        <p:spPr>
          <a:xfrm>
            <a:off x="5296994" y="4418078"/>
            <a:ext cx="1592029" cy="11988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79" extrusionOk="0">
                <a:moveTo>
                  <a:pt x="10827" y="4353"/>
                </a:moveTo>
                <a:cubicBezTo>
                  <a:pt x="7877" y="4353"/>
                  <a:pt x="5170" y="2901"/>
                  <a:pt x="3140" y="458"/>
                </a:cubicBezTo>
                <a:cubicBezTo>
                  <a:pt x="2490" y="-321"/>
                  <a:pt x="1489" y="-73"/>
                  <a:pt x="1083" y="954"/>
                </a:cubicBezTo>
                <a:cubicBezTo>
                  <a:pt x="379" y="2830"/>
                  <a:pt x="0" y="4920"/>
                  <a:pt x="0" y="7115"/>
                </a:cubicBezTo>
                <a:cubicBezTo>
                  <a:pt x="0" y="14905"/>
                  <a:pt x="4845" y="21279"/>
                  <a:pt x="10800" y="21279"/>
                </a:cubicBezTo>
                <a:cubicBezTo>
                  <a:pt x="16782" y="21279"/>
                  <a:pt x="21600" y="14941"/>
                  <a:pt x="21600" y="7150"/>
                </a:cubicBezTo>
                <a:cubicBezTo>
                  <a:pt x="21600" y="4920"/>
                  <a:pt x="21221" y="2830"/>
                  <a:pt x="20517" y="989"/>
                </a:cubicBezTo>
                <a:cubicBezTo>
                  <a:pt x="20138" y="-38"/>
                  <a:pt x="19110" y="-286"/>
                  <a:pt x="18487" y="493"/>
                </a:cubicBezTo>
                <a:cubicBezTo>
                  <a:pt x="16484" y="2901"/>
                  <a:pt x="13805" y="4353"/>
                  <a:pt x="10827" y="435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9" name="Graphic 8" descr="Trophy outline">
            <a:extLst>
              <a:ext uri="{FF2B5EF4-FFF2-40B4-BE49-F238E27FC236}">
                <a16:creationId xmlns:a16="http://schemas.microsoft.com/office/drawing/2014/main" id="{13A6B733-4D18-F449-95F1-184953902E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60378" y="2993378"/>
            <a:ext cx="871244" cy="871244"/>
          </a:xfrm>
          <a:prstGeom prst="rect">
            <a:avLst/>
          </a:prstGeom>
        </p:spPr>
      </p:pic>
      <p:pic>
        <p:nvPicPr>
          <p:cNvPr id="10" name="Graphic 9" descr="Briefcase with solid fill">
            <a:extLst>
              <a:ext uri="{FF2B5EF4-FFF2-40B4-BE49-F238E27FC236}">
                <a16:creationId xmlns:a16="http://schemas.microsoft.com/office/drawing/2014/main" id="{FCFC72C9-EEE4-E34D-AB61-233B152B6D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03847" y="4703767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1" descr="Database with solid fill">
            <a:extLst>
              <a:ext uri="{FF2B5EF4-FFF2-40B4-BE49-F238E27FC236}">
                <a16:creationId xmlns:a16="http://schemas.microsoft.com/office/drawing/2014/main" id="{9D0DE465-8ADA-B443-BA8C-CFD3DA0CECB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17122" y="3483469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2" descr="Gears with solid fill">
            <a:extLst>
              <a:ext uri="{FF2B5EF4-FFF2-40B4-BE49-F238E27FC236}">
                <a16:creationId xmlns:a16="http://schemas.microsoft.com/office/drawing/2014/main" id="{70A228C5-2B2B-6646-93E7-B0C0804CA56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41663" y="2725633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Graphic 14" descr="Stopwatch 66% with solid fill">
            <a:extLst>
              <a:ext uri="{FF2B5EF4-FFF2-40B4-BE49-F238E27FC236}">
                <a16:creationId xmlns:a16="http://schemas.microsoft.com/office/drawing/2014/main" id="{21350E7A-A815-7143-81DB-FB76BD82B41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407098" y="1646249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76091CB-FAFC-3A4D-ADE3-1A4CA21BACB9}"/>
              </a:ext>
            </a:extLst>
          </p:cNvPr>
          <p:cNvSpPr txBox="1"/>
          <p:nvPr/>
        </p:nvSpPr>
        <p:spPr>
          <a:xfrm>
            <a:off x="6376789" y="1831909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4449DD7-CE62-884B-A96E-BCD3C5D0C471}"/>
              </a:ext>
            </a:extLst>
          </p:cNvPr>
          <p:cNvSpPr txBox="1"/>
          <p:nvPr/>
        </p:nvSpPr>
        <p:spPr>
          <a:xfrm>
            <a:off x="7289249" y="3664567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A7EED33-834A-E645-9D0C-42278097E1BE}"/>
              </a:ext>
            </a:extLst>
          </p:cNvPr>
          <p:cNvSpPr txBox="1"/>
          <p:nvPr/>
        </p:nvSpPr>
        <p:spPr>
          <a:xfrm>
            <a:off x="5367263" y="4625314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66643C8-59A0-6748-8674-1BFACB6C44AB}"/>
              </a:ext>
            </a:extLst>
          </p:cNvPr>
          <p:cNvSpPr txBox="1"/>
          <p:nvPr/>
        </p:nvSpPr>
        <p:spPr>
          <a:xfrm>
            <a:off x="4467318" y="2793323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7D9AE997-E5D2-6449-8616-15DF6877B6AD}"/>
              </a:ext>
            </a:extLst>
          </p:cNvPr>
          <p:cNvSpPr/>
          <p:nvPr/>
        </p:nvSpPr>
        <p:spPr>
          <a:xfrm>
            <a:off x="5285385" y="2611424"/>
            <a:ext cx="1633931" cy="16319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815" y="19488"/>
                </a:moveTo>
                <a:cubicBezTo>
                  <a:pt x="12132" y="19778"/>
                  <a:pt x="12316" y="20200"/>
                  <a:pt x="12316" y="20649"/>
                </a:cubicBezTo>
                <a:cubicBezTo>
                  <a:pt x="12316" y="20966"/>
                  <a:pt x="12211" y="21283"/>
                  <a:pt x="12053" y="21521"/>
                </a:cubicBezTo>
                <a:cubicBezTo>
                  <a:pt x="11631" y="21574"/>
                  <a:pt x="11209" y="21600"/>
                  <a:pt x="10787" y="21600"/>
                </a:cubicBezTo>
                <a:cubicBezTo>
                  <a:pt x="10286" y="21600"/>
                  <a:pt x="9811" y="21574"/>
                  <a:pt x="9336" y="21494"/>
                </a:cubicBezTo>
                <a:cubicBezTo>
                  <a:pt x="7675" y="21283"/>
                  <a:pt x="6145" y="20676"/>
                  <a:pt x="4826" y="19778"/>
                </a:cubicBezTo>
                <a:cubicBezTo>
                  <a:pt x="3613" y="18959"/>
                  <a:pt x="2585" y="17930"/>
                  <a:pt x="1767" y="16689"/>
                </a:cubicBezTo>
                <a:cubicBezTo>
                  <a:pt x="2215" y="15976"/>
                  <a:pt x="2558" y="15210"/>
                  <a:pt x="2848" y="14418"/>
                </a:cubicBezTo>
                <a:cubicBezTo>
                  <a:pt x="3719" y="16292"/>
                  <a:pt x="5222" y="17824"/>
                  <a:pt x="7068" y="18695"/>
                </a:cubicBezTo>
                <a:cubicBezTo>
                  <a:pt x="7859" y="19065"/>
                  <a:pt x="8703" y="19329"/>
                  <a:pt x="9600" y="19435"/>
                </a:cubicBezTo>
                <a:cubicBezTo>
                  <a:pt x="9996" y="19488"/>
                  <a:pt x="10391" y="19514"/>
                  <a:pt x="10787" y="19514"/>
                </a:cubicBezTo>
                <a:cubicBezTo>
                  <a:pt x="11156" y="19540"/>
                  <a:pt x="11499" y="19514"/>
                  <a:pt x="11815" y="19488"/>
                </a:cubicBezTo>
                <a:close/>
                <a:moveTo>
                  <a:pt x="10813" y="2033"/>
                </a:moveTo>
                <a:cubicBezTo>
                  <a:pt x="11182" y="2033"/>
                  <a:pt x="11552" y="2060"/>
                  <a:pt x="11895" y="2112"/>
                </a:cubicBezTo>
                <a:cubicBezTo>
                  <a:pt x="12844" y="2218"/>
                  <a:pt x="13714" y="2482"/>
                  <a:pt x="14532" y="2878"/>
                </a:cubicBezTo>
                <a:cubicBezTo>
                  <a:pt x="16325" y="3723"/>
                  <a:pt x="17776" y="5176"/>
                  <a:pt x="18646" y="6971"/>
                </a:cubicBezTo>
                <a:cubicBezTo>
                  <a:pt x="18936" y="6205"/>
                  <a:pt x="19306" y="5466"/>
                  <a:pt x="19728" y="4779"/>
                </a:cubicBezTo>
                <a:cubicBezTo>
                  <a:pt x="18936" y="3591"/>
                  <a:pt x="17908" y="2588"/>
                  <a:pt x="16721" y="1796"/>
                </a:cubicBezTo>
                <a:cubicBezTo>
                  <a:pt x="15323" y="871"/>
                  <a:pt x="13714" y="264"/>
                  <a:pt x="12000" y="79"/>
                </a:cubicBezTo>
                <a:cubicBezTo>
                  <a:pt x="11605" y="26"/>
                  <a:pt x="11209" y="0"/>
                  <a:pt x="10787" y="0"/>
                </a:cubicBezTo>
                <a:cubicBezTo>
                  <a:pt x="10312" y="0"/>
                  <a:pt x="9837" y="26"/>
                  <a:pt x="9389" y="106"/>
                </a:cubicBezTo>
                <a:cubicBezTo>
                  <a:pt x="9204" y="370"/>
                  <a:pt x="9099" y="687"/>
                  <a:pt x="9099" y="1030"/>
                </a:cubicBezTo>
                <a:cubicBezTo>
                  <a:pt x="9099" y="1452"/>
                  <a:pt x="9284" y="1848"/>
                  <a:pt x="9547" y="2139"/>
                </a:cubicBezTo>
                <a:cubicBezTo>
                  <a:pt x="9969" y="2086"/>
                  <a:pt x="10391" y="2033"/>
                  <a:pt x="10813" y="2033"/>
                </a:cubicBezTo>
                <a:close/>
                <a:moveTo>
                  <a:pt x="21521" y="9559"/>
                </a:moveTo>
                <a:cubicBezTo>
                  <a:pt x="21257" y="9348"/>
                  <a:pt x="20888" y="9216"/>
                  <a:pt x="20519" y="9216"/>
                </a:cubicBezTo>
                <a:cubicBezTo>
                  <a:pt x="20123" y="9216"/>
                  <a:pt x="19754" y="9374"/>
                  <a:pt x="19464" y="9612"/>
                </a:cubicBezTo>
                <a:cubicBezTo>
                  <a:pt x="19516" y="10008"/>
                  <a:pt x="19543" y="10377"/>
                  <a:pt x="19543" y="10800"/>
                </a:cubicBezTo>
                <a:cubicBezTo>
                  <a:pt x="19543" y="11222"/>
                  <a:pt x="19516" y="11645"/>
                  <a:pt x="19464" y="12041"/>
                </a:cubicBezTo>
                <a:cubicBezTo>
                  <a:pt x="19332" y="12965"/>
                  <a:pt x="19068" y="13837"/>
                  <a:pt x="18646" y="14655"/>
                </a:cubicBezTo>
                <a:cubicBezTo>
                  <a:pt x="17749" y="16451"/>
                  <a:pt x="16272" y="17903"/>
                  <a:pt x="14453" y="18748"/>
                </a:cubicBezTo>
                <a:cubicBezTo>
                  <a:pt x="15244" y="19039"/>
                  <a:pt x="15982" y="19408"/>
                  <a:pt x="16694" y="19831"/>
                </a:cubicBezTo>
                <a:cubicBezTo>
                  <a:pt x="17908" y="19039"/>
                  <a:pt x="18936" y="18035"/>
                  <a:pt x="19754" y="16847"/>
                </a:cubicBezTo>
                <a:cubicBezTo>
                  <a:pt x="20703" y="15447"/>
                  <a:pt x="21310" y="13837"/>
                  <a:pt x="21521" y="12094"/>
                </a:cubicBezTo>
                <a:cubicBezTo>
                  <a:pt x="21574" y="11671"/>
                  <a:pt x="21600" y="11249"/>
                  <a:pt x="21600" y="10800"/>
                </a:cubicBezTo>
                <a:cubicBezTo>
                  <a:pt x="21574" y="10378"/>
                  <a:pt x="21547" y="9981"/>
                  <a:pt x="21521" y="9559"/>
                </a:cubicBezTo>
                <a:close/>
                <a:moveTo>
                  <a:pt x="2136" y="11856"/>
                </a:moveTo>
                <a:cubicBezTo>
                  <a:pt x="2084" y="11513"/>
                  <a:pt x="2057" y="11143"/>
                  <a:pt x="2057" y="10774"/>
                </a:cubicBezTo>
                <a:cubicBezTo>
                  <a:pt x="2057" y="10430"/>
                  <a:pt x="2084" y="10087"/>
                  <a:pt x="2110" y="9744"/>
                </a:cubicBezTo>
                <a:cubicBezTo>
                  <a:pt x="2215" y="8846"/>
                  <a:pt x="2453" y="7975"/>
                  <a:pt x="2822" y="7156"/>
                </a:cubicBezTo>
                <a:cubicBezTo>
                  <a:pt x="3666" y="5281"/>
                  <a:pt x="5143" y="3776"/>
                  <a:pt x="6963" y="2878"/>
                </a:cubicBezTo>
                <a:cubicBezTo>
                  <a:pt x="6171" y="2614"/>
                  <a:pt x="5433" y="2245"/>
                  <a:pt x="4747" y="1796"/>
                </a:cubicBezTo>
                <a:cubicBezTo>
                  <a:pt x="3560" y="2614"/>
                  <a:pt x="2532" y="3644"/>
                  <a:pt x="1741" y="4885"/>
                </a:cubicBezTo>
                <a:cubicBezTo>
                  <a:pt x="870" y="6205"/>
                  <a:pt x="290" y="7763"/>
                  <a:pt x="79" y="9400"/>
                </a:cubicBezTo>
                <a:cubicBezTo>
                  <a:pt x="26" y="9849"/>
                  <a:pt x="0" y="10298"/>
                  <a:pt x="0" y="10747"/>
                </a:cubicBezTo>
                <a:cubicBezTo>
                  <a:pt x="0" y="11222"/>
                  <a:pt x="26" y="11698"/>
                  <a:pt x="105" y="12173"/>
                </a:cubicBezTo>
                <a:cubicBezTo>
                  <a:pt x="343" y="12305"/>
                  <a:pt x="607" y="12384"/>
                  <a:pt x="897" y="12384"/>
                </a:cubicBezTo>
                <a:cubicBezTo>
                  <a:pt x="1398" y="12437"/>
                  <a:pt x="1846" y="12226"/>
                  <a:pt x="2136" y="11856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8159D94-45CB-4644-AA0D-77D5B75E4F3A}"/>
              </a:ext>
            </a:extLst>
          </p:cNvPr>
          <p:cNvGrpSpPr/>
          <p:nvPr/>
        </p:nvGrpSpPr>
        <p:grpSpPr>
          <a:xfrm>
            <a:off x="8927481" y="3636471"/>
            <a:ext cx="2926080" cy="1290153"/>
            <a:chOff x="8921977" y="1466725"/>
            <a:chExt cx="2926080" cy="129015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8421416-8EB0-47B1-9044-93FD7829615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02 - 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1B7D996-1FE8-4B45-B23D-15664EF8ED9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B8F907F-AF03-4651-8304-B30018FB42CE}"/>
              </a:ext>
            </a:extLst>
          </p:cNvPr>
          <p:cNvGrpSpPr/>
          <p:nvPr/>
        </p:nvGrpSpPr>
        <p:grpSpPr>
          <a:xfrm>
            <a:off x="338440" y="3636471"/>
            <a:ext cx="2926080" cy="1290153"/>
            <a:chOff x="332936" y="2627766"/>
            <a:chExt cx="2926080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548805A-3271-4888-B726-C01CF527437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 - 03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016582B-6426-4336-A521-7AF5C3F2234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7EE58C0-4A4D-4958-A93A-5183D2897F09}"/>
              </a:ext>
            </a:extLst>
          </p:cNvPr>
          <p:cNvGrpSpPr/>
          <p:nvPr/>
        </p:nvGrpSpPr>
        <p:grpSpPr>
          <a:xfrm>
            <a:off x="8927481" y="1931377"/>
            <a:ext cx="2926080" cy="1290153"/>
            <a:chOff x="8921977" y="1466725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8FEA94E-F9C4-4234-A2EA-AE1EBA91D90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01 - 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29632F3-218B-462E-B647-457EF8F3DF8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8271724-FBA5-46D0-AC8B-D66C20E2BA4F}"/>
              </a:ext>
            </a:extLst>
          </p:cNvPr>
          <p:cNvGrpSpPr/>
          <p:nvPr/>
        </p:nvGrpSpPr>
        <p:grpSpPr>
          <a:xfrm>
            <a:off x="338440" y="1931377"/>
            <a:ext cx="2926080" cy="1290153"/>
            <a:chOff x="332936" y="2627766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614BD7B-6B6B-481F-9721-FE7D2B34F56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 - 04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DF724A9-D6A4-459E-B28C-FE3FB703F0E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67810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8765</TotalTime>
  <Words>397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 Round Key Tags Cycle – Slide Template</vt:lpstr>
      <vt:lpstr>4 Round Key Tags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Round Key Tags Cycle</dc:title>
  <dc:creator>PresentationGO.com</dc:creator>
  <dc:description>© Copyright PresentationGO.com - Do not distribute or sale without written permission.</dc:description>
  <dcterms:created xsi:type="dcterms:W3CDTF">2014-11-26T05:14:11Z</dcterms:created>
  <dcterms:modified xsi:type="dcterms:W3CDTF">2022-01-26T00:05:21Z</dcterms:modified>
  <cp:category>Charts &amp; Diagrams</cp:category>
</cp:coreProperties>
</file>