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3"/>
  </p:notesMasterIdLst>
  <p:sldIdLst>
    <p:sldId id="353" r:id="rId4"/>
    <p:sldId id="371" r:id="rId5"/>
    <p:sldId id="358" r:id="rId6"/>
    <p:sldId id="372" r:id="rId7"/>
    <p:sldId id="356" r:id="rId8"/>
    <p:sldId id="373" r:id="rId9"/>
    <p:sldId id="355" r:id="rId10"/>
    <p:sldId id="374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7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79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8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5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65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8.svg"/><Relationship Id="rId4" Type="http://schemas.openxmlformats.org/officeDocument/2006/relationships/image" Target="../media/image4.sv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8.svg"/><Relationship Id="rId4" Type="http://schemas.openxmlformats.org/officeDocument/2006/relationships/image" Target="../media/image4.sv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7444C1-D55F-457C-B63E-48B23C663365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763BD9-F002-7E49-B943-1044E3360AA6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4F00354-8107-7644-8695-0B590A057EBA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44E2DF-6A76-EB45-AA07-132AD563B78F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AF6B2F-BA6C-6F45-9FD0-7549B1091E2D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7D1292-9A69-4555-B1E1-879FFE15453D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FBBD334-F26F-4AC6-94FF-35603159FAD4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0DD2B25-674A-47BA-B6AB-C43C90295F3F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9EB2138-1215-43A9-A6E1-DBEC67BCCFAB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ACC98A-1E89-4923-B1E8-3B7F1BCB6C6A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50B9181-C353-48C4-A494-D1034B5E505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101" name="Graphic 100" descr="Gears with solid fill">
            <a:extLst>
              <a:ext uri="{FF2B5EF4-FFF2-40B4-BE49-F238E27FC236}">
                <a16:creationId xmlns:a16="http://schemas.microsoft.com/office/drawing/2014/main" id="{88F5D1C2-A0AB-45AA-81F4-F376C690E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0015609-C80D-4EC8-B178-67F340935409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9460D9B-F6FC-460F-AD13-1E8648A73197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A1926DC-04C8-4CE8-9E89-D2C7B41CDFB9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766A83F-04AB-46E3-AAB9-FFADB3732B83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C9726E0-9ECB-4228-8531-050941A992D0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A0A3DCB-B706-4A74-A2DF-A30E5FD5D1A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102" name="Graphic 101" descr="Hourglass 30% with solid fill">
            <a:extLst>
              <a:ext uri="{FF2B5EF4-FFF2-40B4-BE49-F238E27FC236}">
                <a16:creationId xmlns:a16="http://schemas.microsoft.com/office/drawing/2014/main" id="{E5E2DC9C-40E1-43BA-B938-F52821114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8EDC453-673F-4406-A08D-F427465B7ACF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24E7C28-3C00-46E6-94A6-5421D46A0462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0FD1531-8857-4202-9ED1-BE7534903061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8861B9-1473-4255-A525-087B2A274E42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35F06DB-BC3F-4504-A602-F7F7FEFD753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7E91D7-5B0C-4226-B617-C1518F82861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103" name="Graphic 102" descr="Lightbulb with solid fill">
            <a:extLst>
              <a:ext uri="{FF2B5EF4-FFF2-40B4-BE49-F238E27FC236}">
                <a16:creationId xmlns:a16="http://schemas.microsoft.com/office/drawing/2014/main" id="{71AB0B96-F916-48D1-887A-714076555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D97F00AB-7F93-4E89-8F0C-A191ADAC2338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95E2EA8-48B7-4A16-98E7-7F2AD5C5AFA0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734DC926-A4C3-44F4-B5A5-6FE1163BD34B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597F68-24C2-4B76-B1C2-2256C0D3A151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C354AF2-389E-42DA-B947-0DA8CE7A8602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7CD8EE1-02AC-4474-959D-F869E4B0EF2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104" name="Graphic 103" descr="Research with solid fill">
            <a:extLst>
              <a:ext uri="{FF2B5EF4-FFF2-40B4-BE49-F238E27FC236}">
                <a16:creationId xmlns:a16="http://schemas.microsoft.com/office/drawing/2014/main" id="{FD272D49-6298-439D-9954-55C1B1C0BB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7444C1-D55F-457C-B63E-48B23C663365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763BD9-F002-7E49-B943-1044E3360AA6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4F00354-8107-7644-8695-0B590A057EBA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44E2DF-6A76-EB45-AA07-132AD563B78F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AF6B2F-BA6C-6F45-9FD0-7549B1091E2D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C799DBF-F9BB-44D4-A1A2-7020727DE52A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D62112F-FF39-49C4-917C-264204608458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C3451F8-FFF9-4A18-ABE8-FA27C9028870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F33C649-A27D-440A-81D2-CB7BC76BAC82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96577D1-8C6E-4EC8-8C17-7F1D16755EB3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67064D5-B831-42E7-9895-80F5DCB0771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54" name="Graphic 53" descr="Gears with solid fill">
            <a:extLst>
              <a:ext uri="{FF2B5EF4-FFF2-40B4-BE49-F238E27FC236}">
                <a16:creationId xmlns:a16="http://schemas.microsoft.com/office/drawing/2014/main" id="{00C30787-9DA1-4C9D-A9E2-FA02AEB48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8CE3047E-3582-4B37-B658-6D74AF6664F5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7576074-246A-49A3-9F9F-1CAACD9B4522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425544FB-90DF-4149-AAA3-0230C7E7F0CA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5744C1B-DAC6-4830-A9D3-D19AC4E28CD1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6FEA6FA-9E1D-4C98-B8E2-0E783D555FBE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13DB6AA-999D-4CB6-A825-EBD22365D77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1" name="Graphic 60" descr="Hourglass 30% with solid fill">
            <a:extLst>
              <a:ext uri="{FF2B5EF4-FFF2-40B4-BE49-F238E27FC236}">
                <a16:creationId xmlns:a16="http://schemas.microsoft.com/office/drawing/2014/main" id="{1FD032A2-A31F-463B-854B-B20E884B0B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F275F3B6-E724-478E-9AE0-63C3074ECE01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70D6300-EEBC-4293-9D0E-38BA7EF17E03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E64682B-BADF-4144-A6D5-77584D703660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7F990E7-359C-4C25-A04A-C730611B3C77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EFDE2DB-B737-4D3F-9BD1-31DD7A051452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488C6DC-6BE3-4CAC-A0F5-5C87F92A84D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8" name="Graphic 67" descr="Lightbulb with solid fill">
            <a:extLst>
              <a:ext uri="{FF2B5EF4-FFF2-40B4-BE49-F238E27FC236}">
                <a16:creationId xmlns:a16="http://schemas.microsoft.com/office/drawing/2014/main" id="{59CB3F2F-D624-4A70-A4D7-BDE82654C5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C0496635-AEEC-48CC-AC28-552351F39303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A42CCE1-654F-42F7-A5CD-AFDF6B4D1C85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56451FE0-7D69-4183-814F-AFB8C244A989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CF77EAF-DF56-4D24-B08B-B39C5BECF369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0C80028-8579-4F21-B47D-DBEB56B8E7CA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CAF66FA-1150-41EA-8514-A5114C2B94C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5" name="Graphic 74" descr="Research with solid fill">
            <a:extLst>
              <a:ext uri="{FF2B5EF4-FFF2-40B4-BE49-F238E27FC236}">
                <a16:creationId xmlns:a16="http://schemas.microsoft.com/office/drawing/2014/main" id="{A4F14633-5BBF-424D-82ED-4B3904CD9E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7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6D60687-6F80-4212-9C86-2DC97DDA43F9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9B4F61-1FE5-9640-8C71-37E3EBD77F6D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01B27C-F1EB-9E42-A16B-1AD9D6C8BD95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23ED4-7B06-3C4B-A95E-BC11D7542EEE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3E5486-D819-2A4C-9CD7-F9B2D96CEB13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A9A4A8E-E81B-433C-93A0-CCA25A20F9BF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2C06D6-98EA-4BC6-9B93-F1CBC1D31C81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6FB3387-D1DF-42B3-8568-55B565616D80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13861E9-6EBA-42DC-BB78-244C4BF0E8BE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E6B087F-E51D-4848-88F1-9BF9386783C5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248FC27-6D6B-4C96-9A08-2EE265D4A4B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54" name="Graphic 53" descr="Gears with solid fill">
            <a:extLst>
              <a:ext uri="{FF2B5EF4-FFF2-40B4-BE49-F238E27FC236}">
                <a16:creationId xmlns:a16="http://schemas.microsoft.com/office/drawing/2014/main" id="{5BF36B27-B3B7-4727-B1BC-AD64D27AE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E67FD8B3-6090-44C1-9789-552F91A85F76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8A392D2-3F06-4DDB-8F44-F5DC7F9076A8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E16267E3-1EE4-4137-8AE3-3E88C81A41D2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92C41E6-3689-4F38-B5FC-250A439DF5EF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A72E310-DA39-47CD-94E9-ACCDE875A35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150B967-9771-4D28-A12A-F66141741FF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1" name="Graphic 60" descr="Hourglass 30% with solid fill">
            <a:extLst>
              <a:ext uri="{FF2B5EF4-FFF2-40B4-BE49-F238E27FC236}">
                <a16:creationId xmlns:a16="http://schemas.microsoft.com/office/drawing/2014/main" id="{CCC3AF95-144E-433C-8F21-CCE78F03DA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05B2F53D-14DB-4673-B0E4-2ED851606F24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3565895-D7EF-445E-9769-8B85A4F52852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FF20938D-61A8-4209-B86C-68FF7A69E5FB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EB72FE1-33F0-41F0-A33D-3EAEA45BE163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169145B-1736-4A3D-B7FF-77325AD18F4B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974C955-7414-4F2D-9980-5647E186BF7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8" name="Graphic 67" descr="Lightbulb with solid fill">
            <a:extLst>
              <a:ext uri="{FF2B5EF4-FFF2-40B4-BE49-F238E27FC236}">
                <a16:creationId xmlns:a16="http://schemas.microsoft.com/office/drawing/2014/main" id="{A10ADC9F-68A3-4132-98E7-90B1D7204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E75A88F3-7E5F-4EDF-88A6-0C937C3F9F1D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D4B235F-2851-4DBF-BE7A-CC8350161A88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C09AE89-BDB1-4E34-B7F1-01C206AEA44B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4AAA4EC-43DA-4003-BFE9-C54E1965A7FC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77B23C-A064-4D44-A192-577D995C5D8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FFF7F83-BE11-48C8-B1CC-CE9A5169664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5" name="Graphic 74" descr="Research with solid fill">
            <a:extLst>
              <a:ext uri="{FF2B5EF4-FFF2-40B4-BE49-F238E27FC236}">
                <a16:creationId xmlns:a16="http://schemas.microsoft.com/office/drawing/2014/main" id="{70EAD736-7F31-4BBB-90F4-559F0A0F9A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9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6D60687-6F80-4212-9C86-2DC97DDA43F9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9B4F61-1FE5-9640-8C71-37E3EBD77F6D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01B27C-F1EB-9E42-A16B-1AD9D6C8BD95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23ED4-7B06-3C4B-A95E-BC11D7542EEE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3E5486-D819-2A4C-9CD7-F9B2D96CEB13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0A37B5-C9A8-4C3B-A430-6F298B278672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FBC679A-B010-4F21-B580-8BD24D6E6475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FC3ACFC-BD9D-4D68-9BB4-4C1080AFC365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EBBD7A6-AAF4-4BED-8E28-113DD026B089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08CE903-D7F2-4288-A4A2-5609E950F53D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E04B7A-5C45-4C74-970D-7AD43D35236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51" name="Graphic 50" descr="Gears with solid fill">
            <a:extLst>
              <a:ext uri="{FF2B5EF4-FFF2-40B4-BE49-F238E27FC236}">
                <a16:creationId xmlns:a16="http://schemas.microsoft.com/office/drawing/2014/main" id="{0048877F-A76E-4AFD-BA1B-C35929417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2631BAE1-B397-4B07-A7C6-58BD58DA24E7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8A4399F-E796-4C30-872C-7A3E3667590A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89866F2-23BB-413B-957E-74698FF98229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0D77A0F-B19F-40C2-B0DB-9FC72684FE03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2E5716F-0441-41A5-8D12-68570143D37B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EDB114-6673-4E16-9A27-7E97B7F11AD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58" name="Graphic 57" descr="Hourglass 30% with solid fill">
            <a:extLst>
              <a:ext uri="{FF2B5EF4-FFF2-40B4-BE49-F238E27FC236}">
                <a16:creationId xmlns:a16="http://schemas.microsoft.com/office/drawing/2014/main" id="{4CD4982C-4BB6-473E-9EAD-49A0CFB0F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5052C608-04DE-4DC4-9076-E414B22C0E5C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8E5C339-479D-4BAB-B80C-DB811368B41C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4BD7DFA-64C2-40F9-93FC-468C41DC9F4A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8818178-4A0C-48DA-B084-FD2055F50C68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3D6BDE8-8116-498C-AEC7-6B1AA56BF3A2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0B14EB2-7763-441A-80B3-9E746AAD752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5" name="Graphic 64" descr="Lightbulb with solid fill">
            <a:extLst>
              <a:ext uri="{FF2B5EF4-FFF2-40B4-BE49-F238E27FC236}">
                <a16:creationId xmlns:a16="http://schemas.microsoft.com/office/drawing/2014/main" id="{5E9470AB-4737-4B1E-98AD-1AC8A1C8EA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88520FD5-7844-4A5D-9A61-B543BB5F02D6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EC7B980-F389-4835-BA8B-F295ECC84F45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3D868435-D636-4CA1-990A-402C8AF970B2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AE70AD8-9AAE-4788-AAA3-5C2C0DF68292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466CD6F-FB63-4286-B388-44383C2AFE80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8AFFEB1-3EA4-48A2-806F-90E98CEE70D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2" name="Graphic 71" descr="Research with solid fill">
            <a:extLst>
              <a:ext uri="{FF2B5EF4-FFF2-40B4-BE49-F238E27FC236}">
                <a16:creationId xmlns:a16="http://schemas.microsoft.com/office/drawing/2014/main" id="{B82B1A32-74CF-4FD4-815F-051437732A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2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724A44-656A-42F1-904A-012D5192290F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019BA12-5751-944B-A7C6-33EDA6B89111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08BDBC-00F6-0743-8F45-8F92010B7179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BF01A4-BE12-0C4B-9FFE-D165A50CC0CA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1CD3143-9EA2-F249-AF59-526F7F4EAD30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828AEA-4AB9-41D4-9265-86E27BF89C64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860BD80-DF91-4369-B17B-F15EA1602BBA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36378F9-DA95-4AEA-A45C-D3E09ADA999A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73EF680-FEE8-4D8D-92B7-A2281AF36CB8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81C5962-735D-497A-B87A-FBAB856DD798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F3BB538-255B-4E9B-8653-D27098FBA48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8" name="Graphic 77" descr="Gears with solid fill">
            <a:extLst>
              <a:ext uri="{FF2B5EF4-FFF2-40B4-BE49-F238E27FC236}">
                <a16:creationId xmlns:a16="http://schemas.microsoft.com/office/drawing/2014/main" id="{5766D32C-E868-4178-B5CD-A7CDA2BF95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4B6EB28D-1A39-496B-A65F-375A79260D49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A8AAC20-8E0E-4FD5-9B19-F8161D3DA379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311035B-F078-4D0E-86A0-27244DDA668F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B348236-883B-49A7-B852-0DDE33E85F44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8B75240-659E-4FDB-BC45-B34288E0F793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8DA7C33-0F2E-4944-9F2C-B58C8FD5FD3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85" name="Graphic 84" descr="Hourglass 30% with solid fill">
            <a:extLst>
              <a:ext uri="{FF2B5EF4-FFF2-40B4-BE49-F238E27FC236}">
                <a16:creationId xmlns:a16="http://schemas.microsoft.com/office/drawing/2014/main" id="{F12D4F57-F62C-4BC4-8EFB-267E720C31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BA9E7805-1DD0-4CBD-BB68-3A5747CC84F2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258328A-0752-45A3-93FE-8976ADD3CBDF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DB099AA-2C46-46CE-AC44-9D7AA5A08CF7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6156E79-3537-4CB4-B7EE-22B42442D0DC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C0ACD1B-4ED9-469B-A6C9-59EF64902A0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A6FEBD7-C7AD-4B4D-B4A3-8A5BC10222B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92" name="Graphic 91" descr="Lightbulb with solid fill">
            <a:extLst>
              <a:ext uri="{FF2B5EF4-FFF2-40B4-BE49-F238E27FC236}">
                <a16:creationId xmlns:a16="http://schemas.microsoft.com/office/drawing/2014/main" id="{8EF3ECED-A683-467C-8373-51DF440B7F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843A9EE1-4025-4374-A997-94E9B3ECC09C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25EA794-F654-47C8-A0F9-B2AEBD6A3F6C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3484EC04-7BE2-40FF-9C41-DD9B876F1219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9528D28-7935-43AC-918B-B489683FBD93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9D38D68-B1DF-4F65-9225-A35978D0627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DA1BEE5-1459-4670-AA2A-993B603CE3B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99" name="Graphic 98" descr="Research with solid fill">
            <a:extLst>
              <a:ext uri="{FF2B5EF4-FFF2-40B4-BE49-F238E27FC236}">
                <a16:creationId xmlns:a16="http://schemas.microsoft.com/office/drawing/2014/main" id="{31EFCCC4-B1F6-4F7A-A716-8C7F5BEF4E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724A44-656A-42F1-904A-012D5192290F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019BA12-5751-944B-A7C6-33EDA6B89111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08BDBC-00F6-0743-8F45-8F92010B7179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BF01A4-BE12-0C4B-9FFE-D165A50CC0CA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1CD3143-9EA2-F249-AF59-526F7F4EAD30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6320579-BC68-4AA2-9934-3591F173044D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E970910-182D-4DB3-8BC8-89EFDD16E533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7D4D77D-0756-4022-B75C-9F1A0EE74D2B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86E35D-09C2-4FC6-8FFB-87ED29F1AE07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BDC740B-CDAF-41CC-AE16-B4D9F371D42A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354EFCB-EBD1-450B-8C42-B26DFBB2D1B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4" name="Graphic 73" descr="Gears with solid fill">
            <a:extLst>
              <a:ext uri="{FF2B5EF4-FFF2-40B4-BE49-F238E27FC236}">
                <a16:creationId xmlns:a16="http://schemas.microsoft.com/office/drawing/2014/main" id="{2F58435C-8CE7-41F9-A9EE-637519600F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F715A73E-C26A-4D6F-9A52-22A738521D86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28311C5-A62A-4195-B1DC-ADBE3AF0D912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0F6B5D1A-1F36-484C-9E71-7E09B4585D47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3A7834C-C2F5-4FE2-99D1-A47B3C461203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89027BF-F274-4231-856A-3DFD6EAD4355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9CC0C66-2719-4C3B-9635-AB0267C73FA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81" name="Graphic 80" descr="Hourglass 30% with solid fill">
            <a:extLst>
              <a:ext uri="{FF2B5EF4-FFF2-40B4-BE49-F238E27FC236}">
                <a16:creationId xmlns:a16="http://schemas.microsoft.com/office/drawing/2014/main" id="{736D799B-B3B8-4A64-A7FA-CD6D91673E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DDA2B2DF-6B5D-4EBB-896E-D77DF670CF3F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C349312-3C1E-4BE6-9179-0B2738D20288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0E875F4-3C32-46E8-9057-D4923B621145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DD2C1CB-DC9D-4D97-9B16-B7A140185981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D4FDC26-A4FC-4156-B7FE-CD10569B2C6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28F23CA-881B-4216-B4F7-FD95F09E5AF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88" name="Graphic 87" descr="Lightbulb with solid fill">
            <a:extLst>
              <a:ext uri="{FF2B5EF4-FFF2-40B4-BE49-F238E27FC236}">
                <a16:creationId xmlns:a16="http://schemas.microsoft.com/office/drawing/2014/main" id="{0F3BD834-D427-490C-8D90-F5B4ECD2E6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9B565400-52B1-4275-B795-865C8D9FAE35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730B25B-3CBD-4D16-BC2D-B63D2522E7CD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09EA2489-D11F-4027-B7FD-AD07C32AF9A0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8EA4ED9-ACBC-4B09-902C-552EA50420F1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28DAE1C-741A-4FAD-AF08-F2CC495B8C95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75688F8-0C5A-4EDC-9F10-1C1AF5A12D7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95" name="Graphic 94" descr="Research with solid fill">
            <a:extLst>
              <a:ext uri="{FF2B5EF4-FFF2-40B4-BE49-F238E27FC236}">
                <a16:creationId xmlns:a16="http://schemas.microsoft.com/office/drawing/2014/main" id="{C4707E03-0B81-4C7A-9523-425260A81F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1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40AE4D-E190-4414-9460-C0F044A899B9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937AC2-2D1B-7E45-B665-17EC7C0D5278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DAAAD4-929F-0F42-8A6C-B80456E5F2FF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4CEEA9-8450-494B-A7A8-7FB286E4D534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96ECBAD-7291-9849-BA50-61A3458D358F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17DF9B4-2111-460F-B6BC-5CCB5FDB632D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4B02E5D-0CB1-471B-AB78-143CA49135EB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43C3363-6778-48FF-AFDE-A0DE5E38CFBA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26BE4C-632F-4E55-BD54-C9E8591E65A4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DC7E89E-DA6A-46B9-ADA1-3A4459D748F3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2032753-F613-4061-9B54-4A12B9BB9E5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8" name="Graphic 77" descr="Gears with solid fill">
            <a:extLst>
              <a:ext uri="{FF2B5EF4-FFF2-40B4-BE49-F238E27FC236}">
                <a16:creationId xmlns:a16="http://schemas.microsoft.com/office/drawing/2014/main" id="{EBC0F012-33A6-4129-A8D3-17B232A05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EB7C8D1B-5C38-4702-A5C4-23D4F71CE3A7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82B080C-B47B-49BB-90FC-13B50A43CFF8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DBD3307-287E-46D5-AE1F-231096A58A54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B553DFE-5101-4913-9D91-0C7F1342BCC2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CEED384-6573-43F1-8ABF-F759B049D06F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72E65A4-2DFD-4E46-A156-D1A2F2DCA95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85" name="Graphic 84" descr="Hourglass 30% with solid fill">
            <a:extLst>
              <a:ext uri="{FF2B5EF4-FFF2-40B4-BE49-F238E27FC236}">
                <a16:creationId xmlns:a16="http://schemas.microsoft.com/office/drawing/2014/main" id="{243A7F48-B227-4A13-8596-C0A6189220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D86FBAFB-921F-457B-9DAF-B7EE1940DC3D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2B71812-AC66-415B-A237-EB72898384B2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2D9645E-5DCC-4F51-8154-9FBF55D115E5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87C68E2-1D28-4B9C-94EB-B1B195E7ADDA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A1CFD48-7D45-4B5C-ABCC-F57A6B7C1BFF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3B57CAE-65FE-4835-9FD5-F7E44B5A00D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92" name="Graphic 91" descr="Lightbulb with solid fill">
            <a:extLst>
              <a:ext uri="{FF2B5EF4-FFF2-40B4-BE49-F238E27FC236}">
                <a16:creationId xmlns:a16="http://schemas.microsoft.com/office/drawing/2014/main" id="{EF2678FA-A95E-4B4C-8D23-27564CBAFD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636A2CCF-C120-4C26-94D1-081A205BC6D9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9E15F2D-E757-4DB0-9FDE-A02DBF76C1FA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F8C7F4B-2172-4B50-A503-7F6003DCA6D0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EBD8A9F-77B7-4E4C-9E3C-7657BA4C186F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916D331-E140-4A78-AC8B-C29328AF4038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A714CD4-ACBE-4920-9155-FE87226FDA4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99" name="Graphic 98" descr="Research with solid fill">
            <a:extLst>
              <a:ext uri="{FF2B5EF4-FFF2-40B4-BE49-F238E27FC236}">
                <a16:creationId xmlns:a16="http://schemas.microsoft.com/office/drawing/2014/main" id="{17AE5205-BA22-44C9-8217-C24E6EA25E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0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2485A1-742D-47E8-BBAC-270A0A68884A}"/>
              </a:ext>
            </a:extLst>
          </p:cNvPr>
          <p:cNvGrpSpPr/>
          <p:nvPr/>
        </p:nvGrpSpPr>
        <p:grpSpPr>
          <a:xfrm>
            <a:off x="1240543" y="2044766"/>
            <a:ext cx="2759171" cy="2768469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937AC2-2D1B-7E45-B665-17EC7C0D5278}"/>
                </a:ext>
              </a:extLst>
            </p:cNvPr>
            <p:cNvSpPr txBox="1"/>
            <p:nvPr/>
          </p:nvSpPr>
          <p:spPr>
            <a:xfrm>
              <a:off x="3203142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DAAAD4-929F-0F42-8A6C-B80456E5F2FF}"/>
                </a:ext>
              </a:extLst>
            </p:cNvPr>
            <p:cNvSpPr txBox="1"/>
            <p:nvPr/>
          </p:nvSpPr>
          <p:spPr>
            <a:xfrm>
              <a:off x="4184085" y="3130959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4CEEA9-8450-494B-A7A8-7FB286E4D534}"/>
                </a:ext>
              </a:extLst>
            </p:cNvPr>
            <p:cNvSpPr txBox="1"/>
            <p:nvPr/>
          </p:nvSpPr>
          <p:spPr>
            <a:xfrm>
              <a:off x="3203141" y="4102573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96ECBAD-7291-9849-BA50-61A3458D358F}"/>
                </a:ext>
              </a:extLst>
            </p:cNvPr>
            <p:cNvSpPr txBox="1"/>
            <p:nvPr/>
          </p:nvSpPr>
          <p:spPr>
            <a:xfrm>
              <a:off x="2210886" y="3116795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CF75ABE-0FBF-4A2A-B44D-F1648F794B31}"/>
              </a:ext>
            </a:extLst>
          </p:cNvPr>
          <p:cNvGrpSpPr/>
          <p:nvPr/>
        </p:nvGrpSpPr>
        <p:grpSpPr>
          <a:xfrm>
            <a:off x="4321042" y="2734347"/>
            <a:ext cx="3582416" cy="653281"/>
            <a:chOff x="5761389" y="2521666"/>
            <a:chExt cx="4776554" cy="871041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F9A1989-C06D-4E32-ABE9-4F4F7150159A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ADC9E54E-9E6D-495C-AEA7-DF90E67ABD06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C59D6F4-0599-4EE3-AB63-7D9ABDB4D656}"/>
              </a:ext>
            </a:extLst>
          </p:cNvPr>
          <p:cNvGrpSpPr/>
          <p:nvPr/>
        </p:nvGrpSpPr>
        <p:grpSpPr>
          <a:xfrm>
            <a:off x="5021450" y="2752842"/>
            <a:ext cx="2743200" cy="621646"/>
            <a:chOff x="332935" y="2689321"/>
            <a:chExt cx="2997544" cy="82886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C6BD4F0-BA90-4C64-88CA-5F295E074C28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DAB254-E8BE-4540-96CA-93AB748E896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74" name="Graphic 73" descr="Gears with solid fill">
            <a:extLst>
              <a:ext uri="{FF2B5EF4-FFF2-40B4-BE49-F238E27FC236}">
                <a16:creationId xmlns:a16="http://schemas.microsoft.com/office/drawing/2014/main" id="{631ABA20-2977-423A-ABE7-2F7C4E760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414" y="2851456"/>
            <a:ext cx="416432" cy="416432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9D1E1A41-C97D-4284-9655-E39736DE704A}"/>
              </a:ext>
            </a:extLst>
          </p:cNvPr>
          <p:cNvGrpSpPr/>
          <p:nvPr/>
        </p:nvGrpSpPr>
        <p:grpSpPr>
          <a:xfrm>
            <a:off x="4321042" y="3526170"/>
            <a:ext cx="3582416" cy="653281"/>
            <a:chOff x="5761389" y="3459979"/>
            <a:chExt cx="4776554" cy="87104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B4C0AF1-8E34-4A18-B04A-FC01CE45702C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C92099E-69A5-4DCD-8515-76BC7CC66850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FE5C4E4-6D91-4D30-AF7A-D94FD2DC8142}"/>
              </a:ext>
            </a:extLst>
          </p:cNvPr>
          <p:cNvGrpSpPr/>
          <p:nvPr/>
        </p:nvGrpSpPr>
        <p:grpSpPr>
          <a:xfrm>
            <a:off x="5021450" y="3542867"/>
            <a:ext cx="2743200" cy="621646"/>
            <a:chOff x="332935" y="2689321"/>
            <a:chExt cx="2997544" cy="8288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B62FDAE-EEA6-4F2C-9C9A-9D6EED30B200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42BAFD3-A663-40C7-90D7-F07D5C36727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81" name="Graphic 80" descr="Hourglass 30% with solid fill">
            <a:extLst>
              <a:ext uri="{FF2B5EF4-FFF2-40B4-BE49-F238E27FC236}">
                <a16:creationId xmlns:a16="http://schemas.microsoft.com/office/drawing/2014/main" id="{149CA2F2-CB44-483D-A90D-B857A6F459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1414" y="3643279"/>
            <a:ext cx="416432" cy="416432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A8D21B24-AB0D-4C5E-B5AE-0D18D171077C}"/>
              </a:ext>
            </a:extLst>
          </p:cNvPr>
          <p:cNvGrpSpPr/>
          <p:nvPr/>
        </p:nvGrpSpPr>
        <p:grpSpPr>
          <a:xfrm>
            <a:off x="4321042" y="1942524"/>
            <a:ext cx="3582416" cy="653281"/>
            <a:chOff x="5761389" y="1583353"/>
            <a:chExt cx="4776554" cy="871041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47F880C-4496-45A8-9547-D5DB2967081F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8723C979-3486-49E1-99B2-5B1D526E4510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A866766-CE31-4DAA-92A5-5F8A44C57DB2}"/>
              </a:ext>
            </a:extLst>
          </p:cNvPr>
          <p:cNvGrpSpPr/>
          <p:nvPr/>
        </p:nvGrpSpPr>
        <p:grpSpPr>
          <a:xfrm>
            <a:off x="5021450" y="1946681"/>
            <a:ext cx="2743200" cy="621646"/>
            <a:chOff x="332935" y="2689321"/>
            <a:chExt cx="2997544" cy="8288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F556B2F-B7B8-44CA-9F23-E8904CF43784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BBE19A0-1A7B-452F-B731-7AE46555EFB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88" name="Graphic 87" descr="Lightbulb with solid fill">
            <a:extLst>
              <a:ext uri="{FF2B5EF4-FFF2-40B4-BE49-F238E27FC236}">
                <a16:creationId xmlns:a16="http://schemas.microsoft.com/office/drawing/2014/main" id="{EE28A3CB-A015-4044-B2F8-99A6448493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1414" y="2059633"/>
            <a:ext cx="416432" cy="416432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41A615EF-B9BC-40F8-AAE4-AF96A2C6ED36}"/>
              </a:ext>
            </a:extLst>
          </p:cNvPr>
          <p:cNvGrpSpPr/>
          <p:nvPr/>
        </p:nvGrpSpPr>
        <p:grpSpPr>
          <a:xfrm>
            <a:off x="4321042" y="4317993"/>
            <a:ext cx="3582416" cy="653281"/>
            <a:chOff x="5761389" y="4398293"/>
            <a:chExt cx="4776554" cy="871041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2A08B01-4811-4B1E-9DD1-1CB0356E7C1F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6AFECF1-5E1C-4EEE-AF97-366EF3CD3A3C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FDF0F92-332D-4156-889B-20D872ADE18F}"/>
              </a:ext>
            </a:extLst>
          </p:cNvPr>
          <p:cNvGrpSpPr/>
          <p:nvPr/>
        </p:nvGrpSpPr>
        <p:grpSpPr>
          <a:xfrm>
            <a:off x="5021450" y="4332891"/>
            <a:ext cx="2743200" cy="621646"/>
            <a:chOff x="332935" y="2689321"/>
            <a:chExt cx="2997544" cy="82886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D42D06A-1FD1-4B73-B385-9ECB1A1D1E2E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0153041-635C-4B20-A213-A5BCA396806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95" name="Graphic 94" descr="Research with solid fill">
            <a:extLst>
              <a:ext uri="{FF2B5EF4-FFF2-40B4-BE49-F238E27FC236}">
                <a16:creationId xmlns:a16="http://schemas.microsoft.com/office/drawing/2014/main" id="{2FCA3968-E6D0-4583-A875-3396EDEBC7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1414" y="4436418"/>
            <a:ext cx="416432" cy="41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3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1047</Words>
  <PresentationFormat>On-screen Show (4:3)</PresentationFormat>
  <Paragraphs>122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4-Segment Citrus Cycle</dc:title>
  <dc:creator>PresentationGO.com</dc:creator>
  <dc:description>© Copyright PresentationGO.com</dc:description>
  <dcterms:created xsi:type="dcterms:W3CDTF">2014-11-26T05:14:11Z</dcterms:created>
  <dcterms:modified xsi:type="dcterms:W3CDTF">2021-12-02T16:36:42Z</dcterms:modified>
  <cp:category>Charts &amp; Diagrams</cp:category>
</cp:coreProperties>
</file>