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13"/>
  </p:notesMasterIdLst>
  <p:sldIdLst>
    <p:sldId id="353" r:id="rId4"/>
    <p:sldId id="371" r:id="rId5"/>
    <p:sldId id="358" r:id="rId6"/>
    <p:sldId id="372" r:id="rId7"/>
    <p:sldId id="356" r:id="rId8"/>
    <p:sldId id="373" r:id="rId9"/>
    <p:sldId id="355" r:id="rId10"/>
    <p:sldId id="374" r:id="rId11"/>
    <p:sldId id="30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72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14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7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00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97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79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08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61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25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65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12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12.sv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8.svg"/><Relationship Id="rId4" Type="http://schemas.openxmlformats.org/officeDocument/2006/relationships/image" Target="../media/image4.sv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8.svg"/><Relationship Id="rId4" Type="http://schemas.openxmlformats.org/officeDocument/2006/relationships/image" Target="../media/image4.sv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4-Segment Citrus Cycle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B7444C1-D55F-457C-B63E-48B23C663365}"/>
              </a:ext>
            </a:extLst>
          </p:cNvPr>
          <p:cNvGrpSpPr/>
          <p:nvPr/>
        </p:nvGrpSpPr>
        <p:grpSpPr>
          <a:xfrm>
            <a:off x="1654057" y="1583354"/>
            <a:ext cx="3678894" cy="3691292"/>
            <a:chOff x="1654057" y="1583354"/>
            <a:chExt cx="3678894" cy="369129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90939593-36D0-3240-BF39-26FA83BB224D}"/>
                </a:ext>
              </a:extLst>
            </p:cNvPr>
            <p:cNvSpPr/>
            <p:nvPr/>
          </p:nvSpPr>
          <p:spPr>
            <a:xfrm>
              <a:off x="3619202" y="2397739"/>
              <a:ext cx="1485811" cy="206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3" extrusionOk="0">
                  <a:moveTo>
                    <a:pt x="13007" y="533"/>
                  </a:moveTo>
                  <a:lnTo>
                    <a:pt x="744" y="9274"/>
                  </a:lnTo>
                  <a:cubicBezTo>
                    <a:pt x="-248" y="9982"/>
                    <a:pt x="-248" y="11124"/>
                    <a:pt x="744" y="11832"/>
                  </a:cubicBezTo>
                  <a:lnTo>
                    <a:pt x="13007" y="20573"/>
                  </a:lnTo>
                  <a:cubicBezTo>
                    <a:pt x="14101" y="21353"/>
                    <a:pt x="15933" y="21262"/>
                    <a:pt x="16849" y="20374"/>
                  </a:cubicBezTo>
                  <a:cubicBezTo>
                    <a:pt x="19673" y="17617"/>
                    <a:pt x="21352" y="14226"/>
                    <a:pt x="21352" y="10544"/>
                  </a:cubicBezTo>
                  <a:cubicBezTo>
                    <a:pt x="21352" y="6862"/>
                    <a:pt x="19673" y="3471"/>
                    <a:pt x="16849" y="714"/>
                  </a:cubicBezTo>
                  <a:cubicBezTo>
                    <a:pt x="15933" y="-156"/>
                    <a:pt x="14101" y="-247"/>
                    <a:pt x="13007" y="53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B32B892-4065-6E47-9071-C132D5894CC6}"/>
                </a:ext>
              </a:extLst>
            </p:cNvPr>
            <p:cNvSpPr/>
            <p:nvPr/>
          </p:nvSpPr>
          <p:spPr>
            <a:xfrm>
              <a:off x="2450737" y="1795803"/>
              <a:ext cx="2061673" cy="148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2" extrusionOk="0">
                  <a:moveTo>
                    <a:pt x="11838" y="20608"/>
                  </a:moveTo>
                  <a:lnTo>
                    <a:pt x="20572" y="8345"/>
                  </a:lnTo>
                  <a:cubicBezTo>
                    <a:pt x="21351" y="7251"/>
                    <a:pt x="21260" y="5419"/>
                    <a:pt x="20372" y="4503"/>
                  </a:cubicBezTo>
                  <a:cubicBezTo>
                    <a:pt x="17618" y="1679"/>
                    <a:pt x="14230" y="0"/>
                    <a:pt x="10551" y="0"/>
                  </a:cubicBezTo>
                  <a:cubicBezTo>
                    <a:pt x="6872" y="0"/>
                    <a:pt x="3484" y="1679"/>
                    <a:pt x="730" y="4503"/>
                  </a:cubicBezTo>
                  <a:cubicBezTo>
                    <a:pt x="-158" y="5419"/>
                    <a:pt x="-249" y="7251"/>
                    <a:pt x="530" y="8345"/>
                  </a:cubicBezTo>
                  <a:lnTo>
                    <a:pt x="9264" y="20608"/>
                  </a:lnTo>
                  <a:cubicBezTo>
                    <a:pt x="9989" y="21600"/>
                    <a:pt x="11131" y="21600"/>
                    <a:pt x="11838" y="2060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25EB668-9CEC-364A-9826-BEACD0CEEFA5}"/>
                </a:ext>
              </a:extLst>
            </p:cNvPr>
            <p:cNvSpPr/>
            <p:nvPr/>
          </p:nvSpPr>
          <p:spPr>
            <a:xfrm>
              <a:off x="1866505" y="2397738"/>
              <a:ext cx="1485812" cy="2061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2" extrusionOk="0">
                  <a:moveTo>
                    <a:pt x="20608" y="9264"/>
                  </a:moveTo>
                  <a:lnTo>
                    <a:pt x="8345" y="530"/>
                  </a:lnTo>
                  <a:cubicBezTo>
                    <a:pt x="7251" y="-249"/>
                    <a:pt x="5419" y="-158"/>
                    <a:pt x="4503" y="730"/>
                  </a:cubicBezTo>
                  <a:cubicBezTo>
                    <a:pt x="1679" y="3484"/>
                    <a:pt x="0" y="6872"/>
                    <a:pt x="0" y="10551"/>
                  </a:cubicBezTo>
                  <a:cubicBezTo>
                    <a:pt x="0" y="14230"/>
                    <a:pt x="1679" y="17618"/>
                    <a:pt x="4503" y="20372"/>
                  </a:cubicBezTo>
                  <a:cubicBezTo>
                    <a:pt x="5419" y="21260"/>
                    <a:pt x="7251" y="21351"/>
                    <a:pt x="8345" y="20572"/>
                  </a:cubicBezTo>
                  <a:lnTo>
                    <a:pt x="20608" y="11838"/>
                  </a:lnTo>
                  <a:cubicBezTo>
                    <a:pt x="21600" y="11113"/>
                    <a:pt x="21600" y="9971"/>
                    <a:pt x="20608" y="926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87C12AA-B201-F34D-A85E-39E7E91AED42}"/>
                </a:ext>
              </a:extLst>
            </p:cNvPr>
            <p:cNvSpPr/>
            <p:nvPr/>
          </p:nvSpPr>
          <p:spPr>
            <a:xfrm>
              <a:off x="2468442" y="3566204"/>
              <a:ext cx="2061671" cy="1484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8" extrusionOk="0">
                  <a:moveTo>
                    <a:pt x="9264" y="726"/>
                  </a:moveTo>
                  <a:lnTo>
                    <a:pt x="530" y="13003"/>
                  </a:lnTo>
                  <a:cubicBezTo>
                    <a:pt x="-249" y="14099"/>
                    <a:pt x="-158" y="15933"/>
                    <a:pt x="730" y="16850"/>
                  </a:cubicBezTo>
                  <a:cubicBezTo>
                    <a:pt x="3484" y="19677"/>
                    <a:pt x="6872" y="21358"/>
                    <a:pt x="10551" y="21358"/>
                  </a:cubicBezTo>
                  <a:cubicBezTo>
                    <a:pt x="14230" y="21358"/>
                    <a:pt x="17618" y="19677"/>
                    <a:pt x="20372" y="16850"/>
                  </a:cubicBezTo>
                  <a:cubicBezTo>
                    <a:pt x="21260" y="15933"/>
                    <a:pt x="21351" y="14099"/>
                    <a:pt x="20572" y="13003"/>
                  </a:cubicBezTo>
                  <a:lnTo>
                    <a:pt x="11838" y="726"/>
                  </a:lnTo>
                  <a:cubicBezTo>
                    <a:pt x="11113" y="-242"/>
                    <a:pt x="9971" y="-242"/>
                    <a:pt x="9264" y="72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B11737F1-B03B-054D-B3E4-5A17353C43D2}"/>
                </a:ext>
              </a:extLst>
            </p:cNvPr>
            <p:cNvSpPr/>
            <p:nvPr/>
          </p:nvSpPr>
          <p:spPr>
            <a:xfrm>
              <a:off x="4769964" y="2185291"/>
              <a:ext cx="562987" cy="2506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41" y="7658"/>
                  </a:moveTo>
                  <a:cubicBezTo>
                    <a:pt x="19290" y="6681"/>
                    <a:pt x="18000" y="5720"/>
                    <a:pt x="16234" y="4805"/>
                  </a:cubicBezTo>
                  <a:cubicBezTo>
                    <a:pt x="12702" y="2975"/>
                    <a:pt x="7539" y="1312"/>
                    <a:pt x="1019" y="0"/>
                  </a:cubicBezTo>
                  <a:cubicBezTo>
                    <a:pt x="6521" y="1525"/>
                    <a:pt x="10868" y="3219"/>
                    <a:pt x="13789" y="5034"/>
                  </a:cubicBezTo>
                  <a:cubicBezTo>
                    <a:pt x="15215" y="5934"/>
                    <a:pt x="16370" y="6864"/>
                    <a:pt x="17117" y="7810"/>
                  </a:cubicBezTo>
                  <a:cubicBezTo>
                    <a:pt x="17864" y="8756"/>
                    <a:pt x="18272" y="9702"/>
                    <a:pt x="18204" y="10663"/>
                  </a:cubicBezTo>
                  <a:cubicBezTo>
                    <a:pt x="18204" y="11624"/>
                    <a:pt x="17864" y="12569"/>
                    <a:pt x="17117" y="13515"/>
                  </a:cubicBezTo>
                  <a:cubicBezTo>
                    <a:pt x="16438" y="14461"/>
                    <a:pt x="15215" y="15376"/>
                    <a:pt x="13789" y="16292"/>
                  </a:cubicBezTo>
                  <a:cubicBezTo>
                    <a:pt x="11751" y="17542"/>
                    <a:pt x="8966" y="18747"/>
                    <a:pt x="5706" y="19876"/>
                  </a:cubicBezTo>
                  <a:lnTo>
                    <a:pt x="4551" y="18702"/>
                  </a:lnTo>
                  <a:lnTo>
                    <a:pt x="0" y="21600"/>
                  </a:lnTo>
                  <a:lnTo>
                    <a:pt x="11683" y="20014"/>
                  </a:lnTo>
                  <a:lnTo>
                    <a:pt x="6725" y="19998"/>
                  </a:lnTo>
                  <a:cubicBezTo>
                    <a:pt x="10596" y="18961"/>
                    <a:pt x="13857" y="17771"/>
                    <a:pt x="16234" y="16505"/>
                  </a:cubicBezTo>
                  <a:cubicBezTo>
                    <a:pt x="18000" y="15590"/>
                    <a:pt x="19291" y="14629"/>
                    <a:pt x="20242" y="13653"/>
                  </a:cubicBezTo>
                  <a:cubicBezTo>
                    <a:pt x="21125" y="12676"/>
                    <a:pt x="21532" y="11669"/>
                    <a:pt x="21600" y="10663"/>
                  </a:cubicBezTo>
                  <a:cubicBezTo>
                    <a:pt x="21532" y="9641"/>
                    <a:pt x="21124" y="8634"/>
                    <a:pt x="20241" y="765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0197B12-9273-434F-B798-C0639841CB31}"/>
                </a:ext>
              </a:extLst>
            </p:cNvPr>
            <p:cNvSpPr/>
            <p:nvPr/>
          </p:nvSpPr>
          <p:spPr>
            <a:xfrm>
              <a:off x="2255994" y="1583354"/>
              <a:ext cx="2480336" cy="54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997" y="9577"/>
                  </a:lnTo>
                  <a:lnTo>
                    <a:pt x="19981" y="14540"/>
                  </a:lnTo>
                  <a:cubicBezTo>
                    <a:pt x="18979" y="10905"/>
                    <a:pt x="17854" y="7829"/>
                    <a:pt x="16666" y="5522"/>
                  </a:cubicBezTo>
                  <a:cubicBezTo>
                    <a:pt x="15741" y="3705"/>
                    <a:pt x="14770" y="2377"/>
                    <a:pt x="13783" y="1398"/>
                  </a:cubicBezTo>
                  <a:cubicBezTo>
                    <a:pt x="12797" y="489"/>
                    <a:pt x="11779" y="70"/>
                    <a:pt x="10761" y="0"/>
                  </a:cubicBezTo>
                  <a:cubicBezTo>
                    <a:pt x="9744" y="0"/>
                    <a:pt x="8742" y="489"/>
                    <a:pt x="7740" y="1398"/>
                  </a:cubicBezTo>
                  <a:cubicBezTo>
                    <a:pt x="6753" y="2377"/>
                    <a:pt x="5782" y="3705"/>
                    <a:pt x="4857" y="5522"/>
                  </a:cubicBezTo>
                  <a:cubicBezTo>
                    <a:pt x="3006" y="9157"/>
                    <a:pt x="1326" y="14470"/>
                    <a:pt x="0" y="21181"/>
                  </a:cubicBezTo>
                  <a:cubicBezTo>
                    <a:pt x="1542" y="15518"/>
                    <a:pt x="3253" y="11045"/>
                    <a:pt x="5088" y="8039"/>
                  </a:cubicBezTo>
                  <a:cubicBezTo>
                    <a:pt x="5997" y="6571"/>
                    <a:pt x="6938" y="5383"/>
                    <a:pt x="7894" y="4614"/>
                  </a:cubicBezTo>
                  <a:cubicBezTo>
                    <a:pt x="8850" y="3845"/>
                    <a:pt x="9806" y="3425"/>
                    <a:pt x="10777" y="3495"/>
                  </a:cubicBezTo>
                  <a:cubicBezTo>
                    <a:pt x="11748" y="3495"/>
                    <a:pt x="12704" y="3845"/>
                    <a:pt x="13660" y="4614"/>
                  </a:cubicBezTo>
                  <a:cubicBezTo>
                    <a:pt x="14616" y="5313"/>
                    <a:pt x="15541" y="6571"/>
                    <a:pt x="16466" y="8039"/>
                  </a:cubicBezTo>
                  <a:cubicBezTo>
                    <a:pt x="17653" y="9996"/>
                    <a:pt x="18794" y="12583"/>
                    <a:pt x="19873" y="15728"/>
                  </a:cubicBezTo>
                  <a:lnTo>
                    <a:pt x="18686" y="16917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9C33455-229D-5847-9DCC-8DD0416F0A04}"/>
                </a:ext>
              </a:extLst>
            </p:cNvPr>
            <p:cNvSpPr/>
            <p:nvPr/>
          </p:nvSpPr>
          <p:spPr>
            <a:xfrm>
              <a:off x="1654057" y="2185291"/>
              <a:ext cx="541742" cy="247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29" y="13731"/>
                  </a:moveTo>
                  <a:cubicBezTo>
                    <a:pt x="3953" y="12775"/>
                    <a:pt x="3529" y="11818"/>
                    <a:pt x="3600" y="10846"/>
                  </a:cubicBezTo>
                  <a:cubicBezTo>
                    <a:pt x="3600" y="9874"/>
                    <a:pt x="3953" y="8918"/>
                    <a:pt x="4729" y="7961"/>
                  </a:cubicBezTo>
                  <a:cubicBezTo>
                    <a:pt x="5435" y="7005"/>
                    <a:pt x="6706" y="6079"/>
                    <a:pt x="8188" y="5153"/>
                  </a:cubicBezTo>
                  <a:cubicBezTo>
                    <a:pt x="10165" y="3981"/>
                    <a:pt x="12706" y="2870"/>
                    <a:pt x="15741" y="1805"/>
                  </a:cubicBezTo>
                  <a:lnTo>
                    <a:pt x="16871" y="2931"/>
                  </a:lnTo>
                  <a:lnTo>
                    <a:pt x="21600" y="0"/>
                  </a:lnTo>
                  <a:lnTo>
                    <a:pt x="9459" y="1605"/>
                  </a:lnTo>
                  <a:lnTo>
                    <a:pt x="14682" y="1620"/>
                  </a:lnTo>
                  <a:cubicBezTo>
                    <a:pt x="11012" y="2623"/>
                    <a:pt x="7976" y="3734"/>
                    <a:pt x="5576" y="4922"/>
                  </a:cubicBezTo>
                  <a:cubicBezTo>
                    <a:pt x="3741" y="5847"/>
                    <a:pt x="2400" y="6819"/>
                    <a:pt x="1412" y="7807"/>
                  </a:cubicBezTo>
                  <a:cubicBezTo>
                    <a:pt x="494" y="8794"/>
                    <a:pt x="71" y="9813"/>
                    <a:pt x="0" y="10831"/>
                  </a:cubicBezTo>
                  <a:cubicBezTo>
                    <a:pt x="0" y="11849"/>
                    <a:pt x="494" y="12852"/>
                    <a:pt x="1412" y="13855"/>
                  </a:cubicBezTo>
                  <a:cubicBezTo>
                    <a:pt x="2400" y="14842"/>
                    <a:pt x="3741" y="15814"/>
                    <a:pt x="5576" y="16740"/>
                  </a:cubicBezTo>
                  <a:cubicBezTo>
                    <a:pt x="9247" y="18591"/>
                    <a:pt x="14612" y="20273"/>
                    <a:pt x="21388" y="21600"/>
                  </a:cubicBezTo>
                  <a:cubicBezTo>
                    <a:pt x="15670" y="20057"/>
                    <a:pt x="11153" y="18345"/>
                    <a:pt x="8118" y="16509"/>
                  </a:cubicBezTo>
                  <a:cubicBezTo>
                    <a:pt x="6706" y="15614"/>
                    <a:pt x="5435" y="14673"/>
                    <a:pt x="4729" y="1373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056AC6D-CF18-6D47-AA32-48C14F6328E1}"/>
                </a:ext>
              </a:extLst>
            </p:cNvPr>
            <p:cNvSpPr/>
            <p:nvPr/>
          </p:nvSpPr>
          <p:spPr>
            <a:xfrm>
              <a:off x="2220586" y="4716966"/>
              <a:ext cx="2503352" cy="55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589" y="13714"/>
                  </a:moveTo>
                  <a:cubicBezTo>
                    <a:pt x="15688" y="15154"/>
                    <a:pt x="14756" y="16320"/>
                    <a:pt x="13809" y="17074"/>
                  </a:cubicBezTo>
                  <a:cubicBezTo>
                    <a:pt x="12862" y="17829"/>
                    <a:pt x="11915" y="18240"/>
                    <a:pt x="10953" y="18171"/>
                  </a:cubicBezTo>
                  <a:cubicBezTo>
                    <a:pt x="9990" y="18171"/>
                    <a:pt x="9043" y="17829"/>
                    <a:pt x="8096" y="17074"/>
                  </a:cubicBezTo>
                  <a:cubicBezTo>
                    <a:pt x="7149" y="16389"/>
                    <a:pt x="6233" y="15154"/>
                    <a:pt x="5316" y="13714"/>
                  </a:cubicBezTo>
                  <a:cubicBezTo>
                    <a:pt x="4079" y="11726"/>
                    <a:pt x="2902" y="8983"/>
                    <a:pt x="1787" y="5691"/>
                  </a:cubicBezTo>
                  <a:lnTo>
                    <a:pt x="2902" y="4594"/>
                  </a:lnTo>
                  <a:lnTo>
                    <a:pt x="0" y="0"/>
                  </a:lnTo>
                  <a:lnTo>
                    <a:pt x="1589" y="11794"/>
                  </a:lnTo>
                  <a:lnTo>
                    <a:pt x="1604" y="6583"/>
                  </a:lnTo>
                  <a:cubicBezTo>
                    <a:pt x="2643" y="10491"/>
                    <a:pt x="3819" y="13714"/>
                    <a:pt x="5087" y="16183"/>
                  </a:cubicBezTo>
                  <a:cubicBezTo>
                    <a:pt x="6003" y="17966"/>
                    <a:pt x="6966" y="19269"/>
                    <a:pt x="7943" y="20229"/>
                  </a:cubicBezTo>
                  <a:cubicBezTo>
                    <a:pt x="8921" y="21120"/>
                    <a:pt x="9929" y="21531"/>
                    <a:pt x="10937" y="21600"/>
                  </a:cubicBezTo>
                  <a:cubicBezTo>
                    <a:pt x="11946" y="21600"/>
                    <a:pt x="12939" y="21120"/>
                    <a:pt x="13932" y="20229"/>
                  </a:cubicBezTo>
                  <a:cubicBezTo>
                    <a:pt x="14909" y="19269"/>
                    <a:pt x="15872" y="17966"/>
                    <a:pt x="16788" y="16183"/>
                  </a:cubicBezTo>
                  <a:cubicBezTo>
                    <a:pt x="18621" y="12617"/>
                    <a:pt x="20286" y="7406"/>
                    <a:pt x="21600" y="823"/>
                  </a:cubicBezTo>
                  <a:cubicBezTo>
                    <a:pt x="20103" y="6377"/>
                    <a:pt x="18407" y="10766"/>
                    <a:pt x="16589" y="137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4763BD9-F002-7E49-B943-1044E3360AA6}"/>
                </a:ext>
              </a:extLst>
            </p:cNvPr>
            <p:cNvSpPr txBox="1"/>
            <p:nvPr/>
          </p:nvSpPr>
          <p:spPr>
            <a:xfrm>
              <a:off x="3203142" y="2093990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4F00354-8107-7644-8695-0B590A057EBA}"/>
                </a:ext>
              </a:extLst>
            </p:cNvPr>
            <p:cNvSpPr txBox="1"/>
            <p:nvPr/>
          </p:nvSpPr>
          <p:spPr>
            <a:xfrm>
              <a:off x="4184085" y="3146348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544E2DF-6A76-EB45-AA07-132AD563B78F}"/>
                </a:ext>
              </a:extLst>
            </p:cNvPr>
            <p:cNvSpPr txBox="1"/>
            <p:nvPr/>
          </p:nvSpPr>
          <p:spPr>
            <a:xfrm>
              <a:off x="3203141" y="4117961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DAF6B2F-BA6C-6F45-9FD0-7549B1091E2D}"/>
                </a:ext>
              </a:extLst>
            </p:cNvPr>
            <p:cNvSpPr txBox="1"/>
            <p:nvPr/>
          </p:nvSpPr>
          <p:spPr>
            <a:xfrm>
              <a:off x="2210886" y="3132184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8EDC453-673F-4406-A08D-F427465B7ACF}"/>
              </a:ext>
            </a:extLst>
          </p:cNvPr>
          <p:cNvGrpSpPr/>
          <p:nvPr/>
        </p:nvGrpSpPr>
        <p:grpSpPr>
          <a:xfrm>
            <a:off x="5761389" y="1583353"/>
            <a:ext cx="4776554" cy="871041"/>
            <a:chOff x="5761389" y="1583353"/>
            <a:chExt cx="4776554" cy="871041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24E7C28-3C00-46E6-94A6-5421D46A0462}"/>
                </a:ext>
              </a:extLst>
            </p:cNvPr>
            <p:cNvSpPr/>
            <p:nvPr/>
          </p:nvSpPr>
          <p:spPr>
            <a:xfrm>
              <a:off x="5840999" y="1645335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50FD1531-8857-4202-9ED1-BE7534903061}"/>
                </a:ext>
              </a:extLst>
            </p:cNvPr>
            <p:cNvSpPr/>
            <p:nvPr/>
          </p:nvSpPr>
          <p:spPr>
            <a:xfrm>
              <a:off x="5761389" y="1583353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97D1292-9A69-4555-B1E1-879FFE15453D}"/>
              </a:ext>
            </a:extLst>
          </p:cNvPr>
          <p:cNvGrpSpPr/>
          <p:nvPr/>
        </p:nvGrpSpPr>
        <p:grpSpPr>
          <a:xfrm>
            <a:off x="5761389" y="2521666"/>
            <a:ext cx="4776554" cy="871041"/>
            <a:chOff x="5761389" y="2521666"/>
            <a:chExt cx="4776554" cy="871041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8FBBD334-F26F-4AC6-94FF-35603159FAD4}"/>
                </a:ext>
              </a:extLst>
            </p:cNvPr>
            <p:cNvSpPr/>
            <p:nvPr/>
          </p:nvSpPr>
          <p:spPr>
            <a:xfrm>
              <a:off x="5840999" y="2583648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70DD2B25-674A-47BA-B6AB-C43C90295F3F}"/>
                </a:ext>
              </a:extLst>
            </p:cNvPr>
            <p:cNvSpPr/>
            <p:nvPr/>
          </p:nvSpPr>
          <p:spPr>
            <a:xfrm>
              <a:off x="5761389" y="2521666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cubicBezTo>
                    <a:pt x="21600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0015609-C80D-4EC8-B178-67F340935409}"/>
              </a:ext>
            </a:extLst>
          </p:cNvPr>
          <p:cNvGrpSpPr/>
          <p:nvPr/>
        </p:nvGrpSpPr>
        <p:grpSpPr>
          <a:xfrm>
            <a:off x="5761389" y="3459979"/>
            <a:ext cx="4776554" cy="871041"/>
            <a:chOff x="5761389" y="3459979"/>
            <a:chExt cx="4776554" cy="871041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29460D9B-F6FC-460F-AD13-1E8648A73197}"/>
                </a:ext>
              </a:extLst>
            </p:cNvPr>
            <p:cNvSpPr/>
            <p:nvPr/>
          </p:nvSpPr>
          <p:spPr>
            <a:xfrm>
              <a:off x="5840999" y="3521961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CA1926DC-04C8-4CE8-9E89-D2C7B41CDFB9}"/>
                </a:ext>
              </a:extLst>
            </p:cNvPr>
            <p:cNvSpPr/>
            <p:nvPr/>
          </p:nvSpPr>
          <p:spPr>
            <a:xfrm>
              <a:off x="5761389" y="3459979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97F00AB-7F93-4E89-8F0C-A191ADAC2338}"/>
              </a:ext>
            </a:extLst>
          </p:cNvPr>
          <p:cNvGrpSpPr/>
          <p:nvPr/>
        </p:nvGrpSpPr>
        <p:grpSpPr>
          <a:xfrm>
            <a:off x="5761389" y="4398293"/>
            <a:ext cx="4776554" cy="871041"/>
            <a:chOff x="5761389" y="4398293"/>
            <a:chExt cx="4776554" cy="871041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295E2EA8-48B7-4A16-98E7-7F2AD5C5AFA0}"/>
                </a:ext>
              </a:extLst>
            </p:cNvPr>
            <p:cNvSpPr/>
            <p:nvPr/>
          </p:nvSpPr>
          <p:spPr>
            <a:xfrm>
              <a:off x="5840999" y="4462009"/>
              <a:ext cx="743683" cy="743611"/>
            </a:xfrm>
            <a:custGeom>
              <a:avLst/>
              <a:gdLst>
                <a:gd name="connsiteX0" fmla="*/ 371952 w 743683"/>
                <a:gd name="connsiteY0" fmla="*/ 0 h 743611"/>
                <a:gd name="connsiteX1" fmla="*/ 743683 w 743683"/>
                <a:gd name="connsiteY1" fmla="*/ 371806 h 743611"/>
                <a:gd name="connsiteX2" fmla="*/ 371952 w 743683"/>
                <a:gd name="connsiteY2" fmla="*/ 743611 h 743611"/>
                <a:gd name="connsiteX3" fmla="*/ 0 w 743683"/>
                <a:gd name="connsiteY3" fmla="*/ 371806 h 743611"/>
                <a:gd name="connsiteX4" fmla="*/ 371952 w 743683"/>
                <a:gd name="connsiteY4" fmla="*/ 0 h 743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611">
                  <a:moveTo>
                    <a:pt x="371952" y="0"/>
                  </a:moveTo>
                  <a:cubicBezTo>
                    <a:pt x="577167" y="0"/>
                    <a:pt x="743683" y="166426"/>
                    <a:pt x="743683" y="371806"/>
                  </a:cubicBezTo>
                  <a:cubicBezTo>
                    <a:pt x="743683" y="577186"/>
                    <a:pt x="577167" y="743611"/>
                    <a:pt x="371952" y="743611"/>
                  </a:cubicBezTo>
                  <a:cubicBezTo>
                    <a:pt x="166516" y="743611"/>
                    <a:pt x="0" y="577186"/>
                    <a:pt x="0" y="371806"/>
                  </a:cubicBezTo>
                  <a:cubicBezTo>
                    <a:pt x="0" y="166426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734DC926-A4C3-44F4-B5A5-6FE1163BD34B}"/>
                </a:ext>
              </a:extLst>
            </p:cNvPr>
            <p:cNvSpPr/>
            <p:nvPr/>
          </p:nvSpPr>
          <p:spPr>
            <a:xfrm>
              <a:off x="5761389" y="4398293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20020"/>
                  </a:moveTo>
                  <a:cubicBezTo>
                    <a:pt x="1113" y="20020"/>
                    <a:pt x="360" y="15893"/>
                    <a:pt x="360" y="10800"/>
                  </a:cubicBezTo>
                  <a:cubicBezTo>
                    <a:pt x="360" y="5707"/>
                    <a:pt x="1113" y="1580"/>
                    <a:pt x="2042" y="1580"/>
                  </a:cubicBezTo>
                  <a:cubicBezTo>
                    <a:pt x="2970" y="1580"/>
                    <a:pt x="3723" y="5707"/>
                    <a:pt x="3723" y="10800"/>
                  </a:cubicBezTo>
                  <a:cubicBezTo>
                    <a:pt x="3723" y="15893"/>
                    <a:pt x="2970" y="20020"/>
                    <a:pt x="2042" y="2002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C8861B9-1473-4255-A525-087B2A274E42}"/>
              </a:ext>
            </a:extLst>
          </p:cNvPr>
          <p:cNvGrpSpPr/>
          <p:nvPr/>
        </p:nvGrpSpPr>
        <p:grpSpPr>
          <a:xfrm>
            <a:off x="6695266" y="1619674"/>
            <a:ext cx="3657600" cy="767306"/>
            <a:chOff x="332935" y="2720099"/>
            <a:chExt cx="2997544" cy="767306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F35F06DB-BC3F-4504-A602-F7F7FEFD7536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07E91D7-5B0C-4226-B617-C1518F828612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19EB2138-1215-43A9-A6E1-DBEC67BCCFAB}"/>
              </a:ext>
            </a:extLst>
          </p:cNvPr>
          <p:cNvGrpSpPr/>
          <p:nvPr/>
        </p:nvGrpSpPr>
        <p:grpSpPr>
          <a:xfrm>
            <a:off x="6695266" y="2577105"/>
            <a:ext cx="3657600" cy="767306"/>
            <a:chOff x="332935" y="2720099"/>
            <a:chExt cx="2997544" cy="767306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6BACC98A-1E89-4923-B1E8-3B7F1BCB6C6A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550B9181-C353-48C4-A494-D1034B5E5057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B766A83F-04AB-46E3-AAB9-FFADB3732B83}"/>
              </a:ext>
            </a:extLst>
          </p:cNvPr>
          <p:cNvGrpSpPr/>
          <p:nvPr/>
        </p:nvGrpSpPr>
        <p:grpSpPr>
          <a:xfrm>
            <a:off x="6695266" y="3513021"/>
            <a:ext cx="3657600" cy="767306"/>
            <a:chOff x="332935" y="2720099"/>
            <a:chExt cx="2997544" cy="767306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C9726E0-9ECB-4228-8531-050941A992D0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0A0A3DCB-B706-4A74-A2DF-A30E5FD5D1AE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64597F68-24C2-4B76-B1C2-2256C0D3A151}"/>
              </a:ext>
            </a:extLst>
          </p:cNvPr>
          <p:cNvGrpSpPr/>
          <p:nvPr/>
        </p:nvGrpSpPr>
        <p:grpSpPr>
          <a:xfrm>
            <a:off x="6695266" y="4448936"/>
            <a:ext cx="3657600" cy="767306"/>
            <a:chOff x="332935" y="2720099"/>
            <a:chExt cx="2997544" cy="767306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C354AF2-389E-42DA-B947-0DA8CE7A8602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C7CD8EE1-02AC-4474-959D-F869E4B0EF2B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101" name="Graphic 100" descr="Gears with solid fill">
            <a:extLst>
              <a:ext uri="{FF2B5EF4-FFF2-40B4-BE49-F238E27FC236}">
                <a16:creationId xmlns:a16="http://schemas.microsoft.com/office/drawing/2014/main" id="{88F5D1C2-A0AB-45AA-81F4-F376C690EC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35219" y="2677812"/>
            <a:ext cx="555242" cy="555242"/>
          </a:xfrm>
          <a:prstGeom prst="rect">
            <a:avLst/>
          </a:prstGeom>
        </p:spPr>
      </p:pic>
      <p:pic>
        <p:nvPicPr>
          <p:cNvPr id="102" name="Graphic 101" descr="Hourglass 30% with solid fill">
            <a:extLst>
              <a:ext uri="{FF2B5EF4-FFF2-40B4-BE49-F238E27FC236}">
                <a16:creationId xmlns:a16="http://schemas.microsoft.com/office/drawing/2014/main" id="{E5E2DC9C-40E1-43BA-B938-F528211140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35219" y="3616125"/>
            <a:ext cx="555242" cy="555242"/>
          </a:xfrm>
          <a:prstGeom prst="rect">
            <a:avLst/>
          </a:prstGeom>
        </p:spPr>
      </p:pic>
      <p:pic>
        <p:nvPicPr>
          <p:cNvPr id="103" name="Graphic 102" descr="Lightbulb with solid fill">
            <a:extLst>
              <a:ext uri="{FF2B5EF4-FFF2-40B4-BE49-F238E27FC236}">
                <a16:creationId xmlns:a16="http://schemas.microsoft.com/office/drawing/2014/main" id="{71AB0B96-F916-48D1-887A-7140765551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35219" y="1739499"/>
            <a:ext cx="555242" cy="555242"/>
          </a:xfrm>
          <a:prstGeom prst="rect">
            <a:avLst/>
          </a:prstGeom>
        </p:spPr>
      </p:pic>
      <p:pic>
        <p:nvPicPr>
          <p:cNvPr id="104" name="Graphic 103" descr="Research with solid fill">
            <a:extLst>
              <a:ext uri="{FF2B5EF4-FFF2-40B4-BE49-F238E27FC236}">
                <a16:creationId xmlns:a16="http://schemas.microsoft.com/office/drawing/2014/main" id="{FD272D49-6298-439D-9954-55C1B1C0BBC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35219" y="4556193"/>
            <a:ext cx="555242" cy="55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03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4-Segment Citrus Cycle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B7444C1-D55F-457C-B63E-48B23C663365}"/>
              </a:ext>
            </a:extLst>
          </p:cNvPr>
          <p:cNvGrpSpPr/>
          <p:nvPr/>
        </p:nvGrpSpPr>
        <p:grpSpPr>
          <a:xfrm>
            <a:off x="1654057" y="1583354"/>
            <a:ext cx="3678894" cy="3691292"/>
            <a:chOff x="1654057" y="1583354"/>
            <a:chExt cx="3678894" cy="369129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90939593-36D0-3240-BF39-26FA83BB224D}"/>
                </a:ext>
              </a:extLst>
            </p:cNvPr>
            <p:cNvSpPr/>
            <p:nvPr/>
          </p:nvSpPr>
          <p:spPr>
            <a:xfrm>
              <a:off x="3619202" y="2397739"/>
              <a:ext cx="1485811" cy="206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3" extrusionOk="0">
                  <a:moveTo>
                    <a:pt x="13007" y="533"/>
                  </a:moveTo>
                  <a:lnTo>
                    <a:pt x="744" y="9274"/>
                  </a:lnTo>
                  <a:cubicBezTo>
                    <a:pt x="-248" y="9982"/>
                    <a:pt x="-248" y="11124"/>
                    <a:pt x="744" y="11832"/>
                  </a:cubicBezTo>
                  <a:lnTo>
                    <a:pt x="13007" y="20573"/>
                  </a:lnTo>
                  <a:cubicBezTo>
                    <a:pt x="14101" y="21353"/>
                    <a:pt x="15933" y="21262"/>
                    <a:pt x="16849" y="20374"/>
                  </a:cubicBezTo>
                  <a:cubicBezTo>
                    <a:pt x="19673" y="17617"/>
                    <a:pt x="21352" y="14226"/>
                    <a:pt x="21352" y="10544"/>
                  </a:cubicBezTo>
                  <a:cubicBezTo>
                    <a:pt x="21352" y="6862"/>
                    <a:pt x="19673" y="3471"/>
                    <a:pt x="16849" y="714"/>
                  </a:cubicBezTo>
                  <a:cubicBezTo>
                    <a:pt x="15933" y="-156"/>
                    <a:pt x="14101" y="-247"/>
                    <a:pt x="13007" y="53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B32B892-4065-6E47-9071-C132D5894CC6}"/>
                </a:ext>
              </a:extLst>
            </p:cNvPr>
            <p:cNvSpPr/>
            <p:nvPr/>
          </p:nvSpPr>
          <p:spPr>
            <a:xfrm>
              <a:off x="2450737" y="1795803"/>
              <a:ext cx="2061673" cy="148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2" extrusionOk="0">
                  <a:moveTo>
                    <a:pt x="11838" y="20608"/>
                  </a:moveTo>
                  <a:lnTo>
                    <a:pt x="20572" y="8345"/>
                  </a:lnTo>
                  <a:cubicBezTo>
                    <a:pt x="21351" y="7251"/>
                    <a:pt x="21260" y="5419"/>
                    <a:pt x="20372" y="4503"/>
                  </a:cubicBezTo>
                  <a:cubicBezTo>
                    <a:pt x="17618" y="1679"/>
                    <a:pt x="14230" y="0"/>
                    <a:pt x="10551" y="0"/>
                  </a:cubicBezTo>
                  <a:cubicBezTo>
                    <a:pt x="6872" y="0"/>
                    <a:pt x="3484" y="1679"/>
                    <a:pt x="730" y="4503"/>
                  </a:cubicBezTo>
                  <a:cubicBezTo>
                    <a:pt x="-158" y="5419"/>
                    <a:pt x="-249" y="7251"/>
                    <a:pt x="530" y="8345"/>
                  </a:cubicBezTo>
                  <a:lnTo>
                    <a:pt x="9264" y="20608"/>
                  </a:lnTo>
                  <a:cubicBezTo>
                    <a:pt x="9989" y="21600"/>
                    <a:pt x="11131" y="21600"/>
                    <a:pt x="11838" y="20608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25EB668-9CEC-364A-9826-BEACD0CEEFA5}"/>
                </a:ext>
              </a:extLst>
            </p:cNvPr>
            <p:cNvSpPr/>
            <p:nvPr/>
          </p:nvSpPr>
          <p:spPr>
            <a:xfrm>
              <a:off x="1866505" y="2397738"/>
              <a:ext cx="1485812" cy="2061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2" extrusionOk="0">
                  <a:moveTo>
                    <a:pt x="20608" y="9264"/>
                  </a:moveTo>
                  <a:lnTo>
                    <a:pt x="8345" y="530"/>
                  </a:lnTo>
                  <a:cubicBezTo>
                    <a:pt x="7251" y="-249"/>
                    <a:pt x="5419" y="-158"/>
                    <a:pt x="4503" y="730"/>
                  </a:cubicBezTo>
                  <a:cubicBezTo>
                    <a:pt x="1679" y="3484"/>
                    <a:pt x="0" y="6872"/>
                    <a:pt x="0" y="10551"/>
                  </a:cubicBezTo>
                  <a:cubicBezTo>
                    <a:pt x="0" y="14230"/>
                    <a:pt x="1679" y="17618"/>
                    <a:pt x="4503" y="20372"/>
                  </a:cubicBezTo>
                  <a:cubicBezTo>
                    <a:pt x="5419" y="21260"/>
                    <a:pt x="7251" y="21351"/>
                    <a:pt x="8345" y="20572"/>
                  </a:cubicBezTo>
                  <a:lnTo>
                    <a:pt x="20608" y="11838"/>
                  </a:lnTo>
                  <a:cubicBezTo>
                    <a:pt x="21600" y="11113"/>
                    <a:pt x="21600" y="9971"/>
                    <a:pt x="20608" y="926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87C12AA-B201-F34D-A85E-39E7E91AED42}"/>
                </a:ext>
              </a:extLst>
            </p:cNvPr>
            <p:cNvSpPr/>
            <p:nvPr/>
          </p:nvSpPr>
          <p:spPr>
            <a:xfrm>
              <a:off x="2468442" y="3566204"/>
              <a:ext cx="2061671" cy="1484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8" extrusionOk="0">
                  <a:moveTo>
                    <a:pt x="9264" y="726"/>
                  </a:moveTo>
                  <a:lnTo>
                    <a:pt x="530" y="13003"/>
                  </a:lnTo>
                  <a:cubicBezTo>
                    <a:pt x="-249" y="14099"/>
                    <a:pt x="-158" y="15933"/>
                    <a:pt x="730" y="16850"/>
                  </a:cubicBezTo>
                  <a:cubicBezTo>
                    <a:pt x="3484" y="19677"/>
                    <a:pt x="6872" y="21358"/>
                    <a:pt x="10551" y="21358"/>
                  </a:cubicBezTo>
                  <a:cubicBezTo>
                    <a:pt x="14230" y="21358"/>
                    <a:pt x="17618" y="19677"/>
                    <a:pt x="20372" y="16850"/>
                  </a:cubicBezTo>
                  <a:cubicBezTo>
                    <a:pt x="21260" y="15933"/>
                    <a:pt x="21351" y="14099"/>
                    <a:pt x="20572" y="13003"/>
                  </a:cubicBezTo>
                  <a:lnTo>
                    <a:pt x="11838" y="726"/>
                  </a:lnTo>
                  <a:cubicBezTo>
                    <a:pt x="11113" y="-242"/>
                    <a:pt x="9971" y="-242"/>
                    <a:pt x="9264" y="72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B11737F1-B03B-054D-B3E4-5A17353C43D2}"/>
                </a:ext>
              </a:extLst>
            </p:cNvPr>
            <p:cNvSpPr/>
            <p:nvPr/>
          </p:nvSpPr>
          <p:spPr>
            <a:xfrm>
              <a:off x="4769964" y="2185291"/>
              <a:ext cx="562987" cy="2506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41" y="7658"/>
                  </a:moveTo>
                  <a:cubicBezTo>
                    <a:pt x="19290" y="6681"/>
                    <a:pt x="18000" y="5720"/>
                    <a:pt x="16234" y="4805"/>
                  </a:cubicBezTo>
                  <a:cubicBezTo>
                    <a:pt x="12702" y="2975"/>
                    <a:pt x="7539" y="1312"/>
                    <a:pt x="1019" y="0"/>
                  </a:cubicBezTo>
                  <a:cubicBezTo>
                    <a:pt x="6521" y="1525"/>
                    <a:pt x="10868" y="3219"/>
                    <a:pt x="13789" y="5034"/>
                  </a:cubicBezTo>
                  <a:cubicBezTo>
                    <a:pt x="15215" y="5934"/>
                    <a:pt x="16370" y="6864"/>
                    <a:pt x="17117" y="7810"/>
                  </a:cubicBezTo>
                  <a:cubicBezTo>
                    <a:pt x="17864" y="8756"/>
                    <a:pt x="18272" y="9702"/>
                    <a:pt x="18204" y="10663"/>
                  </a:cubicBezTo>
                  <a:cubicBezTo>
                    <a:pt x="18204" y="11624"/>
                    <a:pt x="17864" y="12569"/>
                    <a:pt x="17117" y="13515"/>
                  </a:cubicBezTo>
                  <a:cubicBezTo>
                    <a:pt x="16438" y="14461"/>
                    <a:pt x="15215" y="15376"/>
                    <a:pt x="13789" y="16292"/>
                  </a:cubicBezTo>
                  <a:cubicBezTo>
                    <a:pt x="11751" y="17542"/>
                    <a:pt x="8966" y="18747"/>
                    <a:pt x="5706" y="19876"/>
                  </a:cubicBezTo>
                  <a:lnTo>
                    <a:pt x="4551" y="18702"/>
                  </a:lnTo>
                  <a:lnTo>
                    <a:pt x="0" y="21600"/>
                  </a:lnTo>
                  <a:lnTo>
                    <a:pt x="11683" y="20014"/>
                  </a:lnTo>
                  <a:lnTo>
                    <a:pt x="6725" y="19998"/>
                  </a:lnTo>
                  <a:cubicBezTo>
                    <a:pt x="10596" y="18961"/>
                    <a:pt x="13857" y="17771"/>
                    <a:pt x="16234" y="16505"/>
                  </a:cubicBezTo>
                  <a:cubicBezTo>
                    <a:pt x="18000" y="15590"/>
                    <a:pt x="19291" y="14629"/>
                    <a:pt x="20242" y="13653"/>
                  </a:cubicBezTo>
                  <a:cubicBezTo>
                    <a:pt x="21125" y="12676"/>
                    <a:pt x="21532" y="11669"/>
                    <a:pt x="21600" y="10663"/>
                  </a:cubicBezTo>
                  <a:cubicBezTo>
                    <a:pt x="21532" y="9641"/>
                    <a:pt x="21124" y="8634"/>
                    <a:pt x="20241" y="765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0197B12-9273-434F-B798-C0639841CB31}"/>
                </a:ext>
              </a:extLst>
            </p:cNvPr>
            <p:cNvSpPr/>
            <p:nvPr/>
          </p:nvSpPr>
          <p:spPr>
            <a:xfrm>
              <a:off x="2255994" y="1583354"/>
              <a:ext cx="2480336" cy="54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997" y="9577"/>
                  </a:lnTo>
                  <a:lnTo>
                    <a:pt x="19981" y="14540"/>
                  </a:lnTo>
                  <a:cubicBezTo>
                    <a:pt x="18979" y="10905"/>
                    <a:pt x="17854" y="7829"/>
                    <a:pt x="16666" y="5522"/>
                  </a:cubicBezTo>
                  <a:cubicBezTo>
                    <a:pt x="15741" y="3705"/>
                    <a:pt x="14770" y="2377"/>
                    <a:pt x="13783" y="1398"/>
                  </a:cubicBezTo>
                  <a:cubicBezTo>
                    <a:pt x="12797" y="489"/>
                    <a:pt x="11779" y="70"/>
                    <a:pt x="10761" y="0"/>
                  </a:cubicBezTo>
                  <a:cubicBezTo>
                    <a:pt x="9744" y="0"/>
                    <a:pt x="8742" y="489"/>
                    <a:pt x="7740" y="1398"/>
                  </a:cubicBezTo>
                  <a:cubicBezTo>
                    <a:pt x="6753" y="2377"/>
                    <a:pt x="5782" y="3705"/>
                    <a:pt x="4857" y="5522"/>
                  </a:cubicBezTo>
                  <a:cubicBezTo>
                    <a:pt x="3006" y="9157"/>
                    <a:pt x="1326" y="14470"/>
                    <a:pt x="0" y="21181"/>
                  </a:cubicBezTo>
                  <a:cubicBezTo>
                    <a:pt x="1542" y="15518"/>
                    <a:pt x="3253" y="11045"/>
                    <a:pt x="5088" y="8039"/>
                  </a:cubicBezTo>
                  <a:cubicBezTo>
                    <a:pt x="5997" y="6571"/>
                    <a:pt x="6938" y="5383"/>
                    <a:pt x="7894" y="4614"/>
                  </a:cubicBezTo>
                  <a:cubicBezTo>
                    <a:pt x="8850" y="3845"/>
                    <a:pt x="9806" y="3425"/>
                    <a:pt x="10777" y="3495"/>
                  </a:cubicBezTo>
                  <a:cubicBezTo>
                    <a:pt x="11748" y="3495"/>
                    <a:pt x="12704" y="3845"/>
                    <a:pt x="13660" y="4614"/>
                  </a:cubicBezTo>
                  <a:cubicBezTo>
                    <a:pt x="14616" y="5313"/>
                    <a:pt x="15541" y="6571"/>
                    <a:pt x="16466" y="8039"/>
                  </a:cubicBezTo>
                  <a:cubicBezTo>
                    <a:pt x="17653" y="9996"/>
                    <a:pt x="18794" y="12583"/>
                    <a:pt x="19873" y="15728"/>
                  </a:cubicBezTo>
                  <a:lnTo>
                    <a:pt x="18686" y="16917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9C33455-229D-5847-9DCC-8DD0416F0A04}"/>
                </a:ext>
              </a:extLst>
            </p:cNvPr>
            <p:cNvSpPr/>
            <p:nvPr/>
          </p:nvSpPr>
          <p:spPr>
            <a:xfrm>
              <a:off x="1654057" y="2185291"/>
              <a:ext cx="541742" cy="247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29" y="13731"/>
                  </a:moveTo>
                  <a:cubicBezTo>
                    <a:pt x="3953" y="12775"/>
                    <a:pt x="3529" y="11818"/>
                    <a:pt x="3600" y="10846"/>
                  </a:cubicBezTo>
                  <a:cubicBezTo>
                    <a:pt x="3600" y="9874"/>
                    <a:pt x="3953" y="8918"/>
                    <a:pt x="4729" y="7961"/>
                  </a:cubicBezTo>
                  <a:cubicBezTo>
                    <a:pt x="5435" y="7005"/>
                    <a:pt x="6706" y="6079"/>
                    <a:pt x="8188" y="5153"/>
                  </a:cubicBezTo>
                  <a:cubicBezTo>
                    <a:pt x="10165" y="3981"/>
                    <a:pt x="12706" y="2870"/>
                    <a:pt x="15741" y="1805"/>
                  </a:cubicBezTo>
                  <a:lnTo>
                    <a:pt x="16871" y="2931"/>
                  </a:lnTo>
                  <a:lnTo>
                    <a:pt x="21600" y="0"/>
                  </a:lnTo>
                  <a:lnTo>
                    <a:pt x="9459" y="1605"/>
                  </a:lnTo>
                  <a:lnTo>
                    <a:pt x="14682" y="1620"/>
                  </a:lnTo>
                  <a:cubicBezTo>
                    <a:pt x="11012" y="2623"/>
                    <a:pt x="7976" y="3734"/>
                    <a:pt x="5576" y="4922"/>
                  </a:cubicBezTo>
                  <a:cubicBezTo>
                    <a:pt x="3741" y="5847"/>
                    <a:pt x="2400" y="6819"/>
                    <a:pt x="1412" y="7807"/>
                  </a:cubicBezTo>
                  <a:cubicBezTo>
                    <a:pt x="494" y="8794"/>
                    <a:pt x="71" y="9813"/>
                    <a:pt x="0" y="10831"/>
                  </a:cubicBezTo>
                  <a:cubicBezTo>
                    <a:pt x="0" y="11849"/>
                    <a:pt x="494" y="12852"/>
                    <a:pt x="1412" y="13855"/>
                  </a:cubicBezTo>
                  <a:cubicBezTo>
                    <a:pt x="2400" y="14842"/>
                    <a:pt x="3741" y="15814"/>
                    <a:pt x="5576" y="16740"/>
                  </a:cubicBezTo>
                  <a:cubicBezTo>
                    <a:pt x="9247" y="18591"/>
                    <a:pt x="14612" y="20273"/>
                    <a:pt x="21388" y="21600"/>
                  </a:cubicBezTo>
                  <a:cubicBezTo>
                    <a:pt x="15670" y="20057"/>
                    <a:pt x="11153" y="18345"/>
                    <a:pt x="8118" y="16509"/>
                  </a:cubicBezTo>
                  <a:cubicBezTo>
                    <a:pt x="6706" y="15614"/>
                    <a:pt x="5435" y="14673"/>
                    <a:pt x="4729" y="1373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056AC6D-CF18-6D47-AA32-48C14F6328E1}"/>
                </a:ext>
              </a:extLst>
            </p:cNvPr>
            <p:cNvSpPr/>
            <p:nvPr/>
          </p:nvSpPr>
          <p:spPr>
            <a:xfrm>
              <a:off x="2220586" y="4716966"/>
              <a:ext cx="2503352" cy="55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589" y="13714"/>
                  </a:moveTo>
                  <a:cubicBezTo>
                    <a:pt x="15688" y="15154"/>
                    <a:pt x="14756" y="16320"/>
                    <a:pt x="13809" y="17074"/>
                  </a:cubicBezTo>
                  <a:cubicBezTo>
                    <a:pt x="12862" y="17829"/>
                    <a:pt x="11915" y="18240"/>
                    <a:pt x="10953" y="18171"/>
                  </a:cubicBezTo>
                  <a:cubicBezTo>
                    <a:pt x="9990" y="18171"/>
                    <a:pt x="9043" y="17829"/>
                    <a:pt x="8096" y="17074"/>
                  </a:cubicBezTo>
                  <a:cubicBezTo>
                    <a:pt x="7149" y="16389"/>
                    <a:pt x="6233" y="15154"/>
                    <a:pt x="5316" y="13714"/>
                  </a:cubicBezTo>
                  <a:cubicBezTo>
                    <a:pt x="4079" y="11726"/>
                    <a:pt x="2902" y="8983"/>
                    <a:pt x="1787" y="5691"/>
                  </a:cubicBezTo>
                  <a:lnTo>
                    <a:pt x="2902" y="4594"/>
                  </a:lnTo>
                  <a:lnTo>
                    <a:pt x="0" y="0"/>
                  </a:lnTo>
                  <a:lnTo>
                    <a:pt x="1589" y="11794"/>
                  </a:lnTo>
                  <a:lnTo>
                    <a:pt x="1604" y="6583"/>
                  </a:lnTo>
                  <a:cubicBezTo>
                    <a:pt x="2643" y="10491"/>
                    <a:pt x="3819" y="13714"/>
                    <a:pt x="5087" y="16183"/>
                  </a:cubicBezTo>
                  <a:cubicBezTo>
                    <a:pt x="6003" y="17966"/>
                    <a:pt x="6966" y="19269"/>
                    <a:pt x="7943" y="20229"/>
                  </a:cubicBezTo>
                  <a:cubicBezTo>
                    <a:pt x="8921" y="21120"/>
                    <a:pt x="9929" y="21531"/>
                    <a:pt x="10937" y="21600"/>
                  </a:cubicBezTo>
                  <a:cubicBezTo>
                    <a:pt x="11946" y="21600"/>
                    <a:pt x="12939" y="21120"/>
                    <a:pt x="13932" y="20229"/>
                  </a:cubicBezTo>
                  <a:cubicBezTo>
                    <a:pt x="14909" y="19269"/>
                    <a:pt x="15872" y="17966"/>
                    <a:pt x="16788" y="16183"/>
                  </a:cubicBezTo>
                  <a:cubicBezTo>
                    <a:pt x="18621" y="12617"/>
                    <a:pt x="20286" y="7406"/>
                    <a:pt x="21600" y="823"/>
                  </a:cubicBezTo>
                  <a:cubicBezTo>
                    <a:pt x="20103" y="6377"/>
                    <a:pt x="18407" y="10766"/>
                    <a:pt x="16589" y="137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4763BD9-F002-7E49-B943-1044E3360AA6}"/>
                </a:ext>
              </a:extLst>
            </p:cNvPr>
            <p:cNvSpPr txBox="1"/>
            <p:nvPr/>
          </p:nvSpPr>
          <p:spPr>
            <a:xfrm>
              <a:off x="3203142" y="2093990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4F00354-8107-7644-8695-0B590A057EBA}"/>
                </a:ext>
              </a:extLst>
            </p:cNvPr>
            <p:cNvSpPr txBox="1"/>
            <p:nvPr/>
          </p:nvSpPr>
          <p:spPr>
            <a:xfrm>
              <a:off x="4184085" y="3146348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544E2DF-6A76-EB45-AA07-132AD563B78F}"/>
                </a:ext>
              </a:extLst>
            </p:cNvPr>
            <p:cNvSpPr txBox="1"/>
            <p:nvPr/>
          </p:nvSpPr>
          <p:spPr>
            <a:xfrm>
              <a:off x="3203141" y="4117961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DAF6B2F-BA6C-6F45-9FD0-7549B1091E2D}"/>
                </a:ext>
              </a:extLst>
            </p:cNvPr>
            <p:cNvSpPr txBox="1"/>
            <p:nvPr/>
          </p:nvSpPr>
          <p:spPr>
            <a:xfrm>
              <a:off x="2210886" y="3132184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A8964ABB-D0D6-4361-93FD-34E269110803}"/>
              </a:ext>
            </a:extLst>
          </p:cNvPr>
          <p:cNvGrpSpPr/>
          <p:nvPr/>
        </p:nvGrpSpPr>
        <p:grpSpPr>
          <a:xfrm>
            <a:off x="5761389" y="1583353"/>
            <a:ext cx="4776554" cy="871041"/>
            <a:chOff x="5761389" y="1583353"/>
            <a:chExt cx="4776554" cy="871041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224E7C28-3C00-46E6-94A6-5421D46A0462}"/>
                </a:ext>
              </a:extLst>
            </p:cNvPr>
            <p:cNvSpPr/>
            <p:nvPr/>
          </p:nvSpPr>
          <p:spPr>
            <a:xfrm>
              <a:off x="5840999" y="1645335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50FD1531-8857-4202-9ED1-BE7534903061}"/>
                </a:ext>
              </a:extLst>
            </p:cNvPr>
            <p:cNvSpPr/>
            <p:nvPr/>
          </p:nvSpPr>
          <p:spPr>
            <a:xfrm>
              <a:off x="5761389" y="1583353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3AE9FE4-5A2D-45C8-948B-711B342B684F}"/>
              </a:ext>
            </a:extLst>
          </p:cNvPr>
          <p:cNvGrpSpPr/>
          <p:nvPr/>
        </p:nvGrpSpPr>
        <p:grpSpPr>
          <a:xfrm>
            <a:off x="5761389" y="2521666"/>
            <a:ext cx="4776554" cy="871041"/>
            <a:chOff x="5761389" y="2521666"/>
            <a:chExt cx="4776554" cy="871041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8FBBD334-F26F-4AC6-94FF-35603159FAD4}"/>
                </a:ext>
              </a:extLst>
            </p:cNvPr>
            <p:cNvSpPr/>
            <p:nvPr/>
          </p:nvSpPr>
          <p:spPr>
            <a:xfrm>
              <a:off x="5840999" y="2583648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70DD2B25-674A-47BA-B6AB-C43C90295F3F}"/>
                </a:ext>
              </a:extLst>
            </p:cNvPr>
            <p:cNvSpPr/>
            <p:nvPr/>
          </p:nvSpPr>
          <p:spPr>
            <a:xfrm>
              <a:off x="5761389" y="2521666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cubicBezTo>
                    <a:pt x="21600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EF126E3-A737-4ABB-A43A-0E2B720C1D47}"/>
              </a:ext>
            </a:extLst>
          </p:cNvPr>
          <p:cNvGrpSpPr/>
          <p:nvPr/>
        </p:nvGrpSpPr>
        <p:grpSpPr>
          <a:xfrm>
            <a:off x="5761389" y="3459979"/>
            <a:ext cx="4776554" cy="871041"/>
            <a:chOff x="5761389" y="3459979"/>
            <a:chExt cx="4776554" cy="871041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29460D9B-F6FC-460F-AD13-1E8648A73197}"/>
                </a:ext>
              </a:extLst>
            </p:cNvPr>
            <p:cNvSpPr/>
            <p:nvPr/>
          </p:nvSpPr>
          <p:spPr>
            <a:xfrm>
              <a:off x="5840999" y="3521961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CA1926DC-04C8-4CE8-9E89-D2C7B41CDFB9}"/>
                </a:ext>
              </a:extLst>
            </p:cNvPr>
            <p:cNvSpPr/>
            <p:nvPr/>
          </p:nvSpPr>
          <p:spPr>
            <a:xfrm>
              <a:off x="5761389" y="3459979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787FB07-1E64-4B5C-AEBC-AAE432737355}"/>
              </a:ext>
            </a:extLst>
          </p:cNvPr>
          <p:cNvGrpSpPr/>
          <p:nvPr/>
        </p:nvGrpSpPr>
        <p:grpSpPr>
          <a:xfrm>
            <a:off x="5761389" y="4398293"/>
            <a:ext cx="4776554" cy="871041"/>
            <a:chOff x="5761389" y="4398293"/>
            <a:chExt cx="4776554" cy="871041"/>
          </a:xfrm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295E2EA8-48B7-4A16-98E7-7F2AD5C5AFA0}"/>
                </a:ext>
              </a:extLst>
            </p:cNvPr>
            <p:cNvSpPr/>
            <p:nvPr/>
          </p:nvSpPr>
          <p:spPr>
            <a:xfrm>
              <a:off x="5840999" y="4462009"/>
              <a:ext cx="743683" cy="743611"/>
            </a:xfrm>
            <a:custGeom>
              <a:avLst/>
              <a:gdLst>
                <a:gd name="connsiteX0" fmla="*/ 371952 w 743683"/>
                <a:gd name="connsiteY0" fmla="*/ 0 h 743611"/>
                <a:gd name="connsiteX1" fmla="*/ 743683 w 743683"/>
                <a:gd name="connsiteY1" fmla="*/ 371806 h 743611"/>
                <a:gd name="connsiteX2" fmla="*/ 371952 w 743683"/>
                <a:gd name="connsiteY2" fmla="*/ 743611 h 743611"/>
                <a:gd name="connsiteX3" fmla="*/ 0 w 743683"/>
                <a:gd name="connsiteY3" fmla="*/ 371806 h 743611"/>
                <a:gd name="connsiteX4" fmla="*/ 371952 w 743683"/>
                <a:gd name="connsiteY4" fmla="*/ 0 h 743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611">
                  <a:moveTo>
                    <a:pt x="371952" y="0"/>
                  </a:moveTo>
                  <a:cubicBezTo>
                    <a:pt x="577167" y="0"/>
                    <a:pt x="743683" y="166426"/>
                    <a:pt x="743683" y="371806"/>
                  </a:cubicBezTo>
                  <a:cubicBezTo>
                    <a:pt x="743683" y="577186"/>
                    <a:pt x="577167" y="743611"/>
                    <a:pt x="371952" y="743611"/>
                  </a:cubicBezTo>
                  <a:cubicBezTo>
                    <a:pt x="166516" y="743611"/>
                    <a:pt x="0" y="577186"/>
                    <a:pt x="0" y="371806"/>
                  </a:cubicBezTo>
                  <a:cubicBezTo>
                    <a:pt x="0" y="166426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734DC926-A4C3-44F4-B5A5-6FE1163BD34B}"/>
                </a:ext>
              </a:extLst>
            </p:cNvPr>
            <p:cNvSpPr/>
            <p:nvPr/>
          </p:nvSpPr>
          <p:spPr>
            <a:xfrm>
              <a:off x="5761389" y="4398293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20020"/>
                  </a:moveTo>
                  <a:cubicBezTo>
                    <a:pt x="1113" y="20020"/>
                    <a:pt x="360" y="15893"/>
                    <a:pt x="360" y="10800"/>
                  </a:cubicBezTo>
                  <a:cubicBezTo>
                    <a:pt x="360" y="5707"/>
                    <a:pt x="1113" y="1580"/>
                    <a:pt x="2042" y="1580"/>
                  </a:cubicBezTo>
                  <a:cubicBezTo>
                    <a:pt x="2970" y="1580"/>
                    <a:pt x="3723" y="5707"/>
                    <a:pt x="3723" y="10800"/>
                  </a:cubicBezTo>
                  <a:cubicBezTo>
                    <a:pt x="3723" y="15893"/>
                    <a:pt x="2970" y="20020"/>
                    <a:pt x="2042" y="2002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C8861B9-1473-4255-A525-087B2A274E42}"/>
              </a:ext>
            </a:extLst>
          </p:cNvPr>
          <p:cNvGrpSpPr/>
          <p:nvPr/>
        </p:nvGrpSpPr>
        <p:grpSpPr>
          <a:xfrm>
            <a:off x="6695266" y="1619674"/>
            <a:ext cx="3657600" cy="767306"/>
            <a:chOff x="332935" y="2720099"/>
            <a:chExt cx="2997544" cy="767306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F35F06DB-BC3F-4504-A602-F7F7FEFD7536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07E91D7-5B0C-4226-B617-C1518F828612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19EB2138-1215-43A9-A6E1-DBEC67BCCFAB}"/>
              </a:ext>
            </a:extLst>
          </p:cNvPr>
          <p:cNvGrpSpPr/>
          <p:nvPr/>
        </p:nvGrpSpPr>
        <p:grpSpPr>
          <a:xfrm>
            <a:off x="6695266" y="2577105"/>
            <a:ext cx="3657600" cy="767306"/>
            <a:chOff x="332935" y="2720099"/>
            <a:chExt cx="2997544" cy="767306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6BACC98A-1E89-4923-B1E8-3B7F1BCB6C6A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550B9181-C353-48C4-A494-D1034B5E5057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B766A83F-04AB-46E3-AAB9-FFADB3732B83}"/>
              </a:ext>
            </a:extLst>
          </p:cNvPr>
          <p:cNvGrpSpPr/>
          <p:nvPr/>
        </p:nvGrpSpPr>
        <p:grpSpPr>
          <a:xfrm>
            <a:off x="6695266" y="3513021"/>
            <a:ext cx="3657600" cy="767306"/>
            <a:chOff x="332935" y="2720099"/>
            <a:chExt cx="2997544" cy="767306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C9726E0-9ECB-4228-8531-050941A992D0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0A0A3DCB-B706-4A74-A2DF-A30E5FD5D1AE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64597F68-24C2-4B76-B1C2-2256C0D3A151}"/>
              </a:ext>
            </a:extLst>
          </p:cNvPr>
          <p:cNvGrpSpPr/>
          <p:nvPr/>
        </p:nvGrpSpPr>
        <p:grpSpPr>
          <a:xfrm>
            <a:off x="6695266" y="4448936"/>
            <a:ext cx="3657600" cy="767306"/>
            <a:chOff x="332935" y="2720099"/>
            <a:chExt cx="2997544" cy="767306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C354AF2-389E-42DA-B947-0DA8CE7A8602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C7CD8EE1-02AC-4474-959D-F869E4B0EF2B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101" name="Graphic 100" descr="Gears with solid fill">
            <a:extLst>
              <a:ext uri="{FF2B5EF4-FFF2-40B4-BE49-F238E27FC236}">
                <a16:creationId xmlns:a16="http://schemas.microsoft.com/office/drawing/2014/main" id="{88F5D1C2-A0AB-45AA-81F4-F376C690EC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35219" y="2677812"/>
            <a:ext cx="555242" cy="555242"/>
          </a:xfrm>
          <a:prstGeom prst="rect">
            <a:avLst/>
          </a:prstGeom>
        </p:spPr>
      </p:pic>
      <p:pic>
        <p:nvPicPr>
          <p:cNvPr id="102" name="Graphic 101" descr="Hourglass 30% with solid fill">
            <a:extLst>
              <a:ext uri="{FF2B5EF4-FFF2-40B4-BE49-F238E27FC236}">
                <a16:creationId xmlns:a16="http://schemas.microsoft.com/office/drawing/2014/main" id="{E5E2DC9C-40E1-43BA-B938-F528211140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35219" y="3616125"/>
            <a:ext cx="555242" cy="555242"/>
          </a:xfrm>
          <a:prstGeom prst="rect">
            <a:avLst/>
          </a:prstGeom>
        </p:spPr>
      </p:pic>
      <p:pic>
        <p:nvPicPr>
          <p:cNvPr id="103" name="Graphic 102" descr="Lightbulb with solid fill">
            <a:extLst>
              <a:ext uri="{FF2B5EF4-FFF2-40B4-BE49-F238E27FC236}">
                <a16:creationId xmlns:a16="http://schemas.microsoft.com/office/drawing/2014/main" id="{71AB0B96-F916-48D1-887A-71407655516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35219" y="1739499"/>
            <a:ext cx="555242" cy="555242"/>
          </a:xfrm>
          <a:prstGeom prst="rect">
            <a:avLst/>
          </a:prstGeom>
        </p:spPr>
      </p:pic>
      <p:pic>
        <p:nvPicPr>
          <p:cNvPr id="104" name="Graphic 103" descr="Research with solid fill">
            <a:extLst>
              <a:ext uri="{FF2B5EF4-FFF2-40B4-BE49-F238E27FC236}">
                <a16:creationId xmlns:a16="http://schemas.microsoft.com/office/drawing/2014/main" id="{FD272D49-6298-439D-9954-55C1B1C0BBC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35219" y="4556193"/>
            <a:ext cx="555242" cy="55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970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4-Segment Citrus Cycle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5449801-258D-4110-AA0E-3D3F7C2B5346}"/>
              </a:ext>
            </a:extLst>
          </p:cNvPr>
          <p:cNvGrpSpPr/>
          <p:nvPr/>
        </p:nvGrpSpPr>
        <p:grpSpPr>
          <a:xfrm>
            <a:off x="5761389" y="1583353"/>
            <a:ext cx="4776554" cy="871041"/>
            <a:chOff x="5761389" y="1583353"/>
            <a:chExt cx="4776554" cy="871041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656461A-3705-431D-A7DC-013EEA064832}"/>
                </a:ext>
              </a:extLst>
            </p:cNvPr>
            <p:cNvSpPr/>
            <p:nvPr/>
          </p:nvSpPr>
          <p:spPr>
            <a:xfrm>
              <a:off x="5840999" y="1645335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2A61999F-A704-EF48-A430-04B29E4584CE}"/>
                </a:ext>
              </a:extLst>
            </p:cNvPr>
            <p:cNvSpPr/>
            <p:nvPr/>
          </p:nvSpPr>
          <p:spPr>
            <a:xfrm>
              <a:off x="5761389" y="1583353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2FADE2C-55AC-4EDA-913E-95E03B4058DF}"/>
              </a:ext>
            </a:extLst>
          </p:cNvPr>
          <p:cNvGrpSpPr/>
          <p:nvPr/>
        </p:nvGrpSpPr>
        <p:grpSpPr>
          <a:xfrm>
            <a:off x="5761389" y="2521666"/>
            <a:ext cx="4776554" cy="871041"/>
            <a:chOff x="5761389" y="2521666"/>
            <a:chExt cx="4776554" cy="871041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AF67A33-1449-4674-9EE6-7250C9DCAE89}"/>
                </a:ext>
              </a:extLst>
            </p:cNvPr>
            <p:cNvSpPr/>
            <p:nvPr/>
          </p:nvSpPr>
          <p:spPr>
            <a:xfrm>
              <a:off x="5840999" y="2583648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212447BC-278D-854E-A59A-4C40FB0B931D}"/>
                </a:ext>
              </a:extLst>
            </p:cNvPr>
            <p:cNvSpPr/>
            <p:nvPr/>
          </p:nvSpPr>
          <p:spPr>
            <a:xfrm>
              <a:off x="5761389" y="2521666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cubicBezTo>
                    <a:pt x="21600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33E2714-A0C8-4911-840D-A50D81D46AF3}"/>
              </a:ext>
            </a:extLst>
          </p:cNvPr>
          <p:cNvGrpSpPr/>
          <p:nvPr/>
        </p:nvGrpSpPr>
        <p:grpSpPr>
          <a:xfrm>
            <a:off x="5761389" y="3459979"/>
            <a:ext cx="4776554" cy="871041"/>
            <a:chOff x="5761389" y="3459979"/>
            <a:chExt cx="4776554" cy="871041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41B46E56-557E-4EF1-93DD-64F3E88D485A}"/>
                </a:ext>
              </a:extLst>
            </p:cNvPr>
            <p:cNvSpPr/>
            <p:nvPr/>
          </p:nvSpPr>
          <p:spPr>
            <a:xfrm>
              <a:off x="5840999" y="3521961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0ED37E61-5556-A548-9C54-0CA86CB79D0A}"/>
                </a:ext>
              </a:extLst>
            </p:cNvPr>
            <p:cNvSpPr/>
            <p:nvPr/>
          </p:nvSpPr>
          <p:spPr>
            <a:xfrm>
              <a:off x="5761389" y="3459979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B26204D-A702-4E02-B45C-49607CD7D1D6}"/>
              </a:ext>
            </a:extLst>
          </p:cNvPr>
          <p:cNvGrpSpPr/>
          <p:nvPr/>
        </p:nvGrpSpPr>
        <p:grpSpPr>
          <a:xfrm>
            <a:off x="5761389" y="4398293"/>
            <a:ext cx="4776554" cy="871041"/>
            <a:chOff x="5761389" y="4398293"/>
            <a:chExt cx="4776554" cy="871041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DDB4432-5B82-4C04-9AF3-67B18B07827F}"/>
                </a:ext>
              </a:extLst>
            </p:cNvPr>
            <p:cNvSpPr/>
            <p:nvPr/>
          </p:nvSpPr>
          <p:spPr>
            <a:xfrm>
              <a:off x="5840999" y="4462009"/>
              <a:ext cx="743683" cy="743611"/>
            </a:xfrm>
            <a:custGeom>
              <a:avLst/>
              <a:gdLst>
                <a:gd name="connsiteX0" fmla="*/ 371952 w 743683"/>
                <a:gd name="connsiteY0" fmla="*/ 0 h 743611"/>
                <a:gd name="connsiteX1" fmla="*/ 743683 w 743683"/>
                <a:gd name="connsiteY1" fmla="*/ 371806 h 743611"/>
                <a:gd name="connsiteX2" fmla="*/ 371952 w 743683"/>
                <a:gd name="connsiteY2" fmla="*/ 743611 h 743611"/>
                <a:gd name="connsiteX3" fmla="*/ 0 w 743683"/>
                <a:gd name="connsiteY3" fmla="*/ 371806 h 743611"/>
                <a:gd name="connsiteX4" fmla="*/ 371952 w 743683"/>
                <a:gd name="connsiteY4" fmla="*/ 0 h 743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611">
                  <a:moveTo>
                    <a:pt x="371952" y="0"/>
                  </a:moveTo>
                  <a:cubicBezTo>
                    <a:pt x="577167" y="0"/>
                    <a:pt x="743683" y="166426"/>
                    <a:pt x="743683" y="371806"/>
                  </a:cubicBezTo>
                  <a:cubicBezTo>
                    <a:pt x="743683" y="577186"/>
                    <a:pt x="577167" y="743611"/>
                    <a:pt x="371952" y="743611"/>
                  </a:cubicBezTo>
                  <a:cubicBezTo>
                    <a:pt x="166516" y="743611"/>
                    <a:pt x="0" y="577186"/>
                    <a:pt x="0" y="371806"/>
                  </a:cubicBezTo>
                  <a:cubicBezTo>
                    <a:pt x="0" y="166426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F2D616E0-CB58-724B-B41D-F28B3A6CA93E}"/>
                </a:ext>
              </a:extLst>
            </p:cNvPr>
            <p:cNvSpPr/>
            <p:nvPr/>
          </p:nvSpPr>
          <p:spPr>
            <a:xfrm>
              <a:off x="5761389" y="4398293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20020"/>
                  </a:moveTo>
                  <a:cubicBezTo>
                    <a:pt x="1113" y="20020"/>
                    <a:pt x="360" y="15893"/>
                    <a:pt x="360" y="10800"/>
                  </a:cubicBezTo>
                  <a:cubicBezTo>
                    <a:pt x="360" y="5707"/>
                    <a:pt x="1113" y="1580"/>
                    <a:pt x="2042" y="1580"/>
                  </a:cubicBezTo>
                  <a:cubicBezTo>
                    <a:pt x="2970" y="1580"/>
                    <a:pt x="3723" y="5707"/>
                    <a:pt x="3723" y="10800"/>
                  </a:cubicBezTo>
                  <a:cubicBezTo>
                    <a:pt x="3723" y="15893"/>
                    <a:pt x="2970" y="20020"/>
                    <a:pt x="2042" y="2002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BA3B4F1-607F-8D48-9227-4F7BF9FE582F}"/>
              </a:ext>
            </a:extLst>
          </p:cNvPr>
          <p:cNvGrpSpPr/>
          <p:nvPr/>
        </p:nvGrpSpPr>
        <p:grpSpPr>
          <a:xfrm>
            <a:off x="6695266" y="1619674"/>
            <a:ext cx="3657600" cy="767306"/>
            <a:chOff x="332935" y="2720099"/>
            <a:chExt cx="2997544" cy="767306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7A60E3B-5315-9848-977F-512F7BF94A2D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A0E49BC-4AAB-8C47-BAAA-C91A2DAF5254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3475129-2872-4B4F-A3C3-474C44153555}"/>
              </a:ext>
            </a:extLst>
          </p:cNvPr>
          <p:cNvGrpSpPr/>
          <p:nvPr/>
        </p:nvGrpSpPr>
        <p:grpSpPr>
          <a:xfrm>
            <a:off x="6695266" y="2577105"/>
            <a:ext cx="3657600" cy="767306"/>
            <a:chOff x="332935" y="2720099"/>
            <a:chExt cx="2997544" cy="767306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9515A37-B6B2-B04E-92B0-285673EA93BC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4D76E71-979B-E24F-A63A-19338CC3EDD6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444B04E-D149-BB4C-A99E-CA0387DF2732}"/>
              </a:ext>
            </a:extLst>
          </p:cNvPr>
          <p:cNvGrpSpPr/>
          <p:nvPr/>
        </p:nvGrpSpPr>
        <p:grpSpPr>
          <a:xfrm>
            <a:off x="6695266" y="3513021"/>
            <a:ext cx="3657600" cy="767306"/>
            <a:chOff x="332935" y="2720099"/>
            <a:chExt cx="2997544" cy="767306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E0510A8-1850-0446-BBC9-3387C6C88DB0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FE8F1F1-39DE-3B49-84DA-CD03C423DFBF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A3EBFD2-988C-0E43-8FA0-40B0F233A7F6}"/>
              </a:ext>
            </a:extLst>
          </p:cNvPr>
          <p:cNvGrpSpPr/>
          <p:nvPr/>
        </p:nvGrpSpPr>
        <p:grpSpPr>
          <a:xfrm>
            <a:off x="6695266" y="4448936"/>
            <a:ext cx="3657600" cy="767306"/>
            <a:chOff x="332935" y="2720099"/>
            <a:chExt cx="2997544" cy="767306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A9AC040-FFD2-F24F-BED6-A4B5DD1788F2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B46C7F9-90B6-994B-BF30-319D5EFE16BB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6D60687-6F80-4212-9C86-2DC97DDA43F9}"/>
              </a:ext>
            </a:extLst>
          </p:cNvPr>
          <p:cNvGrpSpPr/>
          <p:nvPr/>
        </p:nvGrpSpPr>
        <p:grpSpPr>
          <a:xfrm>
            <a:off x="1654057" y="1583354"/>
            <a:ext cx="3678894" cy="3691292"/>
            <a:chOff x="1654057" y="1583354"/>
            <a:chExt cx="3678894" cy="369129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90939593-36D0-3240-BF39-26FA83BB224D}"/>
                </a:ext>
              </a:extLst>
            </p:cNvPr>
            <p:cNvSpPr/>
            <p:nvPr/>
          </p:nvSpPr>
          <p:spPr>
            <a:xfrm>
              <a:off x="3619202" y="2397739"/>
              <a:ext cx="1485811" cy="206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3" extrusionOk="0">
                  <a:moveTo>
                    <a:pt x="13007" y="533"/>
                  </a:moveTo>
                  <a:lnTo>
                    <a:pt x="744" y="9274"/>
                  </a:lnTo>
                  <a:cubicBezTo>
                    <a:pt x="-248" y="9982"/>
                    <a:pt x="-248" y="11124"/>
                    <a:pt x="744" y="11832"/>
                  </a:cubicBezTo>
                  <a:lnTo>
                    <a:pt x="13007" y="20573"/>
                  </a:lnTo>
                  <a:cubicBezTo>
                    <a:pt x="14101" y="21353"/>
                    <a:pt x="15933" y="21262"/>
                    <a:pt x="16849" y="20374"/>
                  </a:cubicBezTo>
                  <a:cubicBezTo>
                    <a:pt x="19673" y="17617"/>
                    <a:pt x="21352" y="14226"/>
                    <a:pt x="21352" y="10544"/>
                  </a:cubicBezTo>
                  <a:cubicBezTo>
                    <a:pt x="21352" y="6862"/>
                    <a:pt x="19673" y="3471"/>
                    <a:pt x="16849" y="714"/>
                  </a:cubicBezTo>
                  <a:cubicBezTo>
                    <a:pt x="15933" y="-156"/>
                    <a:pt x="14101" y="-247"/>
                    <a:pt x="13007" y="53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B32B892-4065-6E47-9071-C132D5894CC6}"/>
                </a:ext>
              </a:extLst>
            </p:cNvPr>
            <p:cNvSpPr/>
            <p:nvPr/>
          </p:nvSpPr>
          <p:spPr>
            <a:xfrm>
              <a:off x="2450737" y="1795803"/>
              <a:ext cx="2061673" cy="148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2" extrusionOk="0">
                  <a:moveTo>
                    <a:pt x="11838" y="20608"/>
                  </a:moveTo>
                  <a:lnTo>
                    <a:pt x="20572" y="8345"/>
                  </a:lnTo>
                  <a:cubicBezTo>
                    <a:pt x="21351" y="7251"/>
                    <a:pt x="21260" y="5419"/>
                    <a:pt x="20372" y="4503"/>
                  </a:cubicBezTo>
                  <a:cubicBezTo>
                    <a:pt x="17618" y="1679"/>
                    <a:pt x="14230" y="0"/>
                    <a:pt x="10551" y="0"/>
                  </a:cubicBezTo>
                  <a:cubicBezTo>
                    <a:pt x="6872" y="0"/>
                    <a:pt x="3484" y="1679"/>
                    <a:pt x="730" y="4503"/>
                  </a:cubicBezTo>
                  <a:cubicBezTo>
                    <a:pt x="-158" y="5419"/>
                    <a:pt x="-249" y="7251"/>
                    <a:pt x="530" y="8345"/>
                  </a:cubicBezTo>
                  <a:lnTo>
                    <a:pt x="9264" y="20608"/>
                  </a:lnTo>
                  <a:cubicBezTo>
                    <a:pt x="9989" y="21600"/>
                    <a:pt x="11131" y="21600"/>
                    <a:pt x="11838" y="2060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25EB668-9CEC-364A-9826-BEACD0CEEFA5}"/>
                </a:ext>
              </a:extLst>
            </p:cNvPr>
            <p:cNvSpPr/>
            <p:nvPr/>
          </p:nvSpPr>
          <p:spPr>
            <a:xfrm>
              <a:off x="1866505" y="2397738"/>
              <a:ext cx="1485812" cy="2061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2" extrusionOk="0">
                  <a:moveTo>
                    <a:pt x="20608" y="9264"/>
                  </a:moveTo>
                  <a:lnTo>
                    <a:pt x="8345" y="530"/>
                  </a:lnTo>
                  <a:cubicBezTo>
                    <a:pt x="7251" y="-249"/>
                    <a:pt x="5419" y="-158"/>
                    <a:pt x="4503" y="730"/>
                  </a:cubicBezTo>
                  <a:cubicBezTo>
                    <a:pt x="1679" y="3484"/>
                    <a:pt x="0" y="6872"/>
                    <a:pt x="0" y="10551"/>
                  </a:cubicBezTo>
                  <a:cubicBezTo>
                    <a:pt x="0" y="14230"/>
                    <a:pt x="1679" y="17618"/>
                    <a:pt x="4503" y="20372"/>
                  </a:cubicBezTo>
                  <a:cubicBezTo>
                    <a:pt x="5419" y="21260"/>
                    <a:pt x="7251" y="21351"/>
                    <a:pt x="8345" y="20572"/>
                  </a:cubicBezTo>
                  <a:lnTo>
                    <a:pt x="20608" y="11838"/>
                  </a:lnTo>
                  <a:cubicBezTo>
                    <a:pt x="21600" y="11113"/>
                    <a:pt x="21600" y="9971"/>
                    <a:pt x="20608" y="926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87C12AA-B201-F34D-A85E-39E7E91AED42}"/>
                </a:ext>
              </a:extLst>
            </p:cNvPr>
            <p:cNvSpPr/>
            <p:nvPr/>
          </p:nvSpPr>
          <p:spPr>
            <a:xfrm>
              <a:off x="2468442" y="3566204"/>
              <a:ext cx="2061671" cy="1484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8" extrusionOk="0">
                  <a:moveTo>
                    <a:pt x="9264" y="726"/>
                  </a:moveTo>
                  <a:lnTo>
                    <a:pt x="530" y="13003"/>
                  </a:lnTo>
                  <a:cubicBezTo>
                    <a:pt x="-249" y="14099"/>
                    <a:pt x="-158" y="15933"/>
                    <a:pt x="730" y="16850"/>
                  </a:cubicBezTo>
                  <a:cubicBezTo>
                    <a:pt x="3484" y="19677"/>
                    <a:pt x="6872" y="21358"/>
                    <a:pt x="10551" y="21358"/>
                  </a:cubicBezTo>
                  <a:cubicBezTo>
                    <a:pt x="14230" y="21358"/>
                    <a:pt x="17618" y="19677"/>
                    <a:pt x="20372" y="16850"/>
                  </a:cubicBezTo>
                  <a:cubicBezTo>
                    <a:pt x="21260" y="15933"/>
                    <a:pt x="21351" y="14099"/>
                    <a:pt x="20572" y="13003"/>
                  </a:cubicBezTo>
                  <a:lnTo>
                    <a:pt x="11838" y="726"/>
                  </a:lnTo>
                  <a:cubicBezTo>
                    <a:pt x="11113" y="-242"/>
                    <a:pt x="9971" y="-242"/>
                    <a:pt x="9264" y="72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B11737F1-B03B-054D-B3E4-5A17353C43D2}"/>
                </a:ext>
              </a:extLst>
            </p:cNvPr>
            <p:cNvSpPr/>
            <p:nvPr/>
          </p:nvSpPr>
          <p:spPr>
            <a:xfrm>
              <a:off x="4769964" y="2185291"/>
              <a:ext cx="562987" cy="2506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41" y="7658"/>
                  </a:moveTo>
                  <a:cubicBezTo>
                    <a:pt x="19290" y="6681"/>
                    <a:pt x="18000" y="5720"/>
                    <a:pt x="16234" y="4805"/>
                  </a:cubicBezTo>
                  <a:cubicBezTo>
                    <a:pt x="12702" y="2975"/>
                    <a:pt x="7539" y="1312"/>
                    <a:pt x="1019" y="0"/>
                  </a:cubicBezTo>
                  <a:cubicBezTo>
                    <a:pt x="6521" y="1525"/>
                    <a:pt x="10868" y="3219"/>
                    <a:pt x="13789" y="5034"/>
                  </a:cubicBezTo>
                  <a:cubicBezTo>
                    <a:pt x="15215" y="5934"/>
                    <a:pt x="16370" y="6864"/>
                    <a:pt x="17117" y="7810"/>
                  </a:cubicBezTo>
                  <a:cubicBezTo>
                    <a:pt x="17864" y="8756"/>
                    <a:pt x="18272" y="9702"/>
                    <a:pt x="18204" y="10663"/>
                  </a:cubicBezTo>
                  <a:cubicBezTo>
                    <a:pt x="18204" y="11624"/>
                    <a:pt x="17864" y="12569"/>
                    <a:pt x="17117" y="13515"/>
                  </a:cubicBezTo>
                  <a:cubicBezTo>
                    <a:pt x="16438" y="14461"/>
                    <a:pt x="15215" y="15376"/>
                    <a:pt x="13789" y="16292"/>
                  </a:cubicBezTo>
                  <a:cubicBezTo>
                    <a:pt x="11751" y="17542"/>
                    <a:pt x="8966" y="18747"/>
                    <a:pt x="5706" y="19876"/>
                  </a:cubicBezTo>
                  <a:lnTo>
                    <a:pt x="4551" y="18702"/>
                  </a:lnTo>
                  <a:lnTo>
                    <a:pt x="0" y="21600"/>
                  </a:lnTo>
                  <a:lnTo>
                    <a:pt x="11683" y="20014"/>
                  </a:lnTo>
                  <a:lnTo>
                    <a:pt x="6725" y="19998"/>
                  </a:lnTo>
                  <a:cubicBezTo>
                    <a:pt x="10596" y="18961"/>
                    <a:pt x="13857" y="17771"/>
                    <a:pt x="16234" y="16505"/>
                  </a:cubicBezTo>
                  <a:cubicBezTo>
                    <a:pt x="18000" y="15590"/>
                    <a:pt x="19291" y="14629"/>
                    <a:pt x="20242" y="13653"/>
                  </a:cubicBezTo>
                  <a:cubicBezTo>
                    <a:pt x="21125" y="12676"/>
                    <a:pt x="21532" y="11669"/>
                    <a:pt x="21600" y="10663"/>
                  </a:cubicBezTo>
                  <a:cubicBezTo>
                    <a:pt x="21532" y="9641"/>
                    <a:pt x="21124" y="8634"/>
                    <a:pt x="20241" y="765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0197B12-9273-434F-B798-C0639841CB31}"/>
                </a:ext>
              </a:extLst>
            </p:cNvPr>
            <p:cNvSpPr/>
            <p:nvPr/>
          </p:nvSpPr>
          <p:spPr>
            <a:xfrm>
              <a:off x="2255994" y="1583354"/>
              <a:ext cx="2480336" cy="54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997" y="9577"/>
                  </a:lnTo>
                  <a:lnTo>
                    <a:pt x="19981" y="14540"/>
                  </a:lnTo>
                  <a:cubicBezTo>
                    <a:pt x="18979" y="10905"/>
                    <a:pt x="17854" y="7829"/>
                    <a:pt x="16666" y="5522"/>
                  </a:cubicBezTo>
                  <a:cubicBezTo>
                    <a:pt x="15741" y="3705"/>
                    <a:pt x="14770" y="2377"/>
                    <a:pt x="13783" y="1398"/>
                  </a:cubicBezTo>
                  <a:cubicBezTo>
                    <a:pt x="12797" y="489"/>
                    <a:pt x="11779" y="70"/>
                    <a:pt x="10761" y="0"/>
                  </a:cubicBezTo>
                  <a:cubicBezTo>
                    <a:pt x="9744" y="0"/>
                    <a:pt x="8742" y="489"/>
                    <a:pt x="7740" y="1398"/>
                  </a:cubicBezTo>
                  <a:cubicBezTo>
                    <a:pt x="6753" y="2377"/>
                    <a:pt x="5782" y="3705"/>
                    <a:pt x="4857" y="5522"/>
                  </a:cubicBezTo>
                  <a:cubicBezTo>
                    <a:pt x="3006" y="9157"/>
                    <a:pt x="1326" y="14470"/>
                    <a:pt x="0" y="21181"/>
                  </a:cubicBezTo>
                  <a:cubicBezTo>
                    <a:pt x="1542" y="15518"/>
                    <a:pt x="3253" y="11045"/>
                    <a:pt x="5088" y="8039"/>
                  </a:cubicBezTo>
                  <a:cubicBezTo>
                    <a:pt x="5997" y="6571"/>
                    <a:pt x="6938" y="5383"/>
                    <a:pt x="7894" y="4614"/>
                  </a:cubicBezTo>
                  <a:cubicBezTo>
                    <a:pt x="8850" y="3845"/>
                    <a:pt x="9806" y="3425"/>
                    <a:pt x="10777" y="3495"/>
                  </a:cubicBezTo>
                  <a:cubicBezTo>
                    <a:pt x="11748" y="3495"/>
                    <a:pt x="12704" y="3845"/>
                    <a:pt x="13660" y="4614"/>
                  </a:cubicBezTo>
                  <a:cubicBezTo>
                    <a:pt x="14616" y="5313"/>
                    <a:pt x="15541" y="6571"/>
                    <a:pt x="16466" y="8039"/>
                  </a:cubicBezTo>
                  <a:cubicBezTo>
                    <a:pt x="17653" y="9996"/>
                    <a:pt x="18794" y="12583"/>
                    <a:pt x="19873" y="15728"/>
                  </a:cubicBezTo>
                  <a:lnTo>
                    <a:pt x="18686" y="16917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9C33455-229D-5847-9DCC-8DD0416F0A04}"/>
                </a:ext>
              </a:extLst>
            </p:cNvPr>
            <p:cNvSpPr/>
            <p:nvPr/>
          </p:nvSpPr>
          <p:spPr>
            <a:xfrm>
              <a:off x="1654057" y="2185291"/>
              <a:ext cx="541742" cy="247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29" y="13731"/>
                  </a:moveTo>
                  <a:cubicBezTo>
                    <a:pt x="3953" y="12775"/>
                    <a:pt x="3529" y="11818"/>
                    <a:pt x="3600" y="10846"/>
                  </a:cubicBezTo>
                  <a:cubicBezTo>
                    <a:pt x="3600" y="9874"/>
                    <a:pt x="3953" y="8918"/>
                    <a:pt x="4729" y="7961"/>
                  </a:cubicBezTo>
                  <a:cubicBezTo>
                    <a:pt x="5435" y="7005"/>
                    <a:pt x="6706" y="6079"/>
                    <a:pt x="8188" y="5153"/>
                  </a:cubicBezTo>
                  <a:cubicBezTo>
                    <a:pt x="10165" y="3981"/>
                    <a:pt x="12706" y="2870"/>
                    <a:pt x="15741" y="1805"/>
                  </a:cubicBezTo>
                  <a:lnTo>
                    <a:pt x="16871" y="2931"/>
                  </a:lnTo>
                  <a:lnTo>
                    <a:pt x="21600" y="0"/>
                  </a:lnTo>
                  <a:lnTo>
                    <a:pt x="9459" y="1605"/>
                  </a:lnTo>
                  <a:lnTo>
                    <a:pt x="14682" y="1620"/>
                  </a:lnTo>
                  <a:cubicBezTo>
                    <a:pt x="11012" y="2623"/>
                    <a:pt x="7976" y="3734"/>
                    <a:pt x="5576" y="4922"/>
                  </a:cubicBezTo>
                  <a:cubicBezTo>
                    <a:pt x="3741" y="5847"/>
                    <a:pt x="2400" y="6819"/>
                    <a:pt x="1412" y="7807"/>
                  </a:cubicBezTo>
                  <a:cubicBezTo>
                    <a:pt x="494" y="8794"/>
                    <a:pt x="71" y="9813"/>
                    <a:pt x="0" y="10831"/>
                  </a:cubicBezTo>
                  <a:cubicBezTo>
                    <a:pt x="0" y="11849"/>
                    <a:pt x="494" y="12852"/>
                    <a:pt x="1412" y="13855"/>
                  </a:cubicBezTo>
                  <a:cubicBezTo>
                    <a:pt x="2400" y="14842"/>
                    <a:pt x="3741" y="15814"/>
                    <a:pt x="5576" y="16740"/>
                  </a:cubicBezTo>
                  <a:cubicBezTo>
                    <a:pt x="9247" y="18591"/>
                    <a:pt x="14612" y="20273"/>
                    <a:pt x="21388" y="21600"/>
                  </a:cubicBezTo>
                  <a:cubicBezTo>
                    <a:pt x="15670" y="20057"/>
                    <a:pt x="11153" y="18345"/>
                    <a:pt x="8118" y="16509"/>
                  </a:cubicBezTo>
                  <a:cubicBezTo>
                    <a:pt x="6706" y="15614"/>
                    <a:pt x="5435" y="14673"/>
                    <a:pt x="4729" y="1373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056AC6D-CF18-6D47-AA32-48C14F6328E1}"/>
                </a:ext>
              </a:extLst>
            </p:cNvPr>
            <p:cNvSpPr/>
            <p:nvPr/>
          </p:nvSpPr>
          <p:spPr>
            <a:xfrm>
              <a:off x="2220586" y="4716966"/>
              <a:ext cx="2503352" cy="55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589" y="13714"/>
                  </a:moveTo>
                  <a:cubicBezTo>
                    <a:pt x="15688" y="15154"/>
                    <a:pt x="14756" y="16320"/>
                    <a:pt x="13809" y="17074"/>
                  </a:cubicBezTo>
                  <a:cubicBezTo>
                    <a:pt x="12862" y="17829"/>
                    <a:pt x="11915" y="18240"/>
                    <a:pt x="10953" y="18171"/>
                  </a:cubicBezTo>
                  <a:cubicBezTo>
                    <a:pt x="9990" y="18171"/>
                    <a:pt x="9043" y="17829"/>
                    <a:pt x="8096" y="17074"/>
                  </a:cubicBezTo>
                  <a:cubicBezTo>
                    <a:pt x="7149" y="16389"/>
                    <a:pt x="6233" y="15154"/>
                    <a:pt x="5316" y="13714"/>
                  </a:cubicBezTo>
                  <a:cubicBezTo>
                    <a:pt x="4079" y="11726"/>
                    <a:pt x="2902" y="8983"/>
                    <a:pt x="1787" y="5691"/>
                  </a:cubicBezTo>
                  <a:lnTo>
                    <a:pt x="2902" y="4594"/>
                  </a:lnTo>
                  <a:lnTo>
                    <a:pt x="0" y="0"/>
                  </a:lnTo>
                  <a:lnTo>
                    <a:pt x="1589" y="11794"/>
                  </a:lnTo>
                  <a:lnTo>
                    <a:pt x="1604" y="6583"/>
                  </a:lnTo>
                  <a:cubicBezTo>
                    <a:pt x="2643" y="10491"/>
                    <a:pt x="3819" y="13714"/>
                    <a:pt x="5087" y="16183"/>
                  </a:cubicBezTo>
                  <a:cubicBezTo>
                    <a:pt x="6003" y="17966"/>
                    <a:pt x="6966" y="19269"/>
                    <a:pt x="7943" y="20229"/>
                  </a:cubicBezTo>
                  <a:cubicBezTo>
                    <a:pt x="8921" y="21120"/>
                    <a:pt x="9929" y="21531"/>
                    <a:pt x="10937" y="21600"/>
                  </a:cubicBezTo>
                  <a:cubicBezTo>
                    <a:pt x="11946" y="21600"/>
                    <a:pt x="12939" y="21120"/>
                    <a:pt x="13932" y="20229"/>
                  </a:cubicBezTo>
                  <a:cubicBezTo>
                    <a:pt x="14909" y="19269"/>
                    <a:pt x="15872" y="17966"/>
                    <a:pt x="16788" y="16183"/>
                  </a:cubicBezTo>
                  <a:cubicBezTo>
                    <a:pt x="18621" y="12617"/>
                    <a:pt x="20286" y="7406"/>
                    <a:pt x="21600" y="823"/>
                  </a:cubicBezTo>
                  <a:cubicBezTo>
                    <a:pt x="20103" y="6377"/>
                    <a:pt x="18407" y="10766"/>
                    <a:pt x="16589" y="137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19B4F61-1FE5-9640-8C71-37E3EBD77F6D}"/>
                </a:ext>
              </a:extLst>
            </p:cNvPr>
            <p:cNvSpPr txBox="1"/>
            <p:nvPr/>
          </p:nvSpPr>
          <p:spPr>
            <a:xfrm>
              <a:off x="3203142" y="2093990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C01B27C-F1EB-9E42-A16B-1AD9D6C8BD95}"/>
                </a:ext>
              </a:extLst>
            </p:cNvPr>
            <p:cNvSpPr txBox="1"/>
            <p:nvPr/>
          </p:nvSpPr>
          <p:spPr>
            <a:xfrm>
              <a:off x="4184085" y="3146348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3E23ED4-7B06-3C4B-A95E-BC11D7542EEE}"/>
                </a:ext>
              </a:extLst>
            </p:cNvPr>
            <p:cNvSpPr txBox="1"/>
            <p:nvPr/>
          </p:nvSpPr>
          <p:spPr>
            <a:xfrm>
              <a:off x="3203141" y="4117961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03E5486-D819-2A4C-9CD7-F9B2D96CEB13}"/>
                </a:ext>
              </a:extLst>
            </p:cNvPr>
            <p:cNvSpPr txBox="1"/>
            <p:nvPr/>
          </p:nvSpPr>
          <p:spPr>
            <a:xfrm>
              <a:off x="2210886" y="3132184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04</a:t>
              </a:r>
            </a:p>
          </p:txBody>
        </p:sp>
      </p:grpSp>
      <p:pic>
        <p:nvPicPr>
          <p:cNvPr id="37" name="Graphic 36" descr="Gears with solid fill">
            <a:extLst>
              <a:ext uri="{FF2B5EF4-FFF2-40B4-BE49-F238E27FC236}">
                <a16:creationId xmlns:a16="http://schemas.microsoft.com/office/drawing/2014/main" id="{F1B07AD0-A3BC-4E11-89DC-F33316DE1D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35219" y="2677812"/>
            <a:ext cx="555242" cy="555242"/>
          </a:xfrm>
          <a:prstGeom prst="rect">
            <a:avLst/>
          </a:prstGeom>
        </p:spPr>
      </p:pic>
      <p:pic>
        <p:nvPicPr>
          <p:cNvPr id="38" name="Graphic 37" descr="Hourglass 30% with solid fill">
            <a:extLst>
              <a:ext uri="{FF2B5EF4-FFF2-40B4-BE49-F238E27FC236}">
                <a16:creationId xmlns:a16="http://schemas.microsoft.com/office/drawing/2014/main" id="{0BF8622F-0350-4404-B04F-559E2DE1B4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35219" y="3616125"/>
            <a:ext cx="555242" cy="555242"/>
          </a:xfrm>
          <a:prstGeom prst="rect">
            <a:avLst/>
          </a:prstGeom>
        </p:spPr>
      </p:pic>
      <p:pic>
        <p:nvPicPr>
          <p:cNvPr id="39" name="Graphic 38" descr="Lightbulb with solid fill">
            <a:extLst>
              <a:ext uri="{FF2B5EF4-FFF2-40B4-BE49-F238E27FC236}">
                <a16:creationId xmlns:a16="http://schemas.microsoft.com/office/drawing/2014/main" id="{0BC2B0F8-5749-4BE2-A9C0-CFF3B4B898B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35219" y="1739499"/>
            <a:ext cx="555242" cy="555242"/>
          </a:xfrm>
          <a:prstGeom prst="rect">
            <a:avLst/>
          </a:prstGeom>
        </p:spPr>
      </p:pic>
      <p:pic>
        <p:nvPicPr>
          <p:cNvPr id="40" name="Graphic 39" descr="Research with solid fill">
            <a:extLst>
              <a:ext uri="{FF2B5EF4-FFF2-40B4-BE49-F238E27FC236}">
                <a16:creationId xmlns:a16="http://schemas.microsoft.com/office/drawing/2014/main" id="{B2317351-9AF1-4FD8-8B5D-B2274481A9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35219" y="4556193"/>
            <a:ext cx="555242" cy="55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091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5656461A-3705-431D-A7DC-013EEA064832}"/>
              </a:ext>
            </a:extLst>
          </p:cNvPr>
          <p:cNvSpPr/>
          <p:nvPr/>
        </p:nvSpPr>
        <p:spPr>
          <a:xfrm>
            <a:off x="5840999" y="1645335"/>
            <a:ext cx="743683" cy="743571"/>
          </a:xfrm>
          <a:custGeom>
            <a:avLst/>
            <a:gdLst>
              <a:gd name="connsiteX0" fmla="*/ 371952 w 743683"/>
              <a:gd name="connsiteY0" fmla="*/ 0 h 743571"/>
              <a:gd name="connsiteX1" fmla="*/ 743683 w 743683"/>
              <a:gd name="connsiteY1" fmla="*/ 371765 h 743571"/>
              <a:gd name="connsiteX2" fmla="*/ 371952 w 743683"/>
              <a:gd name="connsiteY2" fmla="*/ 743571 h 743571"/>
              <a:gd name="connsiteX3" fmla="*/ 0 w 743683"/>
              <a:gd name="connsiteY3" fmla="*/ 371765 h 743571"/>
              <a:gd name="connsiteX4" fmla="*/ 371952 w 743683"/>
              <a:gd name="connsiteY4" fmla="*/ 0 h 743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3683" h="743571">
                <a:moveTo>
                  <a:pt x="371952" y="0"/>
                </a:moveTo>
                <a:cubicBezTo>
                  <a:pt x="577167" y="0"/>
                  <a:pt x="743683" y="166385"/>
                  <a:pt x="743683" y="371765"/>
                </a:cubicBezTo>
                <a:cubicBezTo>
                  <a:pt x="743683" y="577145"/>
                  <a:pt x="577167" y="743571"/>
                  <a:pt x="371952" y="743571"/>
                </a:cubicBezTo>
                <a:cubicBezTo>
                  <a:pt x="166516" y="743571"/>
                  <a:pt x="0" y="577145"/>
                  <a:pt x="0" y="371765"/>
                </a:cubicBezTo>
                <a:cubicBezTo>
                  <a:pt x="0" y="166385"/>
                  <a:pt x="166516" y="0"/>
                  <a:pt x="371952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7AF67A33-1449-4674-9EE6-7250C9DCAE89}"/>
              </a:ext>
            </a:extLst>
          </p:cNvPr>
          <p:cNvSpPr/>
          <p:nvPr/>
        </p:nvSpPr>
        <p:spPr>
          <a:xfrm>
            <a:off x="5840999" y="2583648"/>
            <a:ext cx="743683" cy="743571"/>
          </a:xfrm>
          <a:custGeom>
            <a:avLst/>
            <a:gdLst>
              <a:gd name="connsiteX0" fmla="*/ 371952 w 743683"/>
              <a:gd name="connsiteY0" fmla="*/ 0 h 743571"/>
              <a:gd name="connsiteX1" fmla="*/ 743683 w 743683"/>
              <a:gd name="connsiteY1" fmla="*/ 371765 h 743571"/>
              <a:gd name="connsiteX2" fmla="*/ 371952 w 743683"/>
              <a:gd name="connsiteY2" fmla="*/ 743571 h 743571"/>
              <a:gd name="connsiteX3" fmla="*/ 0 w 743683"/>
              <a:gd name="connsiteY3" fmla="*/ 371765 h 743571"/>
              <a:gd name="connsiteX4" fmla="*/ 371952 w 743683"/>
              <a:gd name="connsiteY4" fmla="*/ 0 h 743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3683" h="743571">
                <a:moveTo>
                  <a:pt x="371952" y="0"/>
                </a:moveTo>
                <a:cubicBezTo>
                  <a:pt x="577167" y="0"/>
                  <a:pt x="743683" y="166385"/>
                  <a:pt x="743683" y="371765"/>
                </a:cubicBezTo>
                <a:cubicBezTo>
                  <a:pt x="743683" y="577145"/>
                  <a:pt x="577167" y="743571"/>
                  <a:pt x="371952" y="743571"/>
                </a:cubicBezTo>
                <a:cubicBezTo>
                  <a:pt x="166516" y="743571"/>
                  <a:pt x="0" y="577145"/>
                  <a:pt x="0" y="371765"/>
                </a:cubicBezTo>
                <a:cubicBezTo>
                  <a:pt x="0" y="166385"/>
                  <a:pt x="166516" y="0"/>
                  <a:pt x="371952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1B46E56-557E-4EF1-93DD-64F3E88D485A}"/>
              </a:ext>
            </a:extLst>
          </p:cNvPr>
          <p:cNvSpPr/>
          <p:nvPr/>
        </p:nvSpPr>
        <p:spPr>
          <a:xfrm>
            <a:off x="5840999" y="3521961"/>
            <a:ext cx="743683" cy="743571"/>
          </a:xfrm>
          <a:custGeom>
            <a:avLst/>
            <a:gdLst>
              <a:gd name="connsiteX0" fmla="*/ 371952 w 743683"/>
              <a:gd name="connsiteY0" fmla="*/ 0 h 743571"/>
              <a:gd name="connsiteX1" fmla="*/ 743683 w 743683"/>
              <a:gd name="connsiteY1" fmla="*/ 371765 h 743571"/>
              <a:gd name="connsiteX2" fmla="*/ 371952 w 743683"/>
              <a:gd name="connsiteY2" fmla="*/ 743571 h 743571"/>
              <a:gd name="connsiteX3" fmla="*/ 0 w 743683"/>
              <a:gd name="connsiteY3" fmla="*/ 371765 h 743571"/>
              <a:gd name="connsiteX4" fmla="*/ 371952 w 743683"/>
              <a:gd name="connsiteY4" fmla="*/ 0 h 743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3683" h="743571">
                <a:moveTo>
                  <a:pt x="371952" y="0"/>
                </a:moveTo>
                <a:cubicBezTo>
                  <a:pt x="577167" y="0"/>
                  <a:pt x="743683" y="166385"/>
                  <a:pt x="743683" y="371765"/>
                </a:cubicBezTo>
                <a:cubicBezTo>
                  <a:pt x="743683" y="577145"/>
                  <a:pt x="577167" y="743571"/>
                  <a:pt x="371952" y="743571"/>
                </a:cubicBezTo>
                <a:cubicBezTo>
                  <a:pt x="166516" y="743571"/>
                  <a:pt x="0" y="577145"/>
                  <a:pt x="0" y="371765"/>
                </a:cubicBezTo>
                <a:cubicBezTo>
                  <a:pt x="0" y="166385"/>
                  <a:pt x="166516" y="0"/>
                  <a:pt x="371952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8DDB4432-5B82-4C04-9AF3-67B18B07827F}"/>
              </a:ext>
            </a:extLst>
          </p:cNvPr>
          <p:cNvSpPr/>
          <p:nvPr/>
        </p:nvSpPr>
        <p:spPr>
          <a:xfrm>
            <a:off x="5840999" y="4462009"/>
            <a:ext cx="743683" cy="743611"/>
          </a:xfrm>
          <a:custGeom>
            <a:avLst/>
            <a:gdLst>
              <a:gd name="connsiteX0" fmla="*/ 371952 w 743683"/>
              <a:gd name="connsiteY0" fmla="*/ 0 h 743611"/>
              <a:gd name="connsiteX1" fmla="*/ 743683 w 743683"/>
              <a:gd name="connsiteY1" fmla="*/ 371806 h 743611"/>
              <a:gd name="connsiteX2" fmla="*/ 371952 w 743683"/>
              <a:gd name="connsiteY2" fmla="*/ 743611 h 743611"/>
              <a:gd name="connsiteX3" fmla="*/ 0 w 743683"/>
              <a:gd name="connsiteY3" fmla="*/ 371806 h 743611"/>
              <a:gd name="connsiteX4" fmla="*/ 371952 w 743683"/>
              <a:gd name="connsiteY4" fmla="*/ 0 h 743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3683" h="743611">
                <a:moveTo>
                  <a:pt x="371952" y="0"/>
                </a:moveTo>
                <a:cubicBezTo>
                  <a:pt x="577167" y="0"/>
                  <a:pt x="743683" y="166426"/>
                  <a:pt x="743683" y="371806"/>
                </a:cubicBezTo>
                <a:cubicBezTo>
                  <a:pt x="743683" y="577186"/>
                  <a:pt x="577167" y="743611"/>
                  <a:pt x="371952" y="743611"/>
                </a:cubicBezTo>
                <a:cubicBezTo>
                  <a:pt x="166516" y="743611"/>
                  <a:pt x="0" y="577186"/>
                  <a:pt x="0" y="371806"/>
                </a:cubicBezTo>
                <a:cubicBezTo>
                  <a:pt x="0" y="166426"/>
                  <a:pt x="166516" y="0"/>
                  <a:pt x="371952" y="0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4-Segment Citrus Cycle – Slide Template</a:t>
            </a: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2A61999F-A704-EF48-A430-04B29E4584CE}"/>
              </a:ext>
            </a:extLst>
          </p:cNvPr>
          <p:cNvSpPr/>
          <p:nvPr/>
        </p:nvSpPr>
        <p:spPr>
          <a:xfrm>
            <a:off x="5761389" y="1583353"/>
            <a:ext cx="4776554" cy="8710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1" y="0"/>
                </a:moveTo>
                <a:lnTo>
                  <a:pt x="1969" y="0"/>
                </a:lnTo>
                <a:cubicBezTo>
                  <a:pt x="881" y="0"/>
                  <a:pt x="0" y="4829"/>
                  <a:pt x="0" y="10800"/>
                </a:cubicBezTo>
                <a:lnTo>
                  <a:pt x="0" y="10800"/>
                </a:lnTo>
                <a:cubicBezTo>
                  <a:pt x="0" y="16771"/>
                  <a:pt x="881" y="21600"/>
                  <a:pt x="1969" y="21600"/>
                </a:cubicBezTo>
                <a:lnTo>
                  <a:pt x="19631" y="21600"/>
                </a:lnTo>
                <a:cubicBezTo>
                  <a:pt x="20719" y="21600"/>
                  <a:pt x="21600" y="16771"/>
                  <a:pt x="21600" y="10800"/>
                </a:cubicBezTo>
                <a:lnTo>
                  <a:pt x="21600" y="10800"/>
                </a:lnTo>
                <a:cubicBezTo>
                  <a:pt x="21592" y="4829"/>
                  <a:pt x="20711" y="0"/>
                  <a:pt x="19631" y="0"/>
                </a:cubicBezTo>
                <a:close/>
                <a:moveTo>
                  <a:pt x="2042" y="19976"/>
                </a:moveTo>
                <a:cubicBezTo>
                  <a:pt x="1113" y="19976"/>
                  <a:pt x="360" y="15849"/>
                  <a:pt x="360" y="10756"/>
                </a:cubicBezTo>
                <a:cubicBezTo>
                  <a:pt x="360" y="5663"/>
                  <a:pt x="1113" y="1537"/>
                  <a:pt x="2042" y="1537"/>
                </a:cubicBezTo>
                <a:cubicBezTo>
                  <a:pt x="2970" y="1537"/>
                  <a:pt x="3723" y="5663"/>
                  <a:pt x="3723" y="10756"/>
                </a:cubicBezTo>
                <a:cubicBezTo>
                  <a:pt x="3723" y="15849"/>
                  <a:pt x="2970" y="19976"/>
                  <a:pt x="2042" y="1997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212447BC-278D-854E-A59A-4C40FB0B931D}"/>
              </a:ext>
            </a:extLst>
          </p:cNvPr>
          <p:cNvSpPr/>
          <p:nvPr/>
        </p:nvSpPr>
        <p:spPr>
          <a:xfrm>
            <a:off x="5761389" y="2521666"/>
            <a:ext cx="4776554" cy="8710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1" y="0"/>
                </a:moveTo>
                <a:lnTo>
                  <a:pt x="1969" y="0"/>
                </a:lnTo>
                <a:cubicBezTo>
                  <a:pt x="881" y="0"/>
                  <a:pt x="0" y="4829"/>
                  <a:pt x="0" y="10800"/>
                </a:cubicBezTo>
                <a:cubicBezTo>
                  <a:pt x="0" y="16771"/>
                  <a:pt x="881" y="21600"/>
                  <a:pt x="1969" y="21600"/>
                </a:cubicBezTo>
                <a:lnTo>
                  <a:pt x="19631" y="21600"/>
                </a:lnTo>
                <a:cubicBezTo>
                  <a:pt x="20719" y="21600"/>
                  <a:pt x="21600" y="16771"/>
                  <a:pt x="21600" y="10800"/>
                </a:cubicBezTo>
                <a:cubicBezTo>
                  <a:pt x="21600" y="4829"/>
                  <a:pt x="20711" y="0"/>
                  <a:pt x="19631" y="0"/>
                </a:cubicBezTo>
                <a:close/>
                <a:moveTo>
                  <a:pt x="2042" y="19976"/>
                </a:moveTo>
                <a:cubicBezTo>
                  <a:pt x="1113" y="19976"/>
                  <a:pt x="360" y="15849"/>
                  <a:pt x="360" y="10756"/>
                </a:cubicBezTo>
                <a:cubicBezTo>
                  <a:pt x="360" y="5663"/>
                  <a:pt x="1113" y="1537"/>
                  <a:pt x="2042" y="1537"/>
                </a:cubicBezTo>
                <a:cubicBezTo>
                  <a:pt x="2970" y="1537"/>
                  <a:pt x="3723" y="5663"/>
                  <a:pt x="3723" y="10756"/>
                </a:cubicBezTo>
                <a:cubicBezTo>
                  <a:pt x="3723" y="15849"/>
                  <a:pt x="2970" y="19976"/>
                  <a:pt x="2042" y="1997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0ED37E61-5556-A548-9C54-0CA86CB79D0A}"/>
              </a:ext>
            </a:extLst>
          </p:cNvPr>
          <p:cNvSpPr/>
          <p:nvPr/>
        </p:nvSpPr>
        <p:spPr>
          <a:xfrm>
            <a:off x="5761389" y="3459979"/>
            <a:ext cx="4776554" cy="8710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1" y="0"/>
                </a:moveTo>
                <a:lnTo>
                  <a:pt x="1969" y="0"/>
                </a:lnTo>
                <a:cubicBezTo>
                  <a:pt x="881" y="0"/>
                  <a:pt x="0" y="4829"/>
                  <a:pt x="0" y="10800"/>
                </a:cubicBezTo>
                <a:lnTo>
                  <a:pt x="0" y="10800"/>
                </a:lnTo>
                <a:cubicBezTo>
                  <a:pt x="0" y="16771"/>
                  <a:pt x="881" y="21600"/>
                  <a:pt x="1969" y="21600"/>
                </a:cubicBezTo>
                <a:lnTo>
                  <a:pt x="19631" y="21600"/>
                </a:lnTo>
                <a:cubicBezTo>
                  <a:pt x="20719" y="21600"/>
                  <a:pt x="21600" y="16771"/>
                  <a:pt x="21600" y="10800"/>
                </a:cubicBezTo>
                <a:lnTo>
                  <a:pt x="21600" y="10800"/>
                </a:lnTo>
                <a:cubicBezTo>
                  <a:pt x="21592" y="4829"/>
                  <a:pt x="20711" y="0"/>
                  <a:pt x="19631" y="0"/>
                </a:cubicBezTo>
                <a:close/>
                <a:moveTo>
                  <a:pt x="2042" y="19976"/>
                </a:moveTo>
                <a:cubicBezTo>
                  <a:pt x="1113" y="19976"/>
                  <a:pt x="360" y="15849"/>
                  <a:pt x="360" y="10756"/>
                </a:cubicBezTo>
                <a:cubicBezTo>
                  <a:pt x="360" y="5663"/>
                  <a:pt x="1113" y="1537"/>
                  <a:pt x="2042" y="1537"/>
                </a:cubicBezTo>
                <a:cubicBezTo>
                  <a:pt x="2970" y="1537"/>
                  <a:pt x="3723" y="5663"/>
                  <a:pt x="3723" y="10756"/>
                </a:cubicBezTo>
                <a:cubicBezTo>
                  <a:pt x="3723" y="15849"/>
                  <a:pt x="2970" y="19976"/>
                  <a:pt x="2042" y="1997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F2D616E0-CB58-724B-B41D-F28B3A6CA93E}"/>
              </a:ext>
            </a:extLst>
          </p:cNvPr>
          <p:cNvSpPr/>
          <p:nvPr/>
        </p:nvSpPr>
        <p:spPr>
          <a:xfrm>
            <a:off x="5761389" y="4398293"/>
            <a:ext cx="4776554" cy="8710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1" y="0"/>
                </a:moveTo>
                <a:lnTo>
                  <a:pt x="1969" y="0"/>
                </a:lnTo>
                <a:cubicBezTo>
                  <a:pt x="881" y="0"/>
                  <a:pt x="0" y="4829"/>
                  <a:pt x="0" y="10800"/>
                </a:cubicBezTo>
                <a:lnTo>
                  <a:pt x="0" y="10800"/>
                </a:lnTo>
                <a:cubicBezTo>
                  <a:pt x="0" y="16771"/>
                  <a:pt x="881" y="21600"/>
                  <a:pt x="1969" y="21600"/>
                </a:cubicBezTo>
                <a:lnTo>
                  <a:pt x="19631" y="21600"/>
                </a:lnTo>
                <a:cubicBezTo>
                  <a:pt x="20719" y="21600"/>
                  <a:pt x="21600" y="16771"/>
                  <a:pt x="21600" y="10800"/>
                </a:cubicBezTo>
                <a:lnTo>
                  <a:pt x="21600" y="10800"/>
                </a:lnTo>
                <a:cubicBezTo>
                  <a:pt x="21592" y="4829"/>
                  <a:pt x="20711" y="0"/>
                  <a:pt x="19631" y="0"/>
                </a:cubicBezTo>
                <a:close/>
                <a:moveTo>
                  <a:pt x="2042" y="20020"/>
                </a:moveTo>
                <a:cubicBezTo>
                  <a:pt x="1113" y="20020"/>
                  <a:pt x="360" y="15893"/>
                  <a:pt x="360" y="10800"/>
                </a:cubicBezTo>
                <a:cubicBezTo>
                  <a:pt x="360" y="5707"/>
                  <a:pt x="1113" y="1580"/>
                  <a:pt x="2042" y="1580"/>
                </a:cubicBezTo>
                <a:cubicBezTo>
                  <a:pt x="2970" y="1580"/>
                  <a:pt x="3723" y="5707"/>
                  <a:pt x="3723" y="10800"/>
                </a:cubicBezTo>
                <a:cubicBezTo>
                  <a:pt x="3723" y="15893"/>
                  <a:pt x="2970" y="20020"/>
                  <a:pt x="2042" y="2002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BA3B4F1-607F-8D48-9227-4F7BF9FE582F}"/>
              </a:ext>
            </a:extLst>
          </p:cNvPr>
          <p:cNvGrpSpPr/>
          <p:nvPr/>
        </p:nvGrpSpPr>
        <p:grpSpPr>
          <a:xfrm>
            <a:off x="6695266" y="1619674"/>
            <a:ext cx="3657600" cy="767306"/>
            <a:chOff x="332935" y="2720099"/>
            <a:chExt cx="2997544" cy="767306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7A60E3B-5315-9848-977F-512F7BF94A2D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A0E49BC-4AAB-8C47-BAAA-C91A2DAF5254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3475129-2872-4B4F-A3C3-474C44153555}"/>
              </a:ext>
            </a:extLst>
          </p:cNvPr>
          <p:cNvGrpSpPr/>
          <p:nvPr/>
        </p:nvGrpSpPr>
        <p:grpSpPr>
          <a:xfrm>
            <a:off x="6695266" y="2577105"/>
            <a:ext cx="3657600" cy="767306"/>
            <a:chOff x="332935" y="2720099"/>
            <a:chExt cx="2997544" cy="767306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9515A37-B6B2-B04E-92B0-285673EA93BC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4D76E71-979B-E24F-A63A-19338CC3EDD6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444B04E-D149-BB4C-A99E-CA0387DF2732}"/>
              </a:ext>
            </a:extLst>
          </p:cNvPr>
          <p:cNvGrpSpPr/>
          <p:nvPr/>
        </p:nvGrpSpPr>
        <p:grpSpPr>
          <a:xfrm>
            <a:off x="6695266" y="3513021"/>
            <a:ext cx="3657600" cy="767306"/>
            <a:chOff x="332935" y="2720099"/>
            <a:chExt cx="2997544" cy="767306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E0510A8-1850-0446-BBC9-3387C6C88DB0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FE8F1F1-39DE-3B49-84DA-CD03C423DFBF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A3EBFD2-988C-0E43-8FA0-40B0F233A7F6}"/>
              </a:ext>
            </a:extLst>
          </p:cNvPr>
          <p:cNvGrpSpPr/>
          <p:nvPr/>
        </p:nvGrpSpPr>
        <p:grpSpPr>
          <a:xfrm>
            <a:off x="6695266" y="4448936"/>
            <a:ext cx="3657600" cy="767306"/>
            <a:chOff x="332935" y="2720099"/>
            <a:chExt cx="2997544" cy="767306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A9AC040-FFD2-F24F-BED6-A4B5DD1788F2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B46C7F9-90B6-994B-BF30-319D5EFE16BB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6D60687-6F80-4212-9C86-2DC97DDA43F9}"/>
              </a:ext>
            </a:extLst>
          </p:cNvPr>
          <p:cNvGrpSpPr/>
          <p:nvPr/>
        </p:nvGrpSpPr>
        <p:grpSpPr>
          <a:xfrm>
            <a:off x="1654057" y="1583354"/>
            <a:ext cx="3678894" cy="3691292"/>
            <a:chOff x="1654057" y="1583354"/>
            <a:chExt cx="3678894" cy="369129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90939593-36D0-3240-BF39-26FA83BB224D}"/>
                </a:ext>
              </a:extLst>
            </p:cNvPr>
            <p:cNvSpPr/>
            <p:nvPr/>
          </p:nvSpPr>
          <p:spPr>
            <a:xfrm>
              <a:off x="3619202" y="2397739"/>
              <a:ext cx="1485811" cy="206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3" extrusionOk="0">
                  <a:moveTo>
                    <a:pt x="13007" y="533"/>
                  </a:moveTo>
                  <a:lnTo>
                    <a:pt x="744" y="9274"/>
                  </a:lnTo>
                  <a:cubicBezTo>
                    <a:pt x="-248" y="9982"/>
                    <a:pt x="-248" y="11124"/>
                    <a:pt x="744" y="11832"/>
                  </a:cubicBezTo>
                  <a:lnTo>
                    <a:pt x="13007" y="20573"/>
                  </a:lnTo>
                  <a:cubicBezTo>
                    <a:pt x="14101" y="21353"/>
                    <a:pt x="15933" y="21262"/>
                    <a:pt x="16849" y="20374"/>
                  </a:cubicBezTo>
                  <a:cubicBezTo>
                    <a:pt x="19673" y="17617"/>
                    <a:pt x="21352" y="14226"/>
                    <a:pt x="21352" y="10544"/>
                  </a:cubicBezTo>
                  <a:cubicBezTo>
                    <a:pt x="21352" y="6862"/>
                    <a:pt x="19673" y="3471"/>
                    <a:pt x="16849" y="714"/>
                  </a:cubicBezTo>
                  <a:cubicBezTo>
                    <a:pt x="15933" y="-156"/>
                    <a:pt x="14101" y="-247"/>
                    <a:pt x="13007" y="53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B32B892-4065-6E47-9071-C132D5894CC6}"/>
                </a:ext>
              </a:extLst>
            </p:cNvPr>
            <p:cNvSpPr/>
            <p:nvPr/>
          </p:nvSpPr>
          <p:spPr>
            <a:xfrm>
              <a:off x="2450737" y="1795803"/>
              <a:ext cx="2061673" cy="148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2" extrusionOk="0">
                  <a:moveTo>
                    <a:pt x="11838" y="20608"/>
                  </a:moveTo>
                  <a:lnTo>
                    <a:pt x="20572" y="8345"/>
                  </a:lnTo>
                  <a:cubicBezTo>
                    <a:pt x="21351" y="7251"/>
                    <a:pt x="21260" y="5419"/>
                    <a:pt x="20372" y="4503"/>
                  </a:cubicBezTo>
                  <a:cubicBezTo>
                    <a:pt x="17618" y="1679"/>
                    <a:pt x="14230" y="0"/>
                    <a:pt x="10551" y="0"/>
                  </a:cubicBezTo>
                  <a:cubicBezTo>
                    <a:pt x="6872" y="0"/>
                    <a:pt x="3484" y="1679"/>
                    <a:pt x="730" y="4503"/>
                  </a:cubicBezTo>
                  <a:cubicBezTo>
                    <a:pt x="-158" y="5419"/>
                    <a:pt x="-249" y="7251"/>
                    <a:pt x="530" y="8345"/>
                  </a:cubicBezTo>
                  <a:lnTo>
                    <a:pt x="9264" y="20608"/>
                  </a:lnTo>
                  <a:cubicBezTo>
                    <a:pt x="9989" y="21600"/>
                    <a:pt x="11131" y="21600"/>
                    <a:pt x="11838" y="2060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25EB668-9CEC-364A-9826-BEACD0CEEFA5}"/>
                </a:ext>
              </a:extLst>
            </p:cNvPr>
            <p:cNvSpPr/>
            <p:nvPr/>
          </p:nvSpPr>
          <p:spPr>
            <a:xfrm>
              <a:off x="1866505" y="2397738"/>
              <a:ext cx="1485812" cy="2061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2" extrusionOk="0">
                  <a:moveTo>
                    <a:pt x="20608" y="9264"/>
                  </a:moveTo>
                  <a:lnTo>
                    <a:pt x="8345" y="530"/>
                  </a:lnTo>
                  <a:cubicBezTo>
                    <a:pt x="7251" y="-249"/>
                    <a:pt x="5419" y="-158"/>
                    <a:pt x="4503" y="730"/>
                  </a:cubicBezTo>
                  <a:cubicBezTo>
                    <a:pt x="1679" y="3484"/>
                    <a:pt x="0" y="6872"/>
                    <a:pt x="0" y="10551"/>
                  </a:cubicBezTo>
                  <a:cubicBezTo>
                    <a:pt x="0" y="14230"/>
                    <a:pt x="1679" y="17618"/>
                    <a:pt x="4503" y="20372"/>
                  </a:cubicBezTo>
                  <a:cubicBezTo>
                    <a:pt x="5419" y="21260"/>
                    <a:pt x="7251" y="21351"/>
                    <a:pt x="8345" y="20572"/>
                  </a:cubicBezTo>
                  <a:lnTo>
                    <a:pt x="20608" y="11838"/>
                  </a:lnTo>
                  <a:cubicBezTo>
                    <a:pt x="21600" y="11113"/>
                    <a:pt x="21600" y="9971"/>
                    <a:pt x="20608" y="926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87C12AA-B201-F34D-A85E-39E7E91AED42}"/>
                </a:ext>
              </a:extLst>
            </p:cNvPr>
            <p:cNvSpPr/>
            <p:nvPr/>
          </p:nvSpPr>
          <p:spPr>
            <a:xfrm>
              <a:off x="2468442" y="3566204"/>
              <a:ext cx="2061671" cy="1484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8" extrusionOk="0">
                  <a:moveTo>
                    <a:pt x="9264" y="726"/>
                  </a:moveTo>
                  <a:lnTo>
                    <a:pt x="530" y="13003"/>
                  </a:lnTo>
                  <a:cubicBezTo>
                    <a:pt x="-249" y="14099"/>
                    <a:pt x="-158" y="15933"/>
                    <a:pt x="730" y="16850"/>
                  </a:cubicBezTo>
                  <a:cubicBezTo>
                    <a:pt x="3484" y="19677"/>
                    <a:pt x="6872" y="21358"/>
                    <a:pt x="10551" y="21358"/>
                  </a:cubicBezTo>
                  <a:cubicBezTo>
                    <a:pt x="14230" y="21358"/>
                    <a:pt x="17618" y="19677"/>
                    <a:pt x="20372" y="16850"/>
                  </a:cubicBezTo>
                  <a:cubicBezTo>
                    <a:pt x="21260" y="15933"/>
                    <a:pt x="21351" y="14099"/>
                    <a:pt x="20572" y="13003"/>
                  </a:cubicBezTo>
                  <a:lnTo>
                    <a:pt x="11838" y="726"/>
                  </a:lnTo>
                  <a:cubicBezTo>
                    <a:pt x="11113" y="-242"/>
                    <a:pt x="9971" y="-242"/>
                    <a:pt x="9264" y="72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B11737F1-B03B-054D-B3E4-5A17353C43D2}"/>
                </a:ext>
              </a:extLst>
            </p:cNvPr>
            <p:cNvSpPr/>
            <p:nvPr/>
          </p:nvSpPr>
          <p:spPr>
            <a:xfrm>
              <a:off x="4769964" y="2185291"/>
              <a:ext cx="562987" cy="2506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41" y="7658"/>
                  </a:moveTo>
                  <a:cubicBezTo>
                    <a:pt x="19290" y="6681"/>
                    <a:pt x="18000" y="5720"/>
                    <a:pt x="16234" y="4805"/>
                  </a:cubicBezTo>
                  <a:cubicBezTo>
                    <a:pt x="12702" y="2975"/>
                    <a:pt x="7539" y="1312"/>
                    <a:pt x="1019" y="0"/>
                  </a:cubicBezTo>
                  <a:cubicBezTo>
                    <a:pt x="6521" y="1525"/>
                    <a:pt x="10868" y="3219"/>
                    <a:pt x="13789" y="5034"/>
                  </a:cubicBezTo>
                  <a:cubicBezTo>
                    <a:pt x="15215" y="5934"/>
                    <a:pt x="16370" y="6864"/>
                    <a:pt x="17117" y="7810"/>
                  </a:cubicBezTo>
                  <a:cubicBezTo>
                    <a:pt x="17864" y="8756"/>
                    <a:pt x="18272" y="9702"/>
                    <a:pt x="18204" y="10663"/>
                  </a:cubicBezTo>
                  <a:cubicBezTo>
                    <a:pt x="18204" y="11624"/>
                    <a:pt x="17864" y="12569"/>
                    <a:pt x="17117" y="13515"/>
                  </a:cubicBezTo>
                  <a:cubicBezTo>
                    <a:pt x="16438" y="14461"/>
                    <a:pt x="15215" y="15376"/>
                    <a:pt x="13789" y="16292"/>
                  </a:cubicBezTo>
                  <a:cubicBezTo>
                    <a:pt x="11751" y="17542"/>
                    <a:pt x="8966" y="18747"/>
                    <a:pt x="5706" y="19876"/>
                  </a:cubicBezTo>
                  <a:lnTo>
                    <a:pt x="4551" y="18702"/>
                  </a:lnTo>
                  <a:lnTo>
                    <a:pt x="0" y="21600"/>
                  </a:lnTo>
                  <a:lnTo>
                    <a:pt x="11683" y="20014"/>
                  </a:lnTo>
                  <a:lnTo>
                    <a:pt x="6725" y="19998"/>
                  </a:lnTo>
                  <a:cubicBezTo>
                    <a:pt x="10596" y="18961"/>
                    <a:pt x="13857" y="17771"/>
                    <a:pt x="16234" y="16505"/>
                  </a:cubicBezTo>
                  <a:cubicBezTo>
                    <a:pt x="18000" y="15590"/>
                    <a:pt x="19291" y="14629"/>
                    <a:pt x="20242" y="13653"/>
                  </a:cubicBezTo>
                  <a:cubicBezTo>
                    <a:pt x="21125" y="12676"/>
                    <a:pt x="21532" y="11669"/>
                    <a:pt x="21600" y="10663"/>
                  </a:cubicBezTo>
                  <a:cubicBezTo>
                    <a:pt x="21532" y="9641"/>
                    <a:pt x="21124" y="8634"/>
                    <a:pt x="20241" y="7658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0197B12-9273-434F-B798-C0639841CB31}"/>
                </a:ext>
              </a:extLst>
            </p:cNvPr>
            <p:cNvSpPr/>
            <p:nvPr/>
          </p:nvSpPr>
          <p:spPr>
            <a:xfrm>
              <a:off x="2255994" y="1583354"/>
              <a:ext cx="2480336" cy="54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997" y="9577"/>
                  </a:lnTo>
                  <a:lnTo>
                    <a:pt x="19981" y="14540"/>
                  </a:lnTo>
                  <a:cubicBezTo>
                    <a:pt x="18979" y="10905"/>
                    <a:pt x="17854" y="7829"/>
                    <a:pt x="16666" y="5522"/>
                  </a:cubicBezTo>
                  <a:cubicBezTo>
                    <a:pt x="15741" y="3705"/>
                    <a:pt x="14770" y="2377"/>
                    <a:pt x="13783" y="1398"/>
                  </a:cubicBezTo>
                  <a:cubicBezTo>
                    <a:pt x="12797" y="489"/>
                    <a:pt x="11779" y="70"/>
                    <a:pt x="10761" y="0"/>
                  </a:cubicBezTo>
                  <a:cubicBezTo>
                    <a:pt x="9744" y="0"/>
                    <a:pt x="8742" y="489"/>
                    <a:pt x="7740" y="1398"/>
                  </a:cubicBezTo>
                  <a:cubicBezTo>
                    <a:pt x="6753" y="2377"/>
                    <a:pt x="5782" y="3705"/>
                    <a:pt x="4857" y="5522"/>
                  </a:cubicBezTo>
                  <a:cubicBezTo>
                    <a:pt x="3006" y="9157"/>
                    <a:pt x="1326" y="14470"/>
                    <a:pt x="0" y="21181"/>
                  </a:cubicBezTo>
                  <a:cubicBezTo>
                    <a:pt x="1542" y="15518"/>
                    <a:pt x="3253" y="11045"/>
                    <a:pt x="5088" y="8039"/>
                  </a:cubicBezTo>
                  <a:cubicBezTo>
                    <a:pt x="5997" y="6571"/>
                    <a:pt x="6938" y="5383"/>
                    <a:pt x="7894" y="4614"/>
                  </a:cubicBezTo>
                  <a:cubicBezTo>
                    <a:pt x="8850" y="3845"/>
                    <a:pt x="9806" y="3425"/>
                    <a:pt x="10777" y="3495"/>
                  </a:cubicBezTo>
                  <a:cubicBezTo>
                    <a:pt x="11748" y="3495"/>
                    <a:pt x="12704" y="3845"/>
                    <a:pt x="13660" y="4614"/>
                  </a:cubicBezTo>
                  <a:cubicBezTo>
                    <a:pt x="14616" y="5313"/>
                    <a:pt x="15541" y="6571"/>
                    <a:pt x="16466" y="8039"/>
                  </a:cubicBezTo>
                  <a:cubicBezTo>
                    <a:pt x="17653" y="9996"/>
                    <a:pt x="18794" y="12583"/>
                    <a:pt x="19873" y="15728"/>
                  </a:cubicBezTo>
                  <a:lnTo>
                    <a:pt x="18686" y="16917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9C33455-229D-5847-9DCC-8DD0416F0A04}"/>
                </a:ext>
              </a:extLst>
            </p:cNvPr>
            <p:cNvSpPr/>
            <p:nvPr/>
          </p:nvSpPr>
          <p:spPr>
            <a:xfrm>
              <a:off x="1654057" y="2185291"/>
              <a:ext cx="541742" cy="247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29" y="13731"/>
                  </a:moveTo>
                  <a:cubicBezTo>
                    <a:pt x="3953" y="12775"/>
                    <a:pt x="3529" y="11818"/>
                    <a:pt x="3600" y="10846"/>
                  </a:cubicBezTo>
                  <a:cubicBezTo>
                    <a:pt x="3600" y="9874"/>
                    <a:pt x="3953" y="8918"/>
                    <a:pt x="4729" y="7961"/>
                  </a:cubicBezTo>
                  <a:cubicBezTo>
                    <a:pt x="5435" y="7005"/>
                    <a:pt x="6706" y="6079"/>
                    <a:pt x="8188" y="5153"/>
                  </a:cubicBezTo>
                  <a:cubicBezTo>
                    <a:pt x="10165" y="3981"/>
                    <a:pt x="12706" y="2870"/>
                    <a:pt x="15741" y="1805"/>
                  </a:cubicBezTo>
                  <a:lnTo>
                    <a:pt x="16871" y="2931"/>
                  </a:lnTo>
                  <a:lnTo>
                    <a:pt x="21600" y="0"/>
                  </a:lnTo>
                  <a:lnTo>
                    <a:pt x="9459" y="1605"/>
                  </a:lnTo>
                  <a:lnTo>
                    <a:pt x="14682" y="1620"/>
                  </a:lnTo>
                  <a:cubicBezTo>
                    <a:pt x="11012" y="2623"/>
                    <a:pt x="7976" y="3734"/>
                    <a:pt x="5576" y="4922"/>
                  </a:cubicBezTo>
                  <a:cubicBezTo>
                    <a:pt x="3741" y="5847"/>
                    <a:pt x="2400" y="6819"/>
                    <a:pt x="1412" y="7807"/>
                  </a:cubicBezTo>
                  <a:cubicBezTo>
                    <a:pt x="494" y="8794"/>
                    <a:pt x="71" y="9813"/>
                    <a:pt x="0" y="10831"/>
                  </a:cubicBezTo>
                  <a:cubicBezTo>
                    <a:pt x="0" y="11849"/>
                    <a:pt x="494" y="12852"/>
                    <a:pt x="1412" y="13855"/>
                  </a:cubicBezTo>
                  <a:cubicBezTo>
                    <a:pt x="2400" y="14842"/>
                    <a:pt x="3741" y="15814"/>
                    <a:pt x="5576" y="16740"/>
                  </a:cubicBezTo>
                  <a:cubicBezTo>
                    <a:pt x="9247" y="18591"/>
                    <a:pt x="14612" y="20273"/>
                    <a:pt x="21388" y="21600"/>
                  </a:cubicBezTo>
                  <a:cubicBezTo>
                    <a:pt x="15670" y="20057"/>
                    <a:pt x="11153" y="18345"/>
                    <a:pt x="8118" y="16509"/>
                  </a:cubicBezTo>
                  <a:cubicBezTo>
                    <a:pt x="6706" y="15614"/>
                    <a:pt x="5435" y="14673"/>
                    <a:pt x="4729" y="1373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056AC6D-CF18-6D47-AA32-48C14F6328E1}"/>
                </a:ext>
              </a:extLst>
            </p:cNvPr>
            <p:cNvSpPr/>
            <p:nvPr/>
          </p:nvSpPr>
          <p:spPr>
            <a:xfrm>
              <a:off x="2220586" y="4716966"/>
              <a:ext cx="2503352" cy="55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589" y="13714"/>
                  </a:moveTo>
                  <a:cubicBezTo>
                    <a:pt x="15688" y="15154"/>
                    <a:pt x="14756" y="16320"/>
                    <a:pt x="13809" y="17074"/>
                  </a:cubicBezTo>
                  <a:cubicBezTo>
                    <a:pt x="12862" y="17829"/>
                    <a:pt x="11915" y="18240"/>
                    <a:pt x="10953" y="18171"/>
                  </a:cubicBezTo>
                  <a:cubicBezTo>
                    <a:pt x="9990" y="18171"/>
                    <a:pt x="9043" y="17829"/>
                    <a:pt x="8096" y="17074"/>
                  </a:cubicBezTo>
                  <a:cubicBezTo>
                    <a:pt x="7149" y="16389"/>
                    <a:pt x="6233" y="15154"/>
                    <a:pt x="5316" y="13714"/>
                  </a:cubicBezTo>
                  <a:cubicBezTo>
                    <a:pt x="4079" y="11726"/>
                    <a:pt x="2902" y="8983"/>
                    <a:pt x="1787" y="5691"/>
                  </a:cubicBezTo>
                  <a:lnTo>
                    <a:pt x="2902" y="4594"/>
                  </a:lnTo>
                  <a:lnTo>
                    <a:pt x="0" y="0"/>
                  </a:lnTo>
                  <a:lnTo>
                    <a:pt x="1589" y="11794"/>
                  </a:lnTo>
                  <a:lnTo>
                    <a:pt x="1604" y="6583"/>
                  </a:lnTo>
                  <a:cubicBezTo>
                    <a:pt x="2643" y="10491"/>
                    <a:pt x="3819" y="13714"/>
                    <a:pt x="5087" y="16183"/>
                  </a:cubicBezTo>
                  <a:cubicBezTo>
                    <a:pt x="6003" y="17966"/>
                    <a:pt x="6966" y="19269"/>
                    <a:pt x="7943" y="20229"/>
                  </a:cubicBezTo>
                  <a:cubicBezTo>
                    <a:pt x="8921" y="21120"/>
                    <a:pt x="9929" y="21531"/>
                    <a:pt x="10937" y="21600"/>
                  </a:cubicBezTo>
                  <a:cubicBezTo>
                    <a:pt x="11946" y="21600"/>
                    <a:pt x="12939" y="21120"/>
                    <a:pt x="13932" y="20229"/>
                  </a:cubicBezTo>
                  <a:cubicBezTo>
                    <a:pt x="14909" y="19269"/>
                    <a:pt x="15872" y="17966"/>
                    <a:pt x="16788" y="16183"/>
                  </a:cubicBezTo>
                  <a:cubicBezTo>
                    <a:pt x="18621" y="12617"/>
                    <a:pt x="20286" y="7406"/>
                    <a:pt x="21600" y="823"/>
                  </a:cubicBezTo>
                  <a:cubicBezTo>
                    <a:pt x="20103" y="6377"/>
                    <a:pt x="18407" y="10766"/>
                    <a:pt x="16589" y="137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19B4F61-1FE5-9640-8C71-37E3EBD77F6D}"/>
                </a:ext>
              </a:extLst>
            </p:cNvPr>
            <p:cNvSpPr txBox="1"/>
            <p:nvPr/>
          </p:nvSpPr>
          <p:spPr>
            <a:xfrm>
              <a:off x="3203142" y="2093990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C01B27C-F1EB-9E42-A16B-1AD9D6C8BD95}"/>
                </a:ext>
              </a:extLst>
            </p:cNvPr>
            <p:cNvSpPr txBox="1"/>
            <p:nvPr/>
          </p:nvSpPr>
          <p:spPr>
            <a:xfrm>
              <a:off x="4184085" y="3146348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3E23ED4-7B06-3C4B-A95E-BC11D7542EEE}"/>
                </a:ext>
              </a:extLst>
            </p:cNvPr>
            <p:cNvSpPr txBox="1"/>
            <p:nvPr/>
          </p:nvSpPr>
          <p:spPr>
            <a:xfrm>
              <a:off x="3203141" y="4117961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03E5486-D819-2A4C-9CD7-F9B2D96CEB13}"/>
                </a:ext>
              </a:extLst>
            </p:cNvPr>
            <p:cNvSpPr txBox="1"/>
            <p:nvPr/>
          </p:nvSpPr>
          <p:spPr>
            <a:xfrm>
              <a:off x="2210886" y="3132184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04</a:t>
              </a:r>
            </a:p>
          </p:txBody>
        </p:sp>
      </p:grpSp>
      <p:pic>
        <p:nvPicPr>
          <p:cNvPr id="37" name="Graphic 36" descr="Gears with solid fill">
            <a:extLst>
              <a:ext uri="{FF2B5EF4-FFF2-40B4-BE49-F238E27FC236}">
                <a16:creationId xmlns:a16="http://schemas.microsoft.com/office/drawing/2014/main" id="{F1B07AD0-A3BC-4E11-89DC-F33316DE1D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35219" y="2677812"/>
            <a:ext cx="555242" cy="555242"/>
          </a:xfrm>
          <a:prstGeom prst="rect">
            <a:avLst/>
          </a:prstGeom>
        </p:spPr>
      </p:pic>
      <p:pic>
        <p:nvPicPr>
          <p:cNvPr id="38" name="Graphic 37" descr="Hourglass 30% with solid fill">
            <a:extLst>
              <a:ext uri="{FF2B5EF4-FFF2-40B4-BE49-F238E27FC236}">
                <a16:creationId xmlns:a16="http://schemas.microsoft.com/office/drawing/2014/main" id="{0BF8622F-0350-4404-B04F-559E2DE1B4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35219" y="3616125"/>
            <a:ext cx="555242" cy="555242"/>
          </a:xfrm>
          <a:prstGeom prst="rect">
            <a:avLst/>
          </a:prstGeom>
        </p:spPr>
      </p:pic>
      <p:pic>
        <p:nvPicPr>
          <p:cNvPr id="39" name="Graphic 38" descr="Lightbulb with solid fill">
            <a:extLst>
              <a:ext uri="{FF2B5EF4-FFF2-40B4-BE49-F238E27FC236}">
                <a16:creationId xmlns:a16="http://schemas.microsoft.com/office/drawing/2014/main" id="{0BC2B0F8-5749-4BE2-A9C0-CFF3B4B898B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35219" y="1739499"/>
            <a:ext cx="555242" cy="555242"/>
          </a:xfrm>
          <a:prstGeom prst="rect">
            <a:avLst/>
          </a:prstGeom>
        </p:spPr>
      </p:pic>
      <p:pic>
        <p:nvPicPr>
          <p:cNvPr id="40" name="Graphic 39" descr="Research with solid fill">
            <a:extLst>
              <a:ext uri="{FF2B5EF4-FFF2-40B4-BE49-F238E27FC236}">
                <a16:creationId xmlns:a16="http://schemas.microsoft.com/office/drawing/2014/main" id="{B2317351-9AF1-4FD8-8B5D-B2274481A9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35219" y="4556193"/>
            <a:ext cx="555242" cy="55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429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4-Segment Citrus Cycle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3724A44-656A-42F1-904A-012D5192290F}"/>
              </a:ext>
            </a:extLst>
          </p:cNvPr>
          <p:cNvGrpSpPr/>
          <p:nvPr/>
        </p:nvGrpSpPr>
        <p:grpSpPr>
          <a:xfrm>
            <a:off x="1654057" y="1583354"/>
            <a:ext cx="3678894" cy="3691292"/>
            <a:chOff x="1654057" y="1583354"/>
            <a:chExt cx="3678894" cy="369129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90939593-36D0-3240-BF39-26FA83BB224D}"/>
                </a:ext>
              </a:extLst>
            </p:cNvPr>
            <p:cNvSpPr/>
            <p:nvPr/>
          </p:nvSpPr>
          <p:spPr>
            <a:xfrm>
              <a:off x="3619202" y="2397739"/>
              <a:ext cx="1485811" cy="206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3" extrusionOk="0">
                  <a:moveTo>
                    <a:pt x="13007" y="533"/>
                  </a:moveTo>
                  <a:lnTo>
                    <a:pt x="744" y="9274"/>
                  </a:lnTo>
                  <a:cubicBezTo>
                    <a:pt x="-248" y="9982"/>
                    <a:pt x="-248" y="11124"/>
                    <a:pt x="744" y="11832"/>
                  </a:cubicBezTo>
                  <a:lnTo>
                    <a:pt x="13007" y="20573"/>
                  </a:lnTo>
                  <a:cubicBezTo>
                    <a:pt x="14101" y="21353"/>
                    <a:pt x="15933" y="21262"/>
                    <a:pt x="16849" y="20374"/>
                  </a:cubicBezTo>
                  <a:cubicBezTo>
                    <a:pt x="19673" y="17617"/>
                    <a:pt x="21352" y="14226"/>
                    <a:pt x="21352" y="10544"/>
                  </a:cubicBezTo>
                  <a:cubicBezTo>
                    <a:pt x="21352" y="6862"/>
                    <a:pt x="19673" y="3471"/>
                    <a:pt x="16849" y="714"/>
                  </a:cubicBezTo>
                  <a:cubicBezTo>
                    <a:pt x="15933" y="-156"/>
                    <a:pt x="14101" y="-247"/>
                    <a:pt x="13007" y="53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B32B892-4065-6E47-9071-C132D5894CC6}"/>
                </a:ext>
              </a:extLst>
            </p:cNvPr>
            <p:cNvSpPr/>
            <p:nvPr/>
          </p:nvSpPr>
          <p:spPr>
            <a:xfrm>
              <a:off x="2450737" y="1795803"/>
              <a:ext cx="2061673" cy="148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2" extrusionOk="0">
                  <a:moveTo>
                    <a:pt x="11838" y="20608"/>
                  </a:moveTo>
                  <a:lnTo>
                    <a:pt x="20572" y="8345"/>
                  </a:lnTo>
                  <a:cubicBezTo>
                    <a:pt x="21351" y="7251"/>
                    <a:pt x="21260" y="5419"/>
                    <a:pt x="20372" y="4503"/>
                  </a:cubicBezTo>
                  <a:cubicBezTo>
                    <a:pt x="17618" y="1679"/>
                    <a:pt x="14230" y="0"/>
                    <a:pt x="10551" y="0"/>
                  </a:cubicBezTo>
                  <a:cubicBezTo>
                    <a:pt x="6872" y="0"/>
                    <a:pt x="3484" y="1679"/>
                    <a:pt x="730" y="4503"/>
                  </a:cubicBezTo>
                  <a:cubicBezTo>
                    <a:pt x="-158" y="5419"/>
                    <a:pt x="-249" y="7251"/>
                    <a:pt x="530" y="8345"/>
                  </a:cubicBezTo>
                  <a:lnTo>
                    <a:pt x="9264" y="20608"/>
                  </a:lnTo>
                  <a:cubicBezTo>
                    <a:pt x="9989" y="21600"/>
                    <a:pt x="11131" y="21600"/>
                    <a:pt x="11838" y="2060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25EB668-9CEC-364A-9826-BEACD0CEEFA5}"/>
                </a:ext>
              </a:extLst>
            </p:cNvPr>
            <p:cNvSpPr/>
            <p:nvPr/>
          </p:nvSpPr>
          <p:spPr>
            <a:xfrm>
              <a:off x="1866505" y="2397738"/>
              <a:ext cx="1485812" cy="2061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2" extrusionOk="0">
                  <a:moveTo>
                    <a:pt x="20608" y="9264"/>
                  </a:moveTo>
                  <a:lnTo>
                    <a:pt x="8345" y="530"/>
                  </a:lnTo>
                  <a:cubicBezTo>
                    <a:pt x="7251" y="-249"/>
                    <a:pt x="5419" y="-158"/>
                    <a:pt x="4503" y="730"/>
                  </a:cubicBezTo>
                  <a:cubicBezTo>
                    <a:pt x="1679" y="3484"/>
                    <a:pt x="0" y="6872"/>
                    <a:pt x="0" y="10551"/>
                  </a:cubicBezTo>
                  <a:cubicBezTo>
                    <a:pt x="0" y="14230"/>
                    <a:pt x="1679" y="17618"/>
                    <a:pt x="4503" y="20372"/>
                  </a:cubicBezTo>
                  <a:cubicBezTo>
                    <a:pt x="5419" y="21260"/>
                    <a:pt x="7251" y="21351"/>
                    <a:pt x="8345" y="20572"/>
                  </a:cubicBezTo>
                  <a:lnTo>
                    <a:pt x="20608" y="11838"/>
                  </a:lnTo>
                  <a:cubicBezTo>
                    <a:pt x="21600" y="11113"/>
                    <a:pt x="21600" y="9971"/>
                    <a:pt x="20608" y="926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87C12AA-B201-F34D-A85E-39E7E91AED42}"/>
                </a:ext>
              </a:extLst>
            </p:cNvPr>
            <p:cNvSpPr/>
            <p:nvPr/>
          </p:nvSpPr>
          <p:spPr>
            <a:xfrm>
              <a:off x="2468442" y="3566204"/>
              <a:ext cx="2061671" cy="1484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8" extrusionOk="0">
                  <a:moveTo>
                    <a:pt x="9264" y="726"/>
                  </a:moveTo>
                  <a:lnTo>
                    <a:pt x="530" y="13003"/>
                  </a:lnTo>
                  <a:cubicBezTo>
                    <a:pt x="-249" y="14099"/>
                    <a:pt x="-158" y="15933"/>
                    <a:pt x="730" y="16850"/>
                  </a:cubicBezTo>
                  <a:cubicBezTo>
                    <a:pt x="3484" y="19677"/>
                    <a:pt x="6872" y="21358"/>
                    <a:pt x="10551" y="21358"/>
                  </a:cubicBezTo>
                  <a:cubicBezTo>
                    <a:pt x="14230" y="21358"/>
                    <a:pt x="17618" y="19677"/>
                    <a:pt x="20372" y="16850"/>
                  </a:cubicBezTo>
                  <a:cubicBezTo>
                    <a:pt x="21260" y="15933"/>
                    <a:pt x="21351" y="14099"/>
                    <a:pt x="20572" y="13003"/>
                  </a:cubicBezTo>
                  <a:lnTo>
                    <a:pt x="11838" y="726"/>
                  </a:lnTo>
                  <a:cubicBezTo>
                    <a:pt x="11113" y="-242"/>
                    <a:pt x="9971" y="-242"/>
                    <a:pt x="9264" y="72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B11737F1-B03B-054D-B3E4-5A17353C43D2}"/>
                </a:ext>
              </a:extLst>
            </p:cNvPr>
            <p:cNvSpPr/>
            <p:nvPr/>
          </p:nvSpPr>
          <p:spPr>
            <a:xfrm>
              <a:off x="4769964" y="2185291"/>
              <a:ext cx="562987" cy="2506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41" y="7658"/>
                  </a:moveTo>
                  <a:cubicBezTo>
                    <a:pt x="19290" y="6681"/>
                    <a:pt x="18000" y="5720"/>
                    <a:pt x="16234" y="4805"/>
                  </a:cubicBezTo>
                  <a:cubicBezTo>
                    <a:pt x="12702" y="2975"/>
                    <a:pt x="7539" y="1312"/>
                    <a:pt x="1019" y="0"/>
                  </a:cubicBezTo>
                  <a:cubicBezTo>
                    <a:pt x="6521" y="1525"/>
                    <a:pt x="10868" y="3219"/>
                    <a:pt x="13789" y="5034"/>
                  </a:cubicBezTo>
                  <a:cubicBezTo>
                    <a:pt x="15215" y="5934"/>
                    <a:pt x="16370" y="6864"/>
                    <a:pt x="17117" y="7810"/>
                  </a:cubicBezTo>
                  <a:cubicBezTo>
                    <a:pt x="17864" y="8756"/>
                    <a:pt x="18272" y="9702"/>
                    <a:pt x="18204" y="10663"/>
                  </a:cubicBezTo>
                  <a:cubicBezTo>
                    <a:pt x="18204" y="11624"/>
                    <a:pt x="17864" y="12569"/>
                    <a:pt x="17117" y="13515"/>
                  </a:cubicBezTo>
                  <a:cubicBezTo>
                    <a:pt x="16438" y="14461"/>
                    <a:pt x="15215" y="15376"/>
                    <a:pt x="13789" y="16292"/>
                  </a:cubicBezTo>
                  <a:cubicBezTo>
                    <a:pt x="11751" y="17542"/>
                    <a:pt x="8966" y="18747"/>
                    <a:pt x="5706" y="19876"/>
                  </a:cubicBezTo>
                  <a:lnTo>
                    <a:pt x="4551" y="18702"/>
                  </a:lnTo>
                  <a:lnTo>
                    <a:pt x="0" y="21600"/>
                  </a:lnTo>
                  <a:lnTo>
                    <a:pt x="11683" y="20014"/>
                  </a:lnTo>
                  <a:lnTo>
                    <a:pt x="6725" y="19998"/>
                  </a:lnTo>
                  <a:cubicBezTo>
                    <a:pt x="10596" y="18961"/>
                    <a:pt x="13857" y="17771"/>
                    <a:pt x="16234" y="16505"/>
                  </a:cubicBezTo>
                  <a:cubicBezTo>
                    <a:pt x="18000" y="15590"/>
                    <a:pt x="19291" y="14629"/>
                    <a:pt x="20242" y="13653"/>
                  </a:cubicBezTo>
                  <a:cubicBezTo>
                    <a:pt x="21125" y="12676"/>
                    <a:pt x="21532" y="11669"/>
                    <a:pt x="21600" y="10663"/>
                  </a:cubicBezTo>
                  <a:cubicBezTo>
                    <a:pt x="21532" y="9641"/>
                    <a:pt x="21124" y="8634"/>
                    <a:pt x="20241" y="765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0197B12-9273-434F-B798-C0639841CB31}"/>
                </a:ext>
              </a:extLst>
            </p:cNvPr>
            <p:cNvSpPr/>
            <p:nvPr/>
          </p:nvSpPr>
          <p:spPr>
            <a:xfrm>
              <a:off x="2255994" y="1583354"/>
              <a:ext cx="2480336" cy="54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997" y="9577"/>
                  </a:lnTo>
                  <a:lnTo>
                    <a:pt x="19981" y="14540"/>
                  </a:lnTo>
                  <a:cubicBezTo>
                    <a:pt x="18979" y="10905"/>
                    <a:pt x="17854" y="7829"/>
                    <a:pt x="16666" y="5522"/>
                  </a:cubicBezTo>
                  <a:cubicBezTo>
                    <a:pt x="15741" y="3705"/>
                    <a:pt x="14770" y="2377"/>
                    <a:pt x="13783" y="1398"/>
                  </a:cubicBezTo>
                  <a:cubicBezTo>
                    <a:pt x="12797" y="489"/>
                    <a:pt x="11779" y="70"/>
                    <a:pt x="10761" y="0"/>
                  </a:cubicBezTo>
                  <a:cubicBezTo>
                    <a:pt x="9744" y="0"/>
                    <a:pt x="8742" y="489"/>
                    <a:pt x="7740" y="1398"/>
                  </a:cubicBezTo>
                  <a:cubicBezTo>
                    <a:pt x="6753" y="2377"/>
                    <a:pt x="5782" y="3705"/>
                    <a:pt x="4857" y="5522"/>
                  </a:cubicBezTo>
                  <a:cubicBezTo>
                    <a:pt x="3006" y="9157"/>
                    <a:pt x="1326" y="14470"/>
                    <a:pt x="0" y="21181"/>
                  </a:cubicBezTo>
                  <a:cubicBezTo>
                    <a:pt x="1542" y="15518"/>
                    <a:pt x="3253" y="11045"/>
                    <a:pt x="5088" y="8039"/>
                  </a:cubicBezTo>
                  <a:cubicBezTo>
                    <a:pt x="5997" y="6571"/>
                    <a:pt x="6938" y="5383"/>
                    <a:pt x="7894" y="4614"/>
                  </a:cubicBezTo>
                  <a:cubicBezTo>
                    <a:pt x="8850" y="3845"/>
                    <a:pt x="9806" y="3425"/>
                    <a:pt x="10777" y="3495"/>
                  </a:cubicBezTo>
                  <a:cubicBezTo>
                    <a:pt x="11748" y="3495"/>
                    <a:pt x="12704" y="3845"/>
                    <a:pt x="13660" y="4614"/>
                  </a:cubicBezTo>
                  <a:cubicBezTo>
                    <a:pt x="14616" y="5313"/>
                    <a:pt x="15541" y="6571"/>
                    <a:pt x="16466" y="8039"/>
                  </a:cubicBezTo>
                  <a:cubicBezTo>
                    <a:pt x="17653" y="9996"/>
                    <a:pt x="18794" y="12583"/>
                    <a:pt x="19873" y="15728"/>
                  </a:cubicBezTo>
                  <a:lnTo>
                    <a:pt x="18686" y="16917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9C33455-229D-5847-9DCC-8DD0416F0A04}"/>
                </a:ext>
              </a:extLst>
            </p:cNvPr>
            <p:cNvSpPr/>
            <p:nvPr/>
          </p:nvSpPr>
          <p:spPr>
            <a:xfrm>
              <a:off x="1654057" y="2185291"/>
              <a:ext cx="541742" cy="247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29" y="13731"/>
                  </a:moveTo>
                  <a:cubicBezTo>
                    <a:pt x="3953" y="12775"/>
                    <a:pt x="3529" y="11818"/>
                    <a:pt x="3600" y="10846"/>
                  </a:cubicBezTo>
                  <a:cubicBezTo>
                    <a:pt x="3600" y="9874"/>
                    <a:pt x="3953" y="8918"/>
                    <a:pt x="4729" y="7961"/>
                  </a:cubicBezTo>
                  <a:cubicBezTo>
                    <a:pt x="5435" y="7005"/>
                    <a:pt x="6706" y="6079"/>
                    <a:pt x="8188" y="5153"/>
                  </a:cubicBezTo>
                  <a:cubicBezTo>
                    <a:pt x="10165" y="3981"/>
                    <a:pt x="12706" y="2870"/>
                    <a:pt x="15741" y="1805"/>
                  </a:cubicBezTo>
                  <a:lnTo>
                    <a:pt x="16871" y="2931"/>
                  </a:lnTo>
                  <a:lnTo>
                    <a:pt x="21600" y="0"/>
                  </a:lnTo>
                  <a:lnTo>
                    <a:pt x="9459" y="1605"/>
                  </a:lnTo>
                  <a:lnTo>
                    <a:pt x="14682" y="1620"/>
                  </a:lnTo>
                  <a:cubicBezTo>
                    <a:pt x="11012" y="2623"/>
                    <a:pt x="7976" y="3734"/>
                    <a:pt x="5576" y="4922"/>
                  </a:cubicBezTo>
                  <a:cubicBezTo>
                    <a:pt x="3741" y="5847"/>
                    <a:pt x="2400" y="6819"/>
                    <a:pt x="1412" y="7807"/>
                  </a:cubicBezTo>
                  <a:cubicBezTo>
                    <a:pt x="494" y="8794"/>
                    <a:pt x="71" y="9813"/>
                    <a:pt x="0" y="10831"/>
                  </a:cubicBezTo>
                  <a:cubicBezTo>
                    <a:pt x="0" y="11849"/>
                    <a:pt x="494" y="12852"/>
                    <a:pt x="1412" y="13855"/>
                  </a:cubicBezTo>
                  <a:cubicBezTo>
                    <a:pt x="2400" y="14842"/>
                    <a:pt x="3741" y="15814"/>
                    <a:pt x="5576" y="16740"/>
                  </a:cubicBezTo>
                  <a:cubicBezTo>
                    <a:pt x="9247" y="18591"/>
                    <a:pt x="14612" y="20273"/>
                    <a:pt x="21388" y="21600"/>
                  </a:cubicBezTo>
                  <a:cubicBezTo>
                    <a:pt x="15670" y="20057"/>
                    <a:pt x="11153" y="18345"/>
                    <a:pt x="8118" y="16509"/>
                  </a:cubicBezTo>
                  <a:cubicBezTo>
                    <a:pt x="6706" y="15614"/>
                    <a:pt x="5435" y="14673"/>
                    <a:pt x="4729" y="1373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056AC6D-CF18-6D47-AA32-48C14F6328E1}"/>
                </a:ext>
              </a:extLst>
            </p:cNvPr>
            <p:cNvSpPr/>
            <p:nvPr/>
          </p:nvSpPr>
          <p:spPr>
            <a:xfrm>
              <a:off x="2220586" y="4716966"/>
              <a:ext cx="2503352" cy="55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589" y="13714"/>
                  </a:moveTo>
                  <a:cubicBezTo>
                    <a:pt x="15688" y="15154"/>
                    <a:pt x="14756" y="16320"/>
                    <a:pt x="13809" y="17074"/>
                  </a:cubicBezTo>
                  <a:cubicBezTo>
                    <a:pt x="12862" y="17829"/>
                    <a:pt x="11915" y="18240"/>
                    <a:pt x="10953" y="18171"/>
                  </a:cubicBezTo>
                  <a:cubicBezTo>
                    <a:pt x="9990" y="18171"/>
                    <a:pt x="9043" y="17829"/>
                    <a:pt x="8096" y="17074"/>
                  </a:cubicBezTo>
                  <a:cubicBezTo>
                    <a:pt x="7149" y="16389"/>
                    <a:pt x="6233" y="15154"/>
                    <a:pt x="5316" y="13714"/>
                  </a:cubicBezTo>
                  <a:cubicBezTo>
                    <a:pt x="4079" y="11726"/>
                    <a:pt x="2902" y="8983"/>
                    <a:pt x="1787" y="5691"/>
                  </a:cubicBezTo>
                  <a:lnTo>
                    <a:pt x="2902" y="4594"/>
                  </a:lnTo>
                  <a:lnTo>
                    <a:pt x="0" y="0"/>
                  </a:lnTo>
                  <a:lnTo>
                    <a:pt x="1589" y="11794"/>
                  </a:lnTo>
                  <a:lnTo>
                    <a:pt x="1604" y="6583"/>
                  </a:lnTo>
                  <a:cubicBezTo>
                    <a:pt x="2643" y="10491"/>
                    <a:pt x="3819" y="13714"/>
                    <a:pt x="5087" y="16183"/>
                  </a:cubicBezTo>
                  <a:cubicBezTo>
                    <a:pt x="6003" y="17966"/>
                    <a:pt x="6966" y="19269"/>
                    <a:pt x="7943" y="20229"/>
                  </a:cubicBezTo>
                  <a:cubicBezTo>
                    <a:pt x="8921" y="21120"/>
                    <a:pt x="9929" y="21531"/>
                    <a:pt x="10937" y="21600"/>
                  </a:cubicBezTo>
                  <a:cubicBezTo>
                    <a:pt x="11946" y="21600"/>
                    <a:pt x="12939" y="21120"/>
                    <a:pt x="13932" y="20229"/>
                  </a:cubicBezTo>
                  <a:cubicBezTo>
                    <a:pt x="14909" y="19269"/>
                    <a:pt x="15872" y="17966"/>
                    <a:pt x="16788" y="16183"/>
                  </a:cubicBezTo>
                  <a:cubicBezTo>
                    <a:pt x="18621" y="12617"/>
                    <a:pt x="20286" y="7406"/>
                    <a:pt x="21600" y="823"/>
                  </a:cubicBezTo>
                  <a:cubicBezTo>
                    <a:pt x="20103" y="6377"/>
                    <a:pt x="18407" y="10766"/>
                    <a:pt x="16589" y="13714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019BA12-5751-944B-A7C6-33EDA6B89111}"/>
                </a:ext>
              </a:extLst>
            </p:cNvPr>
            <p:cNvSpPr txBox="1"/>
            <p:nvPr/>
          </p:nvSpPr>
          <p:spPr>
            <a:xfrm>
              <a:off x="3203142" y="2093990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808BDBC-00F6-0743-8F45-8F92010B7179}"/>
                </a:ext>
              </a:extLst>
            </p:cNvPr>
            <p:cNvSpPr txBox="1"/>
            <p:nvPr/>
          </p:nvSpPr>
          <p:spPr>
            <a:xfrm>
              <a:off x="4184085" y="3146348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4BF01A4-BE12-0C4B-9FFE-D165A50CC0CA}"/>
                </a:ext>
              </a:extLst>
            </p:cNvPr>
            <p:cNvSpPr txBox="1"/>
            <p:nvPr/>
          </p:nvSpPr>
          <p:spPr>
            <a:xfrm>
              <a:off x="3203141" y="4117961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1CD3143-9EA2-F249-AF59-526F7F4EAD30}"/>
                </a:ext>
              </a:extLst>
            </p:cNvPr>
            <p:cNvSpPr txBox="1"/>
            <p:nvPr/>
          </p:nvSpPr>
          <p:spPr>
            <a:xfrm>
              <a:off x="2210886" y="3132184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B6398C47-798C-4670-89BC-1FD101D1EC13}"/>
              </a:ext>
            </a:extLst>
          </p:cNvPr>
          <p:cNvGrpSpPr/>
          <p:nvPr/>
        </p:nvGrpSpPr>
        <p:grpSpPr>
          <a:xfrm>
            <a:off x="5761389" y="1583353"/>
            <a:ext cx="4776554" cy="871041"/>
            <a:chOff x="5761389" y="1583353"/>
            <a:chExt cx="4776554" cy="87104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043C4DE5-4E2F-4C95-8C8A-8EED0F485447}"/>
                </a:ext>
              </a:extLst>
            </p:cNvPr>
            <p:cNvSpPr/>
            <p:nvPr/>
          </p:nvSpPr>
          <p:spPr>
            <a:xfrm>
              <a:off x="5840999" y="1645335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7CBC4E10-01F5-4B60-8F7E-75680486D3BD}"/>
                </a:ext>
              </a:extLst>
            </p:cNvPr>
            <p:cNvSpPr/>
            <p:nvPr/>
          </p:nvSpPr>
          <p:spPr>
            <a:xfrm>
              <a:off x="5761389" y="1583353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E2C4A37F-6D80-412D-86E0-3F6783A528B1}"/>
              </a:ext>
            </a:extLst>
          </p:cNvPr>
          <p:cNvGrpSpPr/>
          <p:nvPr/>
        </p:nvGrpSpPr>
        <p:grpSpPr>
          <a:xfrm>
            <a:off x="5761389" y="2521666"/>
            <a:ext cx="4776554" cy="871041"/>
            <a:chOff x="5761389" y="2521666"/>
            <a:chExt cx="4776554" cy="871041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50C2AA5-C387-418A-B3FE-48A251A63A78}"/>
                </a:ext>
              </a:extLst>
            </p:cNvPr>
            <p:cNvSpPr/>
            <p:nvPr/>
          </p:nvSpPr>
          <p:spPr>
            <a:xfrm>
              <a:off x="5840999" y="2583648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28F30545-A95C-402A-AEED-C4B119BE2829}"/>
                </a:ext>
              </a:extLst>
            </p:cNvPr>
            <p:cNvSpPr/>
            <p:nvPr/>
          </p:nvSpPr>
          <p:spPr>
            <a:xfrm>
              <a:off x="5761389" y="2521666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cubicBezTo>
                    <a:pt x="21600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9CC1509-A5C2-43A9-8C3A-F74E0B1D26C4}"/>
              </a:ext>
            </a:extLst>
          </p:cNvPr>
          <p:cNvGrpSpPr/>
          <p:nvPr/>
        </p:nvGrpSpPr>
        <p:grpSpPr>
          <a:xfrm>
            <a:off x="5761389" y="3459979"/>
            <a:ext cx="4776554" cy="871041"/>
            <a:chOff x="5761389" y="3459979"/>
            <a:chExt cx="4776554" cy="871041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2C01FC7-474E-49C0-80C4-0F82F9E4625B}"/>
                </a:ext>
              </a:extLst>
            </p:cNvPr>
            <p:cNvSpPr/>
            <p:nvPr/>
          </p:nvSpPr>
          <p:spPr>
            <a:xfrm>
              <a:off x="5840999" y="3521961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852DBE1D-2895-4C0A-B2C7-D60B613609F3}"/>
                </a:ext>
              </a:extLst>
            </p:cNvPr>
            <p:cNvSpPr/>
            <p:nvPr/>
          </p:nvSpPr>
          <p:spPr>
            <a:xfrm>
              <a:off x="5761389" y="3459979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CF78B001-DF23-4D85-95E7-2FE78F7AAA5B}"/>
              </a:ext>
            </a:extLst>
          </p:cNvPr>
          <p:cNvGrpSpPr/>
          <p:nvPr/>
        </p:nvGrpSpPr>
        <p:grpSpPr>
          <a:xfrm>
            <a:off x="5761389" y="4398293"/>
            <a:ext cx="4776554" cy="871041"/>
            <a:chOff x="5761389" y="4398293"/>
            <a:chExt cx="4776554" cy="871041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57AA205-83EE-4D85-BFC9-EE634A8271D5}"/>
                </a:ext>
              </a:extLst>
            </p:cNvPr>
            <p:cNvSpPr/>
            <p:nvPr/>
          </p:nvSpPr>
          <p:spPr>
            <a:xfrm>
              <a:off x="5840999" y="4462009"/>
              <a:ext cx="743683" cy="743611"/>
            </a:xfrm>
            <a:custGeom>
              <a:avLst/>
              <a:gdLst>
                <a:gd name="connsiteX0" fmla="*/ 371952 w 743683"/>
                <a:gd name="connsiteY0" fmla="*/ 0 h 743611"/>
                <a:gd name="connsiteX1" fmla="*/ 743683 w 743683"/>
                <a:gd name="connsiteY1" fmla="*/ 371806 h 743611"/>
                <a:gd name="connsiteX2" fmla="*/ 371952 w 743683"/>
                <a:gd name="connsiteY2" fmla="*/ 743611 h 743611"/>
                <a:gd name="connsiteX3" fmla="*/ 0 w 743683"/>
                <a:gd name="connsiteY3" fmla="*/ 371806 h 743611"/>
                <a:gd name="connsiteX4" fmla="*/ 371952 w 743683"/>
                <a:gd name="connsiteY4" fmla="*/ 0 h 743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611">
                  <a:moveTo>
                    <a:pt x="371952" y="0"/>
                  </a:moveTo>
                  <a:cubicBezTo>
                    <a:pt x="577167" y="0"/>
                    <a:pt x="743683" y="166426"/>
                    <a:pt x="743683" y="371806"/>
                  </a:cubicBezTo>
                  <a:cubicBezTo>
                    <a:pt x="743683" y="577186"/>
                    <a:pt x="577167" y="743611"/>
                    <a:pt x="371952" y="743611"/>
                  </a:cubicBezTo>
                  <a:cubicBezTo>
                    <a:pt x="166516" y="743611"/>
                    <a:pt x="0" y="577186"/>
                    <a:pt x="0" y="371806"/>
                  </a:cubicBezTo>
                  <a:cubicBezTo>
                    <a:pt x="0" y="166426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65AE1BB1-A274-4F59-B4E2-4342880B821A}"/>
                </a:ext>
              </a:extLst>
            </p:cNvPr>
            <p:cNvSpPr/>
            <p:nvPr/>
          </p:nvSpPr>
          <p:spPr>
            <a:xfrm>
              <a:off x="5761389" y="4398293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20020"/>
                  </a:moveTo>
                  <a:cubicBezTo>
                    <a:pt x="1113" y="20020"/>
                    <a:pt x="360" y="15893"/>
                    <a:pt x="360" y="10800"/>
                  </a:cubicBezTo>
                  <a:cubicBezTo>
                    <a:pt x="360" y="5707"/>
                    <a:pt x="1113" y="1580"/>
                    <a:pt x="2042" y="1580"/>
                  </a:cubicBezTo>
                  <a:cubicBezTo>
                    <a:pt x="2970" y="1580"/>
                    <a:pt x="3723" y="5707"/>
                    <a:pt x="3723" y="10800"/>
                  </a:cubicBezTo>
                  <a:cubicBezTo>
                    <a:pt x="3723" y="15893"/>
                    <a:pt x="2970" y="20020"/>
                    <a:pt x="2042" y="2002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D67274A-6E2B-4A95-922D-EF2CDC2A81B5}"/>
              </a:ext>
            </a:extLst>
          </p:cNvPr>
          <p:cNvGrpSpPr/>
          <p:nvPr/>
        </p:nvGrpSpPr>
        <p:grpSpPr>
          <a:xfrm>
            <a:off x="6695266" y="1619674"/>
            <a:ext cx="3657600" cy="767306"/>
            <a:chOff x="332935" y="2720099"/>
            <a:chExt cx="2997544" cy="767306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4C3B055-94EA-41D6-B7BC-3E2D037B5DF5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BA2C499-B900-4DF1-A07E-0B46EFC1CA1E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625F265-4111-4027-A9D5-D070D2FFBB69}"/>
              </a:ext>
            </a:extLst>
          </p:cNvPr>
          <p:cNvGrpSpPr/>
          <p:nvPr/>
        </p:nvGrpSpPr>
        <p:grpSpPr>
          <a:xfrm>
            <a:off x="6695266" y="2577105"/>
            <a:ext cx="3657600" cy="767306"/>
            <a:chOff x="332935" y="2720099"/>
            <a:chExt cx="2997544" cy="767306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6745120-9CE7-4F1D-BA33-F1AA5F28A9A1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DC64A69-BF3D-4ADE-B7EF-E6537FC22ED9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AEE41C5-FA5F-4EC2-89A8-FB97F256E8CF}"/>
              </a:ext>
            </a:extLst>
          </p:cNvPr>
          <p:cNvGrpSpPr/>
          <p:nvPr/>
        </p:nvGrpSpPr>
        <p:grpSpPr>
          <a:xfrm>
            <a:off x="6695266" y="3513021"/>
            <a:ext cx="3657600" cy="767306"/>
            <a:chOff x="332935" y="2720099"/>
            <a:chExt cx="2997544" cy="767306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1B07FBF-446F-448A-B434-D4FB2CDF663C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B596DDB-02EA-44C6-8A7B-FFF5CD553DE7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6704E19-3C10-4888-8401-30D5FBBE233E}"/>
              </a:ext>
            </a:extLst>
          </p:cNvPr>
          <p:cNvGrpSpPr/>
          <p:nvPr/>
        </p:nvGrpSpPr>
        <p:grpSpPr>
          <a:xfrm>
            <a:off x="6695266" y="4448936"/>
            <a:ext cx="3657600" cy="767306"/>
            <a:chOff x="332935" y="2720099"/>
            <a:chExt cx="2997544" cy="767306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0091BE4-A52E-4BC9-BDF9-5355BD4806DC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78E67540-2C69-4873-8784-D5163BBA2864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65" name="Graphic 64" descr="Gears with solid fill">
            <a:extLst>
              <a:ext uri="{FF2B5EF4-FFF2-40B4-BE49-F238E27FC236}">
                <a16:creationId xmlns:a16="http://schemas.microsoft.com/office/drawing/2014/main" id="{72E07E27-CEDB-4F32-B2CF-6E61364F8C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35219" y="2677812"/>
            <a:ext cx="555242" cy="555242"/>
          </a:xfrm>
          <a:prstGeom prst="rect">
            <a:avLst/>
          </a:prstGeom>
        </p:spPr>
      </p:pic>
      <p:pic>
        <p:nvPicPr>
          <p:cNvPr id="66" name="Graphic 65" descr="Hourglass 30% with solid fill">
            <a:extLst>
              <a:ext uri="{FF2B5EF4-FFF2-40B4-BE49-F238E27FC236}">
                <a16:creationId xmlns:a16="http://schemas.microsoft.com/office/drawing/2014/main" id="{D5DE3DBB-7AD2-44B8-ACD5-BF60AE0474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35219" y="3616125"/>
            <a:ext cx="555242" cy="555242"/>
          </a:xfrm>
          <a:prstGeom prst="rect">
            <a:avLst/>
          </a:prstGeom>
        </p:spPr>
      </p:pic>
      <p:pic>
        <p:nvPicPr>
          <p:cNvPr id="67" name="Graphic 66" descr="Lightbulb with solid fill">
            <a:extLst>
              <a:ext uri="{FF2B5EF4-FFF2-40B4-BE49-F238E27FC236}">
                <a16:creationId xmlns:a16="http://schemas.microsoft.com/office/drawing/2014/main" id="{5AA2DB1B-39AC-4792-90CD-371DD5567E7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35219" y="1739499"/>
            <a:ext cx="555242" cy="555242"/>
          </a:xfrm>
          <a:prstGeom prst="rect">
            <a:avLst/>
          </a:prstGeom>
        </p:spPr>
      </p:pic>
      <p:pic>
        <p:nvPicPr>
          <p:cNvPr id="68" name="Graphic 67" descr="Research with solid fill">
            <a:extLst>
              <a:ext uri="{FF2B5EF4-FFF2-40B4-BE49-F238E27FC236}">
                <a16:creationId xmlns:a16="http://schemas.microsoft.com/office/drawing/2014/main" id="{21ECF0D5-6272-4F8C-8F5F-081AD212040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35219" y="4556193"/>
            <a:ext cx="555242" cy="55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9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4-Segment Citrus Cycle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3724A44-656A-42F1-904A-012D5192290F}"/>
              </a:ext>
            </a:extLst>
          </p:cNvPr>
          <p:cNvGrpSpPr/>
          <p:nvPr/>
        </p:nvGrpSpPr>
        <p:grpSpPr>
          <a:xfrm>
            <a:off x="1654057" y="1583354"/>
            <a:ext cx="3678894" cy="3691292"/>
            <a:chOff x="1654057" y="1583354"/>
            <a:chExt cx="3678894" cy="369129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90939593-36D0-3240-BF39-26FA83BB224D}"/>
                </a:ext>
              </a:extLst>
            </p:cNvPr>
            <p:cNvSpPr/>
            <p:nvPr/>
          </p:nvSpPr>
          <p:spPr>
            <a:xfrm>
              <a:off x="3619202" y="2397739"/>
              <a:ext cx="1485811" cy="206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3" extrusionOk="0">
                  <a:moveTo>
                    <a:pt x="13007" y="533"/>
                  </a:moveTo>
                  <a:lnTo>
                    <a:pt x="744" y="9274"/>
                  </a:lnTo>
                  <a:cubicBezTo>
                    <a:pt x="-248" y="9982"/>
                    <a:pt x="-248" y="11124"/>
                    <a:pt x="744" y="11832"/>
                  </a:cubicBezTo>
                  <a:lnTo>
                    <a:pt x="13007" y="20573"/>
                  </a:lnTo>
                  <a:cubicBezTo>
                    <a:pt x="14101" y="21353"/>
                    <a:pt x="15933" y="21262"/>
                    <a:pt x="16849" y="20374"/>
                  </a:cubicBezTo>
                  <a:cubicBezTo>
                    <a:pt x="19673" y="17617"/>
                    <a:pt x="21352" y="14226"/>
                    <a:pt x="21352" y="10544"/>
                  </a:cubicBezTo>
                  <a:cubicBezTo>
                    <a:pt x="21352" y="6862"/>
                    <a:pt x="19673" y="3471"/>
                    <a:pt x="16849" y="714"/>
                  </a:cubicBezTo>
                  <a:cubicBezTo>
                    <a:pt x="15933" y="-156"/>
                    <a:pt x="14101" y="-247"/>
                    <a:pt x="13007" y="53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B32B892-4065-6E47-9071-C132D5894CC6}"/>
                </a:ext>
              </a:extLst>
            </p:cNvPr>
            <p:cNvSpPr/>
            <p:nvPr/>
          </p:nvSpPr>
          <p:spPr>
            <a:xfrm>
              <a:off x="2450737" y="1795803"/>
              <a:ext cx="2061673" cy="148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2" extrusionOk="0">
                  <a:moveTo>
                    <a:pt x="11838" y="20608"/>
                  </a:moveTo>
                  <a:lnTo>
                    <a:pt x="20572" y="8345"/>
                  </a:lnTo>
                  <a:cubicBezTo>
                    <a:pt x="21351" y="7251"/>
                    <a:pt x="21260" y="5419"/>
                    <a:pt x="20372" y="4503"/>
                  </a:cubicBezTo>
                  <a:cubicBezTo>
                    <a:pt x="17618" y="1679"/>
                    <a:pt x="14230" y="0"/>
                    <a:pt x="10551" y="0"/>
                  </a:cubicBezTo>
                  <a:cubicBezTo>
                    <a:pt x="6872" y="0"/>
                    <a:pt x="3484" y="1679"/>
                    <a:pt x="730" y="4503"/>
                  </a:cubicBezTo>
                  <a:cubicBezTo>
                    <a:pt x="-158" y="5419"/>
                    <a:pt x="-249" y="7251"/>
                    <a:pt x="530" y="8345"/>
                  </a:cubicBezTo>
                  <a:lnTo>
                    <a:pt x="9264" y="20608"/>
                  </a:lnTo>
                  <a:cubicBezTo>
                    <a:pt x="9989" y="21600"/>
                    <a:pt x="11131" y="21600"/>
                    <a:pt x="11838" y="2060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25EB668-9CEC-364A-9826-BEACD0CEEFA5}"/>
                </a:ext>
              </a:extLst>
            </p:cNvPr>
            <p:cNvSpPr/>
            <p:nvPr/>
          </p:nvSpPr>
          <p:spPr>
            <a:xfrm>
              <a:off x="1866505" y="2397738"/>
              <a:ext cx="1485812" cy="2061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2" extrusionOk="0">
                  <a:moveTo>
                    <a:pt x="20608" y="9264"/>
                  </a:moveTo>
                  <a:lnTo>
                    <a:pt x="8345" y="530"/>
                  </a:lnTo>
                  <a:cubicBezTo>
                    <a:pt x="7251" y="-249"/>
                    <a:pt x="5419" y="-158"/>
                    <a:pt x="4503" y="730"/>
                  </a:cubicBezTo>
                  <a:cubicBezTo>
                    <a:pt x="1679" y="3484"/>
                    <a:pt x="0" y="6872"/>
                    <a:pt x="0" y="10551"/>
                  </a:cubicBezTo>
                  <a:cubicBezTo>
                    <a:pt x="0" y="14230"/>
                    <a:pt x="1679" y="17618"/>
                    <a:pt x="4503" y="20372"/>
                  </a:cubicBezTo>
                  <a:cubicBezTo>
                    <a:pt x="5419" y="21260"/>
                    <a:pt x="7251" y="21351"/>
                    <a:pt x="8345" y="20572"/>
                  </a:cubicBezTo>
                  <a:lnTo>
                    <a:pt x="20608" y="11838"/>
                  </a:lnTo>
                  <a:cubicBezTo>
                    <a:pt x="21600" y="11113"/>
                    <a:pt x="21600" y="9971"/>
                    <a:pt x="20608" y="926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87C12AA-B201-F34D-A85E-39E7E91AED42}"/>
                </a:ext>
              </a:extLst>
            </p:cNvPr>
            <p:cNvSpPr/>
            <p:nvPr/>
          </p:nvSpPr>
          <p:spPr>
            <a:xfrm>
              <a:off x="2468442" y="3566204"/>
              <a:ext cx="2061671" cy="1484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8" extrusionOk="0">
                  <a:moveTo>
                    <a:pt x="9264" y="726"/>
                  </a:moveTo>
                  <a:lnTo>
                    <a:pt x="530" y="13003"/>
                  </a:lnTo>
                  <a:cubicBezTo>
                    <a:pt x="-249" y="14099"/>
                    <a:pt x="-158" y="15933"/>
                    <a:pt x="730" y="16850"/>
                  </a:cubicBezTo>
                  <a:cubicBezTo>
                    <a:pt x="3484" y="19677"/>
                    <a:pt x="6872" y="21358"/>
                    <a:pt x="10551" y="21358"/>
                  </a:cubicBezTo>
                  <a:cubicBezTo>
                    <a:pt x="14230" y="21358"/>
                    <a:pt x="17618" y="19677"/>
                    <a:pt x="20372" y="16850"/>
                  </a:cubicBezTo>
                  <a:cubicBezTo>
                    <a:pt x="21260" y="15933"/>
                    <a:pt x="21351" y="14099"/>
                    <a:pt x="20572" y="13003"/>
                  </a:cubicBezTo>
                  <a:lnTo>
                    <a:pt x="11838" y="726"/>
                  </a:lnTo>
                  <a:cubicBezTo>
                    <a:pt x="11113" y="-242"/>
                    <a:pt x="9971" y="-242"/>
                    <a:pt x="9264" y="72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B11737F1-B03B-054D-B3E4-5A17353C43D2}"/>
                </a:ext>
              </a:extLst>
            </p:cNvPr>
            <p:cNvSpPr/>
            <p:nvPr/>
          </p:nvSpPr>
          <p:spPr>
            <a:xfrm>
              <a:off x="4769964" y="2185291"/>
              <a:ext cx="562987" cy="2506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41" y="7658"/>
                  </a:moveTo>
                  <a:cubicBezTo>
                    <a:pt x="19290" y="6681"/>
                    <a:pt x="18000" y="5720"/>
                    <a:pt x="16234" y="4805"/>
                  </a:cubicBezTo>
                  <a:cubicBezTo>
                    <a:pt x="12702" y="2975"/>
                    <a:pt x="7539" y="1312"/>
                    <a:pt x="1019" y="0"/>
                  </a:cubicBezTo>
                  <a:cubicBezTo>
                    <a:pt x="6521" y="1525"/>
                    <a:pt x="10868" y="3219"/>
                    <a:pt x="13789" y="5034"/>
                  </a:cubicBezTo>
                  <a:cubicBezTo>
                    <a:pt x="15215" y="5934"/>
                    <a:pt x="16370" y="6864"/>
                    <a:pt x="17117" y="7810"/>
                  </a:cubicBezTo>
                  <a:cubicBezTo>
                    <a:pt x="17864" y="8756"/>
                    <a:pt x="18272" y="9702"/>
                    <a:pt x="18204" y="10663"/>
                  </a:cubicBezTo>
                  <a:cubicBezTo>
                    <a:pt x="18204" y="11624"/>
                    <a:pt x="17864" y="12569"/>
                    <a:pt x="17117" y="13515"/>
                  </a:cubicBezTo>
                  <a:cubicBezTo>
                    <a:pt x="16438" y="14461"/>
                    <a:pt x="15215" y="15376"/>
                    <a:pt x="13789" y="16292"/>
                  </a:cubicBezTo>
                  <a:cubicBezTo>
                    <a:pt x="11751" y="17542"/>
                    <a:pt x="8966" y="18747"/>
                    <a:pt x="5706" y="19876"/>
                  </a:cubicBezTo>
                  <a:lnTo>
                    <a:pt x="4551" y="18702"/>
                  </a:lnTo>
                  <a:lnTo>
                    <a:pt x="0" y="21600"/>
                  </a:lnTo>
                  <a:lnTo>
                    <a:pt x="11683" y="20014"/>
                  </a:lnTo>
                  <a:lnTo>
                    <a:pt x="6725" y="19998"/>
                  </a:lnTo>
                  <a:cubicBezTo>
                    <a:pt x="10596" y="18961"/>
                    <a:pt x="13857" y="17771"/>
                    <a:pt x="16234" y="16505"/>
                  </a:cubicBezTo>
                  <a:cubicBezTo>
                    <a:pt x="18000" y="15590"/>
                    <a:pt x="19291" y="14629"/>
                    <a:pt x="20242" y="13653"/>
                  </a:cubicBezTo>
                  <a:cubicBezTo>
                    <a:pt x="21125" y="12676"/>
                    <a:pt x="21532" y="11669"/>
                    <a:pt x="21600" y="10663"/>
                  </a:cubicBezTo>
                  <a:cubicBezTo>
                    <a:pt x="21532" y="9641"/>
                    <a:pt x="21124" y="8634"/>
                    <a:pt x="20241" y="765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0197B12-9273-434F-B798-C0639841CB31}"/>
                </a:ext>
              </a:extLst>
            </p:cNvPr>
            <p:cNvSpPr/>
            <p:nvPr/>
          </p:nvSpPr>
          <p:spPr>
            <a:xfrm>
              <a:off x="2255994" y="1583354"/>
              <a:ext cx="2480336" cy="54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997" y="9577"/>
                  </a:lnTo>
                  <a:lnTo>
                    <a:pt x="19981" y="14540"/>
                  </a:lnTo>
                  <a:cubicBezTo>
                    <a:pt x="18979" y="10905"/>
                    <a:pt x="17854" y="7829"/>
                    <a:pt x="16666" y="5522"/>
                  </a:cubicBezTo>
                  <a:cubicBezTo>
                    <a:pt x="15741" y="3705"/>
                    <a:pt x="14770" y="2377"/>
                    <a:pt x="13783" y="1398"/>
                  </a:cubicBezTo>
                  <a:cubicBezTo>
                    <a:pt x="12797" y="489"/>
                    <a:pt x="11779" y="70"/>
                    <a:pt x="10761" y="0"/>
                  </a:cubicBezTo>
                  <a:cubicBezTo>
                    <a:pt x="9744" y="0"/>
                    <a:pt x="8742" y="489"/>
                    <a:pt x="7740" y="1398"/>
                  </a:cubicBezTo>
                  <a:cubicBezTo>
                    <a:pt x="6753" y="2377"/>
                    <a:pt x="5782" y="3705"/>
                    <a:pt x="4857" y="5522"/>
                  </a:cubicBezTo>
                  <a:cubicBezTo>
                    <a:pt x="3006" y="9157"/>
                    <a:pt x="1326" y="14470"/>
                    <a:pt x="0" y="21181"/>
                  </a:cubicBezTo>
                  <a:cubicBezTo>
                    <a:pt x="1542" y="15518"/>
                    <a:pt x="3253" y="11045"/>
                    <a:pt x="5088" y="8039"/>
                  </a:cubicBezTo>
                  <a:cubicBezTo>
                    <a:pt x="5997" y="6571"/>
                    <a:pt x="6938" y="5383"/>
                    <a:pt x="7894" y="4614"/>
                  </a:cubicBezTo>
                  <a:cubicBezTo>
                    <a:pt x="8850" y="3845"/>
                    <a:pt x="9806" y="3425"/>
                    <a:pt x="10777" y="3495"/>
                  </a:cubicBezTo>
                  <a:cubicBezTo>
                    <a:pt x="11748" y="3495"/>
                    <a:pt x="12704" y="3845"/>
                    <a:pt x="13660" y="4614"/>
                  </a:cubicBezTo>
                  <a:cubicBezTo>
                    <a:pt x="14616" y="5313"/>
                    <a:pt x="15541" y="6571"/>
                    <a:pt x="16466" y="8039"/>
                  </a:cubicBezTo>
                  <a:cubicBezTo>
                    <a:pt x="17653" y="9996"/>
                    <a:pt x="18794" y="12583"/>
                    <a:pt x="19873" y="15728"/>
                  </a:cubicBezTo>
                  <a:lnTo>
                    <a:pt x="18686" y="16917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9C33455-229D-5847-9DCC-8DD0416F0A04}"/>
                </a:ext>
              </a:extLst>
            </p:cNvPr>
            <p:cNvSpPr/>
            <p:nvPr/>
          </p:nvSpPr>
          <p:spPr>
            <a:xfrm>
              <a:off x="1654057" y="2185291"/>
              <a:ext cx="541742" cy="247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29" y="13731"/>
                  </a:moveTo>
                  <a:cubicBezTo>
                    <a:pt x="3953" y="12775"/>
                    <a:pt x="3529" y="11818"/>
                    <a:pt x="3600" y="10846"/>
                  </a:cubicBezTo>
                  <a:cubicBezTo>
                    <a:pt x="3600" y="9874"/>
                    <a:pt x="3953" y="8918"/>
                    <a:pt x="4729" y="7961"/>
                  </a:cubicBezTo>
                  <a:cubicBezTo>
                    <a:pt x="5435" y="7005"/>
                    <a:pt x="6706" y="6079"/>
                    <a:pt x="8188" y="5153"/>
                  </a:cubicBezTo>
                  <a:cubicBezTo>
                    <a:pt x="10165" y="3981"/>
                    <a:pt x="12706" y="2870"/>
                    <a:pt x="15741" y="1805"/>
                  </a:cubicBezTo>
                  <a:lnTo>
                    <a:pt x="16871" y="2931"/>
                  </a:lnTo>
                  <a:lnTo>
                    <a:pt x="21600" y="0"/>
                  </a:lnTo>
                  <a:lnTo>
                    <a:pt x="9459" y="1605"/>
                  </a:lnTo>
                  <a:lnTo>
                    <a:pt x="14682" y="1620"/>
                  </a:lnTo>
                  <a:cubicBezTo>
                    <a:pt x="11012" y="2623"/>
                    <a:pt x="7976" y="3734"/>
                    <a:pt x="5576" y="4922"/>
                  </a:cubicBezTo>
                  <a:cubicBezTo>
                    <a:pt x="3741" y="5847"/>
                    <a:pt x="2400" y="6819"/>
                    <a:pt x="1412" y="7807"/>
                  </a:cubicBezTo>
                  <a:cubicBezTo>
                    <a:pt x="494" y="8794"/>
                    <a:pt x="71" y="9813"/>
                    <a:pt x="0" y="10831"/>
                  </a:cubicBezTo>
                  <a:cubicBezTo>
                    <a:pt x="0" y="11849"/>
                    <a:pt x="494" y="12852"/>
                    <a:pt x="1412" y="13855"/>
                  </a:cubicBezTo>
                  <a:cubicBezTo>
                    <a:pt x="2400" y="14842"/>
                    <a:pt x="3741" y="15814"/>
                    <a:pt x="5576" y="16740"/>
                  </a:cubicBezTo>
                  <a:cubicBezTo>
                    <a:pt x="9247" y="18591"/>
                    <a:pt x="14612" y="20273"/>
                    <a:pt x="21388" y="21600"/>
                  </a:cubicBezTo>
                  <a:cubicBezTo>
                    <a:pt x="15670" y="20057"/>
                    <a:pt x="11153" y="18345"/>
                    <a:pt x="8118" y="16509"/>
                  </a:cubicBezTo>
                  <a:cubicBezTo>
                    <a:pt x="6706" y="15614"/>
                    <a:pt x="5435" y="14673"/>
                    <a:pt x="4729" y="1373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056AC6D-CF18-6D47-AA32-48C14F6328E1}"/>
                </a:ext>
              </a:extLst>
            </p:cNvPr>
            <p:cNvSpPr/>
            <p:nvPr/>
          </p:nvSpPr>
          <p:spPr>
            <a:xfrm>
              <a:off x="2220586" y="4716966"/>
              <a:ext cx="2503352" cy="55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589" y="13714"/>
                  </a:moveTo>
                  <a:cubicBezTo>
                    <a:pt x="15688" y="15154"/>
                    <a:pt x="14756" y="16320"/>
                    <a:pt x="13809" y="17074"/>
                  </a:cubicBezTo>
                  <a:cubicBezTo>
                    <a:pt x="12862" y="17829"/>
                    <a:pt x="11915" y="18240"/>
                    <a:pt x="10953" y="18171"/>
                  </a:cubicBezTo>
                  <a:cubicBezTo>
                    <a:pt x="9990" y="18171"/>
                    <a:pt x="9043" y="17829"/>
                    <a:pt x="8096" y="17074"/>
                  </a:cubicBezTo>
                  <a:cubicBezTo>
                    <a:pt x="7149" y="16389"/>
                    <a:pt x="6233" y="15154"/>
                    <a:pt x="5316" y="13714"/>
                  </a:cubicBezTo>
                  <a:cubicBezTo>
                    <a:pt x="4079" y="11726"/>
                    <a:pt x="2902" y="8983"/>
                    <a:pt x="1787" y="5691"/>
                  </a:cubicBezTo>
                  <a:lnTo>
                    <a:pt x="2902" y="4594"/>
                  </a:lnTo>
                  <a:lnTo>
                    <a:pt x="0" y="0"/>
                  </a:lnTo>
                  <a:lnTo>
                    <a:pt x="1589" y="11794"/>
                  </a:lnTo>
                  <a:lnTo>
                    <a:pt x="1604" y="6583"/>
                  </a:lnTo>
                  <a:cubicBezTo>
                    <a:pt x="2643" y="10491"/>
                    <a:pt x="3819" y="13714"/>
                    <a:pt x="5087" y="16183"/>
                  </a:cubicBezTo>
                  <a:cubicBezTo>
                    <a:pt x="6003" y="17966"/>
                    <a:pt x="6966" y="19269"/>
                    <a:pt x="7943" y="20229"/>
                  </a:cubicBezTo>
                  <a:cubicBezTo>
                    <a:pt x="8921" y="21120"/>
                    <a:pt x="9929" y="21531"/>
                    <a:pt x="10937" y="21600"/>
                  </a:cubicBezTo>
                  <a:cubicBezTo>
                    <a:pt x="11946" y="21600"/>
                    <a:pt x="12939" y="21120"/>
                    <a:pt x="13932" y="20229"/>
                  </a:cubicBezTo>
                  <a:cubicBezTo>
                    <a:pt x="14909" y="19269"/>
                    <a:pt x="15872" y="17966"/>
                    <a:pt x="16788" y="16183"/>
                  </a:cubicBezTo>
                  <a:cubicBezTo>
                    <a:pt x="18621" y="12617"/>
                    <a:pt x="20286" y="7406"/>
                    <a:pt x="21600" y="823"/>
                  </a:cubicBezTo>
                  <a:cubicBezTo>
                    <a:pt x="20103" y="6377"/>
                    <a:pt x="18407" y="10766"/>
                    <a:pt x="16589" y="13714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019BA12-5751-944B-A7C6-33EDA6B89111}"/>
                </a:ext>
              </a:extLst>
            </p:cNvPr>
            <p:cNvSpPr txBox="1"/>
            <p:nvPr/>
          </p:nvSpPr>
          <p:spPr>
            <a:xfrm>
              <a:off x="3203142" y="2093990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808BDBC-00F6-0743-8F45-8F92010B7179}"/>
                </a:ext>
              </a:extLst>
            </p:cNvPr>
            <p:cNvSpPr txBox="1"/>
            <p:nvPr/>
          </p:nvSpPr>
          <p:spPr>
            <a:xfrm>
              <a:off x="4184085" y="3146348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4BF01A4-BE12-0C4B-9FFE-D165A50CC0CA}"/>
                </a:ext>
              </a:extLst>
            </p:cNvPr>
            <p:cNvSpPr txBox="1"/>
            <p:nvPr/>
          </p:nvSpPr>
          <p:spPr>
            <a:xfrm>
              <a:off x="3203141" y="4117961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1CD3143-9EA2-F249-AF59-526F7F4EAD30}"/>
                </a:ext>
              </a:extLst>
            </p:cNvPr>
            <p:cNvSpPr txBox="1"/>
            <p:nvPr/>
          </p:nvSpPr>
          <p:spPr>
            <a:xfrm>
              <a:off x="2210886" y="3132184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3C68EF3-96C0-40FD-9275-DE6B462E9978}"/>
              </a:ext>
            </a:extLst>
          </p:cNvPr>
          <p:cNvGrpSpPr/>
          <p:nvPr/>
        </p:nvGrpSpPr>
        <p:grpSpPr>
          <a:xfrm>
            <a:off x="5761389" y="1583353"/>
            <a:ext cx="4776554" cy="871041"/>
            <a:chOff x="5761389" y="1583353"/>
            <a:chExt cx="4776554" cy="87104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043C4DE5-4E2F-4C95-8C8A-8EED0F485447}"/>
                </a:ext>
              </a:extLst>
            </p:cNvPr>
            <p:cNvSpPr/>
            <p:nvPr/>
          </p:nvSpPr>
          <p:spPr>
            <a:xfrm>
              <a:off x="5840999" y="1645335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7CBC4E10-01F5-4B60-8F7E-75680486D3BD}"/>
                </a:ext>
              </a:extLst>
            </p:cNvPr>
            <p:cNvSpPr/>
            <p:nvPr/>
          </p:nvSpPr>
          <p:spPr>
            <a:xfrm>
              <a:off x="5761389" y="1583353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787817C-6B9B-41C2-9285-96A4F73898AF}"/>
              </a:ext>
            </a:extLst>
          </p:cNvPr>
          <p:cNvGrpSpPr/>
          <p:nvPr/>
        </p:nvGrpSpPr>
        <p:grpSpPr>
          <a:xfrm>
            <a:off x="5761389" y="2521666"/>
            <a:ext cx="4776554" cy="871041"/>
            <a:chOff x="5761389" y="2521666"/>
            <a:chExt cx="4776554" cy="871041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50C2AA5-C387-418A-B3FE-48A251A63A78}"/>
                </a:ext>
              </a:extLst>
            </p:cNvPr>
            <p:cNvSpPr/>
            <p:nvPr/>
          </p:nvSpPr>
          <p:spPr>
            <a:xfrm>
              <a:off x="5840999" y="2583648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28F30545-A95C-402A-AEED-C4B119BE2829}"/>
                </a:ext>
              </a:extLst>
            </p:cNvPr>
            <p:cNvSpPr/>
            <p:nvPr/>
          </p:nvSpPr>
          <p:spPr>
            <a:xfrm>
              <a:off x="5761389" y="2521666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cubicBezTo>
                    <a:pt x="21600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2FF1320-C4F7-458E-85E0-7693A2424205}"/>
              </a:ext>
            </a:extLst>
          </p:cNvPr>
          <p:cNvGrpSpPr/>
          <p:nvPr/>
        </p:nvGrpSpPr>
        <p:grpSpPr>
          <a:xfrm>
            <a:off x="5761389" y="3459979"/>
            <a:ext cx="4776554" cy="871041"/>
            <a:chOff x="5761389" y="3459979"/>
            <a:chExt cx="4776554" cy="871041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2C01FC7-474E-49C0-80C4-0F82F9E4625B}"/>
                </a:ext>
              </a:extLst>
            </p:cNvPr>
            <p:cNvSpPr/>
            <p:nvPr/>
          </p:nvSpPr>
          <p:spPr>
            <a:xfrm>
              <a:off x="5840999" y="3521961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852DBE1D-2895-4C0A-B2C7-D60B613609F3}"/>
                </a:ext>
              </a:extLst>
            </p:cNvPr>
            <p:cNvSpPr/>
            <p:nvPr/>
          </p:nvSpPr>
          <p:spPr>
            <a:xfrm>
              <a:off x="5761389" y="3459979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902A2E0-ACED-4B9F-A4C0-889C70EA3C19}"/>
              </a:ext>
            </a:extLst>
          </p:cNvPr>
          <p:cNvGrpSpPr/>
          <p:nvPr/>
        </p:nvGrpSpPr>
        <p:grpSpPr>
          <a:xfrm>
            <a:off x="5761389" y="4398293"/>
            <a:ext cx="4776554" cy="871041"/>
            <a:chOff x="5761389" y="4398293"/>
            <a:chExt cx="4776554" cy="871041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57AA205-83EE-4D85-BFC9-EE634A8271D5}"/>
                </a:ext>
              </a:extLst>
            </p:cNvPr>
            <p:cNvSpPr/>
            <p:nvPr/>
          </p:nvSpPr>
          <p:spPr>
            <a:xfrm>
              <a:off x="5840999" y="4462009"/>
              <a:ext cx="743683" cy="743611"/>
            </a:xfrm>
            <a:custGeom>
              <a:avLst/>
              <a:gdLst>
                <a:gd name="connsiteX0" fmla="*/ 371952 w 743683"/>
                <a:gd name="connsiteY0" fmla="*/ 0 h 743611"/>
                <a:gd name="connsiteX1" fmla="*/ 743683 w 743683"/>
                <a:gd name="connsiteY1" fmla="*/ 371806 h 743611"/>
                <a:gd name="connsiteX2" fmla="*/ 371952 w 743683"/>
                <a:gd name="connsiteY2" fmla="*/ 743611 h 743611"/>
                <a:gd name="connsiteX3" fmla="*/ 0 w 743683"/>
                <a:gd name="connsiteY3" fmla="*/ 371806 h 743611"/>
                <a:gd name="connsiteX4" fmla="*/ 371952 w 743683"/>
                <a:gd name="connsiteY4" fmla="*/ 0 h 743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611">
                  <a:moveTo>
                    <a:pt x="371952" y="0"/>
                  </a:moveTo>
                  <a:cubicBezTo>
                    <a:pt x="577167" y="0"/>
                    <a:pt x="743683" y="166426"/>
                    <a:pt x="743683" y="371806"/>
                  </a:cubicBezTo>
                  <a:cubicBezTo>
                    <a:pt x="743683" y="577186"/>
                    <a:pt x="577167" y="743611"/>
                    <a:pt x="371952" y="743611"/>
                  </a:cubicBezTo>
                  <a:cubicBezTo>
                    <a:pt x="166516" y="743611"/>
                    <a:pt x="0" y="577186"/>
                    <a:pt x="0" y="371806"/>
                  </a:cubicBezTo>
                  <a:cubicBezTo>
                    <a:pt x="0" y="166426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65AE1BB1-A274-4F59-B4E2-4342880B821A}"/>
                </a:ext>
              </a:extLst>
            </p:cNvPr>
            <p:cNvSpPr/>
            <p:nvPr/>
          </p:nvSpPr>
          <p:spPr>
            <a:xfrm>
              <a:off x="5761389" y="4398293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20020"/>
                  </a:moveTo>
                  <a:cubicBezTo>
                    <a:pt x="1113" y="20020"/>
                    <a:pt x="360" y="15893"/>
                    <a:pt x="360" y="10800"/>
                  </a:cubicBezTo>
                  <a:cubicBezTo>
                    <a:pt x="360" y="5707"/>
                    <a:pt x="1113" y="1580"/>
                    <a:pt x="2042" y="1580"/>
                  </a:cubicBezTo>
                  <a:cubicBezTo>
                    <a:pt x="2970" y="1580"/>
                    <a:pt x="3723" y="5707"/>
                    <a:pt x="3723" y="10800"/>
                  </a:cubicBezTo>
                  <a:cubicBezTo>
                    <a:pt x="3723" y="15893"/>
                    <a:pt x="2970" y="20020"/>
                    <a:pt x="2042" y="2002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D67274A-6E2B-4A95-922D-EF2CDC2A81B5}"/>
              </a:ext>
            </a:extLst>
          </p:cNvPr>
          <p:cNvGrpSpPr/>
          <p:nvPr/>
        </p:nvGrpSpPr>
        <p:grpSpPr>
          <a:xfrm>
            <a:off x="6695266" y="1619674"/>
            <a:ext cx="3657600" cy="767306"/>
            <a:chOff x="332935" y="2720099"/>
            <a:chExt cx="2997544" cy="767306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4C3B055-94EA-41D6-B7BC-3E2D037B5DF5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BA2C499-B900-4DF1-A07E-0B46EFC1CA1E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625F265-4111-4027-A9D5-D070D2FFBB69}"/>
              </a:ext>
            </a:extLst>
          </p:cNvPr>
          <p:cNvGrpSpPr/>
          <p:nvPr/>
        </p:nvGrpSpPr>
        <p:grpSpPr>
          <a:xfrm>
            <a:off x="6695266" y="2577105"/>
            <a:ext cx="3657600" cy="767306"/>
            <a:chOff x="332935" y="2720099"/>
            <a:chExt cx="2997544" cy="767306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6745120-9CE7-4F1D-BA33-F1AA5F28A9A1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DC64A69-BF3D-4ADE-B7EF-E6537FC22ED9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AEE41C5-FA5F-4EC2-89A8-FB97F256E8CF}"/>
              </a:ext>
            </a:extLst>
          </p:cNvPr>
          <p:cNvGrpSpPr/>
          <p:nvPr/>
        </p:nvGrpSpPr>
        <p:grpSpPr>
          <a:xfrm>
            <a:off x="6695266" y="3513021"/>
            <a:ext cx="3657600" cy="767306"/>
            <a:chOff x="332935" y="2720099"/>
            <a:chExt cx="2997544" cy="767306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1B07FBF-446F-448A-B434-D4FB2CDF663C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B596DDB-02EA-44C6-8A7B-FFF5CD553DE7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6704E19-3C10-4888-8401-30D5FBBE233E}"/>
              </a:ext>
            </a:extLst>
          </p:cNvPr>
          <p:cNvGrpSpPr/>
          <p:nvPr/>
        </p:nvGrpSpPr>
        <p:grpSpPr>
          <a:xfrm>
            <a:off x="6695266" y="4448936"/>
            <a:ext cx="3657600" cy="767306"/>
            <a:chOff x="332935" y="2720099"/>
            <a:chExt cx="2997544" cy="767306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0091BE4-A52E-4BC9-BDF9-5355BD4806DC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78E67540-2C69-4873-8784-D5163BBA2864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65" name="Graphic 64" descr="Gears with solid fill">
            <a:extLst>
              <a:ext uri="{FF2B5EF4-FFF2-40B4-BE49-F238E27FC236}">
                <a16:creationId xmlns:a16="http://schemas.microsoft.com/office/drawing/2014/main" id="{72E07E27-CEDB-4F32-B2CF-6E61364F8C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35219" y="2677812"/>
            <a:ext cx="555242" cy="555242"/>
          </a:xfrm>
          <a:prstGeom prst="rect">
            <a:avLst/>
          </a:prstGeom>
        </p:spPr>
      </p:pic>
      <p:pic>
        <p:nvPicPr>
          <p:cNvPr id="66" name="Graphic 65" descr="Hourglass 30% with solid fill">
            <a:extLst>
              <a:ext uri="{FF2B5EF4-FFF2-40B4-BE49-F238E27FC236}">
                <a16:creationId xmlns:a16="http://schemas.microsoft.com/office/drawing/2014/main" id="{D5DE3DBB-7AD2-44B8-ACD5-BF60AE0474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35219" y="3616125"/>
            <a:ext cx="555242" cy="555242"/>
          </a:xfrm>
          <a:prstGeom prst="rect">
            <a:avLst/>
          </a:prstGeom>
        </p:spPr>
      </p:pic>
      <p:pic>
        <p:nvPicPr>
          <p:cNvPr id="67" name="Graphic 66" descr="Lightbulb with solid fill">
            <a:extLst>
              <a:ext uri="{FF2B5EF4-FFF2-40B4-BE49-F238E27FC236}">
                <a16:creationId xmlns:a16="http://schemas.microsoft.com/office/drawing/2014/main" id="{5AA2DB1B-39AC-4792-90CD-371DD5567E7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35219" y="1739499"/>
            <a:ext cx="555242" cy="555242"/>
          </a:xfrm>
          <a:prstGeom prst="rect">
            <a:avLst/>
          </a:prstGeom>
        </p:spPr>
      </p:pic>
      <p:pic>
        <p:nvPicPr>
          <p:cNvPr id="68" name="Graphic 67" descr="Research with solid fill">
            <a:extLst>
              <a:ext uri="{FF2B5EF4-FFF2-40B4-BE49-F238E27FC236}">
                <a16:creationId xmlns:a16="http://schemas.microsoft.com/office/drawing/2014/main" id="{21ECF0D5-6272-4F8C-8F5F-081AD212040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35219" y="4556193"/>
            <a:ext cx="555242" cy="55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512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4-Segment Citrus Cycle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F40AE4D-E190-4414-9460-C0F044A899B9}"/>
              </a:ext>
            </a:extLst>
          </p:cNvPr>
          <p:cNvGrpSpPr/>
          <p:nvPr/>
        </p:nvGrpSpPr>
        <p:grpSpPr>
          <a:xfrm>
            <a:off x="1654057" y="1583354"/>
            <a:ext cx="3678894" cy="3691292"/>
            <a:chOff x="1654057" y="1583354"/>
            <a:chExt cx="3678894" cy="369129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90939593-36D0-3240-BF39-26FA83BB224D}"/>
                </a:ext>
              </a:extLst>
            </p:cNvPr>
            <p:cNvSpPr/>
            <p:nvPr/>
          </p:nvSpPr>
          <p:spPr>
            <a:xfrm>
              <a:off x="3619202" y="2397739"/>
              <a:ext cx="1485811" cy="206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3" extrusionOk="0">
                  <a:moveTo>
                    <a:pt x="13007" y="533"/>
                  </a:moveTo>
                  <a:lnTo>
                    <a:pt x="744" y="9274"/>
                  </a:lnTo>
                  <a:cubicBezTo>
                    <a:pt x="-248" y="9982"/>
                    <a:pt x="-248" y="11124"/>
                    <a:pt x="744" y="11832"/>
                  </a:cubicBezTo>
                  <a:lnTo>
                    <a:pt x="13007" y="20573"/>
                  </a:lnTo>
                  <a:cubicBezTo>
                    <a:pt x="14101" y="21353"/>
                    <a:pt x="15933" y="21262"/>
                    <a:pt x="16849" y="20374"/>
                  </a:cubicBezTo>
                  <a:cubicBezTo>
                    <a:pt x="19673" y="17617"/>
                    <a:pt x="21352" y="14226"/>
                    <a:pt x="21352" y="10544"/>
                  </a:cubicBezTo>
                  <a:cubicBezTo>
                    <a:pt x="21352" y="6862"/>
                    <a:pt x="19673" y="3471"/>
                    <a:pt x="16849" y="714"/>
                  </a:cubicBezTo>
                  <a:cubicBezTo>
                    <a:pt x="15933" y="-156"/>
                    <a:pt x="14101" y="-247"/>
                    <a:pt x="13007" y="53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B32B892-4065-6E47-9071-C132D5894CC6}"/>
                </a:ext>
              </a:extLst>
            </p:cNvPr>
            <p:cNvSpPr/>
            <p:nvPr/>
          </p:nvSpPr>
          <p:spPr>
            <a:xfrm>
              <a:off x="2450737" y="1795803"/>
              <a:ext cx="2061673" cy="148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2" extrusionOk="0">
                  <a:moveTo>
                    <a:pt x="11838" y="20608"/>
                  </a:moveTo>
                  <a:lnTo>
                    <a:pt x="20572" y="8345"/>
                  </a:lnTo>
                  <a:cubicBezTo>
                    <a:pt x="21351" y="7251"/>
                    <a:pt x="21260" y="5419"/>
                    <a:pt x="20372" y="4503"/>
                  </a:cubicBezTo>
                  <a:cubicBezTo>
                    <a:pt x="17618" y="1679"/>
                    <a:pt x="14230" y="0"/>
                    <a:pt x="10551" y="0"/>
                  </a:cubicBezTo>
                  <a:cubicBezTo>
                    <a:pt x="6872" y="0"/>
                    <a:pt x="3484" y="1679"/>
                    <a:pt x="730" y="4503"/>
                  </a:cubicBezTo>
                  <a:cubicBezTo>
                    <a:pt x="-158" y="5419"/>
                    <a:pt x="-249" y="7251"/>
                    <a:pt x="530" y="8345"/>
                  </a:cubicBezTo>
                  <a:lnTo>
                    <a:pt x="9264" y="20608"/>
                  </a:lnTo>
                  <a:cubicBezTo>
                    <a:pt x="9989" y="21600"/>
                    <a:pt x="11131" y="21600"/>
                    <a:pt x="11838" y="2060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25EB668-9CEC-364A-9826-BEACD0CEEFA5}"/>
                </a:ext>
              </a:extLst>
            </p:cNvPr>
            <p:cNvSpPr/>
            <p:nvPr/>
          </p:nvSpPr>
          <p:spPr>
            <a:xfrm>
              <a:off x="1866505" y="2397738"/>
              <a:ext cx="1485812" cy="2061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2" extrusionOk="0">
                  <a:moveTo>
                    <a:pt x="20608" y="9264"/>
                  </a:moveTo>
                  <a:lnTo>
                    <a:pt x="8345" y="530"/>
                  </a:lnTo>
                  <a:cubicBezTo>
                    <a:pt x="7251" y="-249"/>
                    <a:pt x="5419" y="-158"/>
                    <a:pt x="4503" y="730"/>
                  </a:cubicBezTo>
                  <a:cubicBezTo>
                    <a:pt x="1679" y="3484"/>
                    <a:pt x="0" y="6872"/>
                    <a:pt x="0" y="10551"/>
                  </a:cubicBezTo>
                  <a:cubicBezTo>
                    <a:pt x="0" y="14230"/>
                    <a:pt x="1679" y="17618"/>
                    <a:pt x="4503" y="20372"/>
                  </a:cubicBezTo>
                  <a:cubicBezTo>
                    <a:pt x="5419" y="21260"/>
                    <a:pt x="7251" y="21351"/>
                    <a:pt x="8345" y="20572"/>
                  </a:cubicBezTo>
                  <a:lnTo>
                    <a:pt x="20608" y="11838"/>
                  </a:lnTo>
                  <a:cubicBezTo>
                    <a:pt x="21600" y="11113"/>
                    <a:pt x="21600" y="9971"/>
                    <a:pt x="20608" y="926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87C12AA-B201-F34D-A85E-39E7E91AED42}"/>
                </a:ext>
              </a:extLst>
            </p:cNvPr>
            <p:cNvSpPr/>
            <p:nvPr/>
          </p:nvSpPr>
          <p:spPr>
            <a:xfrm>
              <a:off x="2468442" y="3566204"/>
              <a:ext cx="2061671" cy="1484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8" extrusionOk="0">
                  <a:moveTo>
                    <a:pt x="9264" y="726"/>
                  </a:moveTo>
                  <a:lnTo>
                    <a:pt x="530" y="13003"/>
                  </a:lnTo>
                  <a:cubicBezTo>
                    <a:pt x="-249" y="14099"/>
                    <a:pt x="-158" y="15933"/>
                    <a:pt x="730" y="16850"/>
                  </a:cubicBezTo>
                  <a:cubicBezTo>
                    <a:pt x="3484" y="19677"/>
                    <a:pt x="6872" y="21358"/>
                    <a:pt x="10551" y="21358"/>
                  </a:cubicBezTo>
                  <a:cubicBezTo>
                    <a:pt x="14230" y="21358"/>
                    <a:pt x="17618" y="19677"/>
                    <a:pt x="20372" y="16850"/>
                  </a:cubicBezTo>
                  <a:cubicBezTo>
                    <a:pt x="21260" y="15933"/>
                    <a:pt x="21351" y="14099"/>
                    <a:pt x="20572" y="13003"/>
                  </a:cubicBezTo>
                  <a:lnTo>
                    <a:pt x="11838" y="726"/>
                  </a:lnTo>
                  <a:cubicBezTo>
                    <a:pt x="11113" y="-242"/>
                    <a:pt x="9971" y="-242"/>
                    <a:pt x="9264" y="72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B11737F1-B03B-054D-B3E4-5A17353C43D2}"/>
                </a:ext>
              </a:extLst>
            </p:cNvPr>
            <p:cNvSpPr/>
            <p:nvPr/>
          </p:nvSpPr>
          <p:spPr>
            <a:xfrm>
              <a:off x="4769964" y="2185291"/>
              <a:ext cx="562987" cy="2506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41" y="7658"/>
                  </a:moveTo>
                  <a:cubicBezTo>
                    <a:pt x="19290" y="6681"/>
                    <a:pt x="18000" y="5720"/>
                    <a:pt x="16234" y="4805"/>
                  </a:cubicBezTo>
                  <a:cubicBezTo>
                    <a:pt x="12702" y="2975"/>
                    <a:pt x="7539" y="1312"/>
                    <a:pt x="1019" y="0"/>
                  </a:cubicBezTo>
                  <a:cubicBezTo>
                    <a:pt x="6521" y="1525"/>
                    <a:pt x="10868" y="3219"/>
                    <a:pt x="13789" y="5034"/>
                  </a:cubicBezTo>
                  <a:cubicBezTo>
                    <a:pt x="15215" y="5934"/>
                    <a:pt x="16370" y="6864"/>
                    <a:pt x="17117" y="7810"/>
                  </a:cubicBezTo>
                  <a:cubicBezTo>
                    <a:pt x="17864" y="8756"/>
                    <a:pt x="18272" y="9702"/>
                    <a:pt x="18204" y="10663"/>
                  </a:cubicBezTo>
                  <a:cubicBezTo>
                    <a:pt x="18204" y="11624"/>
                    <a:pt x="17864" y="12569"/>
                    <a:pt x="17117" y="13515"/>
                  </a:cubicBezTo>
                  <a:cubicBezTo>
                    <a:pt x="16438" y="14461"/>
                    <a:pt x="15215" y="15376"/>
                    <a:pt x="13789" y="16292"/>
                  </a:cubicBezTo>
                  <a:cubicBezTo>
                    <a:pt x="11751" y="17542"/>
                    <a:pt x="8966" y="18747"/>
                    <a:pt x="5706" y="19876"/>
                  </a:cubicBezTo>
                  <a:lnTo>
                    <a:pt x="4551" y="18702"/>
                  </a:lnTo>
                  <a:lnTo>
                    <a:pt x="0" y="21600"/>
                  </a:lnTo>
                  <a:lnTo>
                    <a:pt x="11683" y="20014"/>
                  </a:lnTo>
                  <a:lnTo>
                    <a:pt x="6725" y="19998"/>
                  </a:lnTo>
                  <a:cubicBezTo>
                    <a:pt x="10596" y="18961"/>
                    <a:pt x="13857" y="17771"/>
                    <a:pt x="16234" y="16505"/>
                  </a:cubicBezTo>
                  <a:cubicBezTo>
                    <a:pt x="18000" y="15590"/>
                    <a:pt x="19291" y="14629"/>
                    <a:pt x="20242" y="13653"/>
                  </a:cubicBezTo>
                  <a:cubicBezTo>
                    <a:pt x="21125" y="12676"/>
                    <a:pt x="21532" y="11669"/>
                    <a:pt x="21600" y="10663"/>
                  </a:cubicBezTo>
                  <a:cubicBezTo>
                    <a:pt x="21532" y="9641"/>
                    <a:pt x="21124" y="8634"/>
                    <a:pt x="20241" y="765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0197B12-9273-434F-B798-C0639841CB31}"/>
                </a:ext>
              </a:extLst>
            </p:cNvPr>
            <p:cNvSpPr/>
            <p:nvPr/>
          </p:nvSpPr>
          <p:spPr>
            <a:xfrm>
              <a:off x="2255994" y="1583354"/>
              <a:ext cx="2480336" cy="54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997" y="9577"/>
                  </a:lnTo>
                  <a:lnTo>
                    <a:pt x="19981" y="14540"/>
                  </a:lnTo>
                  <a:cubicBezTo>
                    <a:pt x="18979" y="10905"/>
                    <a:pt x="17854" y="7829"/>
                    <a:pt x="16666" y="5522"/>
                  </a:cubicBezTo>
                  <a:cubicBezTo>
                    <a:pt x="15741" y="3705"/>
                    <a:pt x="14770" y="2377"/>
                    <a:pt x="13783" y="1398"/>
                  </a:cubicBezTo>
                  <a:cubicBezTo>
                    <a:pt x="12797" y="489"/>
                    <a:pt x="11779" y="70"/>
                    <a:pt x="10761" y="0"/>
                  </a:cubicBezTo>
                  <a:cubicBezTo>
                    <a:pt x="9744" y="0"/>
                    <a:pt x="8742" y="489"/>
                    <a:pt x="7740" y="1398"/>
                  </a:cubicBezTo>
                  <a:cubicBezTo>
                    <a:pt x="6753" y="2377"/>
                    <a:pt x="5782" y="3705"/>
                    <a:pt x="4857" y="5522"/>
                  </a:cubicBezTo>
                  <a:cubicBezTo>
                    <a:pt x="3006" y="9157"/>
                    <a:pt x="1326" y="14470"/>
                    <a:pt x="0" y="21181"/>
                  </a:cubicBezTo>
                  <a:cubicBezTo>
                    <a:pt x="1542" y="15518"/>
                    <a:pt x="3253" y="11045"/>
                    <a:pt x="5088" y="8039"/>
                  </a:cubicBezTo>
                  <a:cubicBezTo>
                    <a:pt x="5997" y="6571"/>
                    <a:pt x="6938" y="5383"/>
                    <a:pt x="7894" y="4614"/>
                  </a:cubicBezTo>
                  <a:cubicBezTo>
                    <a:pt x="8850" y="3845"/>
                    <a:pt x="9806" y="3425"/>
                    <a:pt x="10777" y="3495"/>
                  </a:cubicBezTo>
                  <a:cubicBezTo>
                    <a:pt x="11748" y="3495"/>
                    <a:pt x="12704" y="3845"/>
                    <a:pt x="13660" y="4614"/>
                  </a:cubicBezTo>
                  <a:cubicBezTo>
                    <a:pt x="14616" y="5313"/>
                    <a:pt x="15541" y="6571"/>
                    <a:pt x="16466" y="8039"/>
                  </a:cubicBezTo>
                  <a:cubicBezTo>
                    <a:pt x="17653" y="9996"/>
                    <a:pt x="18794" y="12583"/>
                    <a:pt x="19873" y="15728"/>
                  </a:cubicBezTo>
                  <a:lnTo>
                    <a:pt x="18686" y="16917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9C33455-229D-5847-9DCC-8DD0416F0A04}"/>
                </a:ext>
              </a:extLst>
            </p:cNvPr>
            <p:cNvSpPr/>
            <p:nvPr/>
          </p:nvSpPr>
          <p:spPr>
            <a:xfrm>
              <a:off x="1654057" y="2185291"/>
              <a:ext cx="541742" cy="247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29" y="13731"/>
                  </a:moveTo>
                  <a:cubicBezTo>
                    <a:pt x="3953" y="12775"/>
                    <a:pt x="3529" y="11818"/>
                    <a:pt x="3600" y="10846"/>
                  </a:cubicBezTo>
                  <a:cubicBezTo>
                    <a:pt x="3600" y="9874"/>
                    <a:pt x="3953" y="8918"/>
                    <a:pt x="4729" y="7961"/>
                  </a:cubicBezTo>
                  <a:cubicBezTo>
                    <a:pt x="5435" y="7005"/>
                    <a:pt x="6706" y="6079"/>
                    <a:pt x="8188" y="5153"/>
                  </a:cubicBezTo>
                  <a:cubicBezTo>
                    <a:pt x="10165" y="3981"/>
                    <a:pt x="12706" y="2870"/>
                    <a:pt x="15741" y="1805"/>
                  </a:cubicBezTo>
                  <a:lnTo>
                    <a:pt x="16871" y="2931"/>
                  </a:lnTo>
                  <a:lnTo>
                    <a:pt x="21600" y="0"/>
                  </a:lnTo>
                  <a:lnTo>
                    <a:pt x="9459" y="1605"/>
                  </a:lnTo>
                  <a:lnTo>
                    <a:pt x="14682" y="1620"/>
                  </a:lnTo>
                  <a:cubicBezTo>
                    <a:pt x="11012" y="2623"/>
                    <a:pt x="7976" y="3734"/>
                    <a:pt x="5576" y="4922"/>
                  </a:cubicBezTo>
                  <a:cubicBezTo>
                    <a:pt x="3741" y="5847"/>
                    <a:pt x="2400" y="6819"/>
                    <a:pt x="1412" y="7807"/>
                  </a:cubicBezTo>
                  <a:cubicBezTo>
                    <a:pt x="494" y="8794"/>
                    <a:pt x="71" y="9813"/>
                    <a:pt x="0" y="10831"/>
                  </a:cubicBezTo>
                  <a:cubicBezTo>
                    <a:pt x="0" y="11849"/>
                    <a:pt x="494" y="12852"/>
                    <a:pt x="1412" y="13855"/>
                  </a:cubicBezTo>
                  <a:cubicBezTo>
                    <a:pt x="2400" y="14842"/>
                    <a:pt x="3741" y="15814"/>
                    <a:pt x="5576" y="16740"/>
                  </a:cubicBezTo>
                  <a:cubicBezTo>
                    <a:pt x="9247" y="18591"/>
                    <a:pt x="14612" y="20273"/>
                    <a:pt x="21388" y="21600"/>
                  </a:cubicBezTo>
                  <a:cubicBezTo>
                    <a:pt x="15670" y="20057"/>
                    <a:pt x="11153" y="18345"/>
                    <a:pt x="8118" y="16509"/>
                  </a:cubicBezTo>
                  <a:cubicBezTo>
                    <a:pt x="6706" y="15614"/>
                    <a:pt x="5435" y="14673"/>
                    <a:pt x="4729" y="137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056AC6D-CF18-6D47-AA32-48C14F6328E1}"/>
                </a:ext>
              </a:extLst>
            </p:cNvPr>
            <p:cNvSpPr/>
            <p:nvPr/>
          </p:nvSpPr>
          <p:spPr>
            <a:xfrm>
              <a:off x="2220586" y="4716966"/>
              <a:ext cx="2503352" cy="55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589" y="13714"/>
                  </a:moveTo>
                  <a:cubicBezTo>
                    <a:pt x="15688" y="15154"/>
                    <a:pt x="14756" y="16320"/>
                    <a:pt x="13809" y="17074"/>
                  </a:cubicBezTo>
                  <a:cubicBezTo>
                    <a:pt x="12862" y="17829"/>
                    <a:pt x="11915" y="18240"/>
                    <a:pt x="10953" y="18171"/>
                  </a:cubicBezTo>
                  <a:cubicBezTo>
                    <a:pt x="9990" y="18171"/>
                    <a:pt x="9043" y="17829"/>
                    <a:pt x="8096" y="17074"/>
                  </a:cubicBezTo>
                  <a:cubicBezTo>
                    <a:pt x="7149" y="16389"/>
                    <a:pt x="6233" y="15154"/>
                    <a:pt x="5316" y="13714"/>
                  </a:cubicBezTo>
                  <a:cubicBezTo>
                    <a:pt x="4079" y="11726"/>
                    <a:pt x="2902" y="8983"/>
                    <a:pt x="1787" y="5691"/>
                  </a:cubicBezTo>
                  <a:lnTo>
                    <a:pt x="2902" y="4594"/>
                  </a:lnTo>
                  <a:lnTo>
                    <a:pt x="0" y="0"/>
                  </a:lnTo>
                  <a:lnTo>
                    <a:pt x="1589" y="11794"/>
                  </a:lnTo>
                  <a:lnTo>
                    <a:pt x="1604" y="6583"/>
                  </a:lnTo>
                  <a:cubicBezTo>
                    <a:pt x="2643" y="10491"/>
                    <a:pt x="3819" y="13714"/>
                    <a:pt x="5087" y="16183"/>
                  </a:cubicBezTo>
                  <a:cubicBezTo>
                    <a:pt x="6003" y="17966"/>
                    <a:pt x="6966" y="19269"/>
                    <a:pt x="7943" y="20229"/>
                  </a:cubicBezTo>
                  <a:cubicBezTo>
                    <a:pt x="8921" y="21120"/>
                    <a:pt x="9929" y="21531"/>
                    <a:pt x="10937" y="21600"/>
                  </a:cubicBezTo>
                  <a:cubicBezTo>
                    <a:pt x="11946" y="21600"/>
                    <a:pt x="12939" y="21120"/>
                    <a:pt x="13932" y="20229"/>
                  </a:cubicBezTo>
                  <a:cubicBezTo>
                    <a:pt x="14909" y="19269"/>
                    <a:pt x="15872" y="17966"/>
                    <a:pt x="16788" y="16183"/>
                  </a:cubicBezTo>
                  <a:cubicBezTo>
                    <a:pt x="18621" y="12617"/>
                    <a:pt x="20286" y="7406"/>
                    <a:pt x="21600" y="823"/>
                  </a:cubicBezTo>
                  <a:cubicBezTo>
                    <a:pt x="20103" y="6377"/>
                    <a:pt x="18407" y="10766"/>
                    <a:pt x="16589" y="137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8937AC2-2D1B-7E45-B665-17EC7C0D5278}"/>
                </a:ext>
              </a:extLst>
            </p:cNvPr>
            <p:cNvSpPr txBox="1"/>
            <p:nvPr/>
          </p:nvSpPr>
          <p:spPr>
            <a:xfrm>
              <a:off x="3203142" y="2093990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7DAAAD4-929F-0F42-8A6C-B80456E5F2FF}"/>
                </a:ext>
              </a:extLst>
            </p:cNvPr>
            <p:cNvSpPr txBox="1"/>
            <p:nvPr/>
          </p:nvSpPr>
          <p:spPr>
            <a:xfrm>
              <a:off x="4184085" y="3146348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D4CEEA9-8450-494B-A7A8-7FB286E4D534}"/>
                </a:ext>
              </a:extLst>
            </p:cNvPr>
            <p:cNvSpPr txBox="1"/>
            <p:nvPr/>
          </p:nvSpPr>
          <p:spPr>
            <a:xfrm>
              <a:off x="3203141" y="4117961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96ECBAD-7291-9849-BA50-61A3458D358F}"/>
                </a:ext>
              </a:extLst>
            </p:cNvPr>
            <p:cNvSpPr txBox="1"/>
            <p:nvPr/>
          </p:nvSpPr>
          <p:spPr>
            <a:xfrm>
              <a:off x="2210886" y="3132184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7E0AA2D4-6559-4A19-8510-093DB575A6E1}"/>
              </a:ext>
            </a:extLst>
          </p:cNvPr>
          <p:cNvGrpSpPr/>
          <p:nvPr/>
        </p:nvGrpSpPr>
        <p:grpSpPr>
          <a:xfrm>
            <a:off x="5761389" y="1583353"/>
            <a:ext cx="4776554" cy="871041"/>
            <a:chOff x="5761389" y="1583353"/>
            <a:chExt cx="4776554" cy="87104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B2C9C76-04F7-489B-80AA-0028376E0B9B}"/>
                </a:ext>
              </a:extLst>
            </p:cNvPr>
            <p:cNvSpPr/>
            <p:nvPr/>
          </p:nvSpPr>
          <p:spPr>
            <a:xfrm>
              <a:off x="5840999" y="1645335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9E55BB88-8522-4F46-B4A8-CE0F530CD8AE}"/>
                </a:ext>
              </a:extLst>
            </p:cNvPr>
            <p:cNvSpPr/>
            <p:nvPr/>
          </p:nvSpPr>
          <p:spPr>
            <a:xfrm>
              <a:off x="5761389" y="1583353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4E2D1BED-6B52-48E7-82EC-033A73169464}"/>
              </a:ext>
            </a:extLst>
          </p:cNvPr>
          <p:cNvGrpSpPr/>
          <p:nvPr/>
        </p:nvGrpSpPr>
        <p:grpSpPr>
          <a:xfrm>
            <a:off x="5761389" y="2521666"/>
            <a:ext cx="4776554" cy="871041"/>
            <a:chOff x="5761389" y="2521666"/>
            <a:chExt cx="4776554" cy="871041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858650A-B9CC-4400-896D-6A41F3CE6052}"/>
                </a:ext>
              </a:extLst>
            </p:cNvPr>
            <p:cNvSpPr/>
            <p:nvPr/>
          </p:nvSpPr>
          <p:spPr>
            <a:xfrm>
              <a:off x="5840999" y="2583648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33EC3477-1AA5-4C29-86A3-BF416D7C7C98}"/>
                </a:ext>
              </a:extLst>
            </p:cNvPr>
            <p:cNvSpPr/>
            <p:nvPr/>
          </p:nvSpPr>
          <p:spPr>
            <a:xfrm>
              <a:off x="5761389" y="2521666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cubicBezTo>
                    <a:pt x="21600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A5D92FD-359B-4092-9340-4F803FAA4F97}"/>
              </a:ext>
            </a:extLst>
          </p:cNvPr>
          <p:cNvGrpSpPr/>
          <p:nvPr/>
        </p:nvGrpSpPr>
        <p:grpSpPr>
          <a:xfrm>
            <a:off x="5761389" y="3459979"/>
            <a:ext cx="4776554" cy="871041"/>
            <a:chOff x="5761389" y="3459979"/>
            <a:chExt cx="4776554" cy="871041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6655A30-FA59-4EA8-91F9-6DE7059A7DCF}"/>
                </a:ext>
              </a:extLst>
            </p:cNvPr>
            <p:cNvSpPr/>
            <p:nvPr/>
          </p:nvSpPr>
          <p:spPr>
            <a:xfrm>
              <a:off x="5840999" y="3521961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4943FA2F-84D9-4076-99ED-3B5E08309A0E}"/>
                </a:ext>
              </a:extLst>
            </p:cNvPr>
            <p:cNvSpPr/>
            <p:nvPr/>
          </p:nvSpPr>
          <p:spPr>
            <a:xfrm>
              <a:off x="5761389" y="3459979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540B091C-9B17-40B6-98C7-B3261BD66598}"/>
              </a:ext>
            </a:extLst>
          </p:cNvPr>
          <p:cNvGrpSpPr/>
          <p:nvPr/>
        </p:nvGrpSpPr>
        <p:grpSpPr>
          <a:xfrm>
            <a:off x="5761389" y="4398293"/>
            <a:ext cx="4776554" cy="871041"/>
            <a:chOff x="5761389" y="4398293"/>
            <a:chExt cx="4776554" cy="871041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3B21909-004F-4536-B401-750818617D1C}"/>
                </a:ext>
              </a:extLst>
            </p:cNvPr>
            <p:cNvSpPr/>
            <p:nvPr/>
          </p:nvSpPr>
          <p:spPr>
            <a:xfrm>
              <a:off x="5840999" y="4462009"/>
              <a:ext cx="743683" cy="743611"/>
            </a:xfrm>
            <a:custGeom>
              <a:avLst/>
              <a:gdLst>
                <a:gd name="connsiteX0" fmla="*/ 371952 w 743683"/>
                <a:gd name="connsiteY0" fmla="*/ 0 h 743611"/>
                <a:gd name="connsiteX1" fmla="*/ 743683 w 743683"/>
                <a:gd name="connsiteY1" fmla="*/ 371806 h 743611"/>
                <a:gd name="connsiteX2" fmla="*/ 371952 w 743683"/>
                <a:gd name="connsiteY2" fmla="*/ 743611 h 743611"/>
                <a:gd name="connsiteX3" fmla="*/ 0 w 743683"/>
                <a:gd name="connsiteY3" fmla="*/ 371806 h 743611"/>
                <a:gd name="connsiteX4" fmla="*/ 371952 w 743683"/>
                <a:gd name="connsiteY4" fmla="*/ 0 h 743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611">
                  <a:moveTo>
                    <a:pt x="371952" y="0"/>
                  </a:moveTo>
                  <a:cubicBezTo>
                    <a:pt x="577167" y="0"/>
                    <a:pt x="743683" y="166426"/>
                    <a:pt x="743683" y="371806"/>
                  </a:cubicBezTo>
                  <a:cubicBezTo>
                    <a:pt x="743683" y="577186"/>
                    <a:pt x="577167" y="743611"/>
                    <a:pt x="371952" y="743611"/>
                  </a:cubicBezTo>
                  <a:cubicBezTo>
                    <a:pt x="166516" y="743611"/>
                    <a:pt x="0" y="577186"/>
                    <a:pt x="0" y="371806"/>
                  </a:cubicBezTo>
                  <a:cubicBezTo>
                    <a:pt x="0" y="166426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14E439BC-19AD-4DB7-8972-BED1396D8A7B}"/>
                </a:ext>
              </a:extLst>
            </p:cNvPr>
            <p:cNvSpPr/>
            <p:nvPr/>
          </p:nvSpPr>
          <p:spPr>
            <a:xfrm>
              <a:off x="5761389" y="4398293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20020"/>
                  </a:moveTo>
                  <a:cubicBezTo>
                    <a:pt x="1113" y="20020"/>
                    <a:pt x="360" y="15893"/>
                    <a:pt x="360" y="10800"/>
                  </a:cubicBezTo>
                  <a:cubicBezTo>
                    <a:pt x="360" y="5707"/>
                    <a:pt x="1113" y="1580"/>
                    <a:pt x="2042" y="1580"/>
                  </a:cubicBezTo>
                  <a:cubicBezTo>
                    <a:pt x="2970" y="1580"/>
                    <a:pt x="3723" y="5707"/>
                    <a:pt x="3723" y="10800"/>
                  </a:cubicBezTo>
                  <a:cubicBezTo>
                    <a:pt x="3723" y="15893"/>
                    <a:pt x="2970" y="20020"/>
                    <a:pt x="2042" y="2002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3F1CB45-28C4-4903-AD53-239D43D5D849}"/>
              </a:ext>
            </a:extLst>
          </p:cNvPr>
          <p:cNvGrpSpPr/>
          <p:nvPr/>
        </p:nvGrpSpPr>
        <p:grpSpPr>
          <a:xfrm>
            <a:off x="6695266" y="1619674"/>
            <a:ext cx="3657600" cy="767306"/>
            <a:chOff x="332935" y="2720099"/>
            <a:chExt cx="2997544" cy="767306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F76AF15-3D8B-46B2-A7E9-6E13A2C02C23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68A0132-4D6D-4AB0-B589-E0C7C28341CD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29D1263-4430-4135-A3E5-9EF0916017A2}"/>
              </a:ext>
            </a:extLst>
          </p:cNvPr>
          <p:cNvGrpSpPr/>
          <p:nvPr/>
        </p:nvGrpSpPr>
        <p:grpSpPr>
          <a:xfrm>
            <a:off x="6695266" y="2577105"/>
            <a:ext cx="3657600" cy="767306"/>
            <a:chOff x="332935" y="2720099"/>
            <a:chExt cx="2997544" cy="767306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C4A1409-5352-4DBD-AFB4-E687F06EFAE0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F65EE65-60CC-45A0-8593-56282DD41D5D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9BBE9E8-B459-46C8-A82D-CFAAAE1358EC}"/>
              </a:ext>
            </a:extLst>
          </p:cNvPr>
          <p:cNvGrpSpPr/>
          <p:nvPr/>
        </p:nvGrpSpPr>
        <p:grpSpPr>
          <a:xfrm>
            <a:off x="6695266" y="3513021"/>
            <a:ext cx="3657600" cy="767306"/>
            <a:chOff x="332935" y="2720099"/>
            <a:chExt cx="2997544" cy="767306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3CB9C94-4D68-458C-A3E5-26708B814B7B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15C7386-AEB1-4426-A15F-5AB9B04A3EFA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87D6591-6648-4D47-BBEE-9EB42339A79E}"/>
              </a:ext>
            </a:extLst>
          </p:cNvPr>
          <p:cNvGrpSpPr/>
          <p:nvPr/>
        </p:nvGrpSpPr>
        <p:grpSpPr>
          <a:xfrm>
            <a:off x="6695266" y="4448936"/>
            <a:ext cx="3657600" cy="767306"/>
            <a:chOff x="332935" y="2720099"/>
            <a:chExt cx="2997544" cy="767306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500025C-4D7E-40AB-9825-5DE6E42940CB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BF70516-863B-4894-9C87-DFAF2B6B4051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65" name="Graphic 64" descr="Gears with solid fill">
            <a:extLst>
              <a:ext uri="{FF2B5EF4-FFF2-40B4-BE49-F238E27FC236}">
                <a16:creationId xmlns:a16="http://schemas.microsoft.com/office/drawing/2014/main" id="{0A7CD96C-0D21-4EF2-A6CF-D0AB79ABF3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35219" y="2677812"/>
            <a:ext cx="555242" cy="555242"/>
          </a:xfrm>
          <a:prstGeom prst="rect">
            <a:avLst/>
          </a:prstGeom>
        </p:spPr>
      </p:pic>
      <p:pic>
        <p:nvPicPr>
          <p:cNvPr id="66" name="Graphic 65" descr="Hourglass 30% with solid fill">
            <a:extLst>
              <a:ext uri="{FF2B5EF4-FFF2-40B4-BE49-F238E27FC236}">
                <a16:creationId xmlns:a16="http://schemas.microsoft.com/office/drawing/2014/main" id="{AB2AB470-9473-4943-AD09-47003FB2A4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35219" y="3616125"/>
            <a:ext cx="555242" cy="555242"/>
          </a:xfrm>
          <a:prstGeom prst="rect">
            <a:avLst/>
          </a:prstGeom>
        </p:spPr>
      </p:pic>
      <p:pic>
        <p:nvPicPr>
          <p:cNvPr id="67" name="Graphic 66" descr="Lightbulb with solid fill">
            <a:extLst>
              <a:ext uri="{FF2B5EF4-FFF2-40B4-BE49-F238E27FC236}">
                <a16:creationId xmlns:a16="http://schemas.microsoft.com/office/drawing/2014/main" id="{51F9087B-C874-415F-8A6F-D3E56F7B29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35219" y="1739499"/>
            <a:ext cx="555242" cy="555242"/>
          </a:xfrm>
          <a:prstGeom prst="rect">
            <a:avLst/>
          </a:prstGeom>
        </p:spPr>
      </p:pic>
      <p:pic>
        <p:nvPicPr>
          <p:cNvPr id="68" name="Graphic 67" descr="Research with solid fill">
            <a:extLst>
              <a:ext uri="{FF2B5EF4-FFF2-40B4-BE49-F238E27FC236}">
                <a16:creationId xmlns:a16="http://schemas.microsoft.com/office/drawing/2014/main" id="{1B34E64F-2AF3-4A25-AF26-FF56DD6A039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35219" y="4556193"/>
            <a:ext cx="555242" cy="55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905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4-Segment Citrus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B2485A1-742D-47E8-BBAC-270A0A68884A}"/>
              </a:ext>
            </a:extLst>
          </p:cNvPr>
          <p:cNvGrpSpPr/>
          <p:nvPr/>
        </p:nvGrpSpPr>
        <p:grpSpPr>
          <a:xfrm>
            <a:off x="1654057" y="1583354"/>
            <a:ext cx="3678894" cy="3691292"/>
            <a:chOff x="1654057" y="1583354"/>
            <a:chExt cx="3678894" cy="369129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90939593-36D0-3240-BF39-26FA83BB224D}"/>
                </a:ext>
              </a:extLst>
            </p:cNvPr>
            <p:cNvSpPr/>
            <p:nvPr/>
          </p:nvSpPr>
          <p:spPr>
            <a:xfrm>
              <a:off x="3619202" y="2397739"/>
              <a:ext cx="1485811" cy="206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3" extrusionOk="0">
                  <a:moveTo>
                    <a:pt x="13007" y="533"/>
                  </a:moveTo>
                  <a:lnTo>
                    <a:pt x="744" y="9274"/>
                  </a:lnTo>
                  <a:cubicBezTo>
                    <a:pt x="-248" y="9982"/>
                    <a:pt x="-248" y="11124"/>
                    <a:pt x="744" y="11832"/>
                  </a:cubicBezTo>
                  <a:lnTo>
                    <a:pt x="13007" y="20573"/>
                  </a:lnTo>
                  <a:cubicBezTo>
                    <a:pt x="14101" y="21353"/>
                    <a:pt x="15933" y="21262"/>
                    <a:pt x="16849" y="20374"/>
                  </a:cubicBezTo>
                  <a:cubicBezTo>
                    <a:pt x="19673" y="17617"/>
                    <a:pt x="21352" y="14226"/>
                    <a:pt x="21352" y="10544"/>
                  </a:cubicBezTo>
                  <a:cubicBezTo>
                    <a:pt x="21352" y="6862"/>
                    <a:pt x="19673" y="3471"/>
                    <a:pt x="16849" y="714"/>
                  </a:cubicBezTo>
                  <a:cubicBezTo>
                    <a:pt x="15933" y="-156"/>
                    <a:pt x="14101" y="-247"/>
                    <a:pt x="13007" y="53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B32B892-4065-6E47-9071-C132D5894CC6}"/>
                </a:ext>
              </a:extLst>
            </p:cNvPr>
            <p:cNvSpPr/>
            <p:nvPr/>
          </p:nvSpPr>
          <p:spPr>
            <a:xfrm>
              <a:off x="2450737" y="1795803"/>
              <a:ext cx="2061673" cy="1485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2" extrusionOk="0">
                  <a:moveTo>
                    <a:pt x="11838" y="20608"/>
                  </a:moveTo>
                  <a:lnTo>
                    <a:pt x="20572" y="8345"/>
                  </a:lnTo>
                  <a:cubicBezTo>
                    <a:pt x="21351" y="7251"/>
                    <a:pt x="21260" y="5419"/>
                    <a:pt x="20372" y="4503"/>
                  </a:cubicBezTo>
                  <a:cubicBezTo>
                    <a:pt x="17618" y="1679"/>
                    <a:pt x="14230" y="0"/>
                    <a:pt x="10551" y="0"/>
                  </a:cubicBezTo>
                  <a:cubicBezTo>
                    <a:pt x="6872" y="0"/>
                    <a:pt x="3484" y="1679"/>
                    <a:pt x="730" y="4503"/>
                  </a:cubicBezTo>
                  <a:cubicBezTo>
                    <a:pt x="-158" y="5419"/>
                    <a:pt x="-249" y="7251"/>
                    <a:pt x="530" y="8345"/>
                  </a:cubicBezTo>
                  <a:lnTo>
                    <a:pt x="9264" y="20608"/>
                  </a:lnTo>
                  <a:cubicBezTo>
                    <a:pt x="9989" y="21600"/>
                    <a:pt x="11131" y="21600"/>
                    <a:pt x="11838" y="2060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025EB668-9CEC-364A-9826-BEACD0CEEFA5}"/>
                </a:ext>
              </a:extLst>
            </p:cNvPr>
            <p:cNvSpPr/>
            <p:nvPr/>
          </p:nvSpPr>
          <p:spPr>
            <a:xfrm>
              <a:off x="1866505" y="2397738"/>
              <a:ext cx="1485812" cy="2061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102" extrusionOk="0">
                  <a:moveTo>
                    <a:pt x="20608" y="9264"/>
                  </a:moveTo>
                  <a:lnTo>
                    <a:pt x="8345" y="530"/>
                  </a:lnTo>
                  <a:cubicBezTo>
                    <a:pt x="7251" y="-249"/>
                    <a:pt x="5419" y="-158"/>
                    <a:pt x="4503" y="730"/>
                  </a:cubicBezTo>
                  <a:cubicBezTo>
                    <a:pt x="1679" y="3484"/>
                    <a:pt x="0" y="6872"/>
                    <a:pt x="0" y="10551"/>
                  </a:cubicBezTo>
                  <a:cubicBezTo>
                    <a:pt x="0" y="14230"/>
                    <a:pt x="1679" y="17618"/>
                    <a:pt x="4503" y="20372"/>
                  </a:cubicBezTo>
                  <a:cubicBezTo>
                    <a:pt x="5419" y="21260"/>
                    <a:pt x="7251" y="21351"/>
                    <a:pt x="8345" y="20572"/>
                  </a:cubicBezTo>
                  <a:lnTo>
                    <a:pt x="20608" y="11838"/>
                  </a:lnTo>
                  <a:cubicBezTo>
                    <a:pt x="21600" y="11113"/>
                    <a:pt x="21600" y="9971"/>
                    <a:pt x="20608" y="926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87C12AA-B201-F34D-A85E-39E7E91AED42}"/>
                </a:ext>
              </a:extLst>
            </p:cNvPr>
            <p:cNvSpPr/>
            <p:nvPr/>
          </p:nvSpPr>
          <p:spPr>
            <a:xfrm>
              <a:off x="2468442" y="3566204"/>
              <a:ext cx="2061671" cy="1484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58" extrusionOk="0">
                  <a:moveTo>
                    <a:pt x="9264" y="726"/>
                  </a:moveTo>
                  <a:lnTo>
                    <a:pt x="530" y="13003"/>
                  </a:lnTo>
                  <a:cubicBezTo>
                    <a:pt x="-249" y="14099"/>
                    <a:pt x="-158" y="15933"/>
                    <a:pt x="730" y="16850"/>
                  </a:cubicBezTo>
                  <a:cubicBezTo>
                    <a:pt x="3484" y="19677"/>
                    <a:pt x="6872" y="21358"/>
                    <a:pt x="10551" y="21358"/>
                  </a:cubicBezTo>
                  <a:cubicBezTo>
                    <a:pt x="14230" y="21358"/>
                    <a:pt x="17618" y="19677"/>
                    <a:pt x="20372" y="16850"/>
                  </a:cubicBezTo>
                  <a:cubicBezTo>
                    <a:pt x="21260" y="15933"/>
                    <a:pt x="21351" y="14099"/>
                    <a:pt x="20572" y="13003"/>
                  </a:cubicBezTo>
                  <a:lnTo>
                    <a:pt x="11838" y="726"/>
                  </a:lnTo>
                  <a:cubicBezTo>
                    <a:pt x="11113" y="-242"/>
                    <a:pt x="9971" y="-242"/>
                    <a:pt x="9264" y="72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B11737F1-B03B-054D-B3E4-5A17353C43D2}"/>
                </a:ext>
              </a:extLst>
            </p:cNvPr>
            <p:cNvSpPr/>
            <p:nvPr/>
          </p:nvSpPr>
          <p:spPr>
            <a:xfrm>
              <a:off x="4769964" y="2185291"/>
              <a:ext cx="562987" cy="25068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41" y="7658"/>
                  </a:moveTo>
                  <a:cubicBezTo>
                    <a:pt x="19290" y="6681"/>
                    <a:pt x="18000" y="5720"/>
                    <a:pt x="16234" y="4805"/>
                  </a:cubicBezTo>
                  <a:cubicBezTo>
                    <a:pt x="12702" y="2975"/>
                    <a:pt x="7539" y="1312"/>
                    <a:pt x="1019" y="0"/>
                  </a:cubicBezTo>
                  <a:cubicBezTo>
                    <a:pt x="6521" y="1525"/>
                    <a:pt x="10868" y="3219"/>
                    <a:pt x="13789" y="5034"/>
                  </a:cubicBezTo>
                  <a:cubicBezTo>
                    <a:pt x="15215" y="5934"/>
                    <a:pt x="16370" y="6864"/>
                    <a:pt x="17117" y="7810"/>
                  </a:cubicBezTo>
                  <a:cubicBezTo>
                    <a:pt x="17864" y="8756"/>
                    <a:pt x="18272" y="9702"/>
                    <a:pt x="18204" y="10663"/>
                  </a:cubicBezTo>
                  <a:cubicBezTo>
                    <a:pt x="18204" y="11624"/>
                    <a:pt x="17864" y="12569"/>
                    <a:pt x="17117" y="13515"/>
                  </a:cubicBezTo>
                  <a:cubicBezTo>
                    <a:pt x="16438" y="14461"/>
                    <a:pt x="15215" y="15376"/>
                    <a:pt x="13789" y="16292"/>
                  </a:cubicBezTo>
                  <a:cubicBezTo>
                    <a:pt x="11751" y="17542"/>
                    <a:pt x="8966" y="18747"/>
                    <a:pt x="5706" y="19876"/>
                  </a:cubicBezTo>
                  <a:lnTo>
                    <a:pt x="4551" y="18702"/>
                  </a:lnTo>
                  <a:lnTo>
                    <a:pt x="0" y="21600"/>
                  </a:lnTo>
                  <a:lnTo>
                    <a:pt x="11683" y="20014"/>
                  </a:lnTo>
                  <a:lnTo>
                    <a:pt x="6725" y="19998"/>
                  </a:lnTo>
                  <a:cubicBezTo>
                    <a:pt x="10596" y="18961"/>
                    <a:pt x="13857" y="17771"/>
                    <a:pt x="16234" y="16505"/>
                  </a:cubicBezTo>
                  <a:cubicBezTo>
                    <a:pt x="18000" y="15590"/>
                    <a:pt x="19291" y="14629"/>
                    <a:pt x="20242" y="13653"/>
                  </a:cubicBezTo>
                  <a:cubicBezTo>
                    <a:pt x="21125" y="12676"/>
                    <a:pt x="21532" y="11669"/>
                    <a:pt x="21600" y="10663"/>
                  </a:cubicBezTo>
                  <a:cubicBezTo>
                    <a:pt x="21532" y="9641"/>
                    <a:pt x="21124" y="8634"/>
                    <a:pt x="20241" y="765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0197B12-9273-434F-B798-C0639841CB31}"/>
                </a:ext>
              </a:extLst>
            </p:cNvPr>
            <p:cNvSpPr/>
            <p:nvPr/>
          </p:nvSpPr>
          <p:spPr>
            <a:xfrm>
              <a:off x="2255994" y="1583354"/>
              <a:ext cx="2480336" cy="547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997" y="9577"/>
                  </a:lnTo>
                  <a:lnTo>
                    <a:pt x="19981" y="14540"/>
                  </a:lnTo>
                  <a:cubicBezTo>
                    <a:pt x="18979" y="10905"/>
                    <a:pt x="17854" y="7829"/>
                    <a:pt x="16666" y="5522"/>
                  </a:cubicBezTo>
                  <a:cubicBezTo>
                    <a:pt x="15741" y="3705"/>
                    <a:pt x="14770" y="2377"/>
                    <a:pt x="13783" y="1398"/>
                  </a:cubicBezTo>
                  <a:cubicBezTo>
                    <a:pt x="12797" y="489"/>
                    <a:pt x="11779" y="70"/>
                    <a:pt x="10761" y="0"/>
                  </a:cubicBezTo>
                  <a:cubicBezTo>
                    <a:pt x="9744" y="0"/>
                    <a:pt x="8742" y="489"/>
                    <a:pt x="7740" y="1398"/>
                  </a:cubicBezTo>
                  <a:cubicBezTo>
                    <a:pt x="6753" y="2377"/>
                    <a:pt x="5782" y="3705"/>
                    <a:pt x="4857" y="5522"/>
                  </a:cubicBezTo>
                  <a:cubicBezTo>
                    <a:pt x="3006" y="9157"/>
                    <a:pt x="1326" y="14470"/>
                    <a:pt x="0" y="21181"/>
                  </a:cubicBezTo>
                  <a:cubicBezTo>
                    <a:pt x="1542" y="15518"/>
                    <a:pt x="3253" y="11045"/>
                    <a:pt x="5088" y="8039"/>
                  </a:cubicBezTo>
                  <a:cubicBezTo>
                    <a:pt x="5997" y="6571"/>
                    <a:pt x="6938" y="5383"/>
                    <a:pt x="7894" y="4614"/>
                  </a:cubicBezTo>
                  <a:cubicBezTo>
                    <a:pt x="8850" y="3845"/>
                    <a:pt x="9806" y="3425"/>
                    <a:pt x="10777" y="3495"/>
                  </a:cubicBezTo>
                  <a:cubicBezTo>
                    <a:pt x="11748" y="3495"/>
                    <a:pt x="12704" y="3845"/>
                    <a:pt x="13660" y="4614"/>
                  </a:cubicBezTo>
                  <a:cubicBezTo>
                    <a:pt x="14616" y="5313"/>
                    <a:pt x="15541" y="6571"/>
                    <a:pt x="16466" y="8039"/>
                  </a:cubicBezTo>
                  <a:cubicBezTo>
                    <a:pt x="17653" y="9996"/>
                    <a:pt x="18794" y="12583"/>
                    <a:pt x="19873" y="15728"/>
                  </a:cubicBezTo>
                  <a:lnTo>
                    <a:pt x="18686" y="16917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E9C33455-229D-5847-9DCC-8DD0416F0A04}"/>
                </a:ext>
              </a:extLst>
            </p:cNvPr>
            <p:cNvSpPr/>
            <p:nvPr/>
          </p:nvSpPr>
          <p:spPr>
            <a:xfrm>
              <a:off x="1654057" y="2185291"/>
              <a:ext cx="541742" cy="2478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29" y="13731"/>
                  </a:moveTo>
                  <a:cubicBezTo>
                    <a:pt x="3953" y="12775"/>
                    <a:pt x="3529" y="11818"/>
                    <a:pt x="3600" y="10846"/>
                  </a:cubicBezTo>
                  <a:cubicBezTo>
                    <a:pt x="3600" y="9874"/>
                    <a:pt x="3953" y="8918"/>
                    <a:pt x="4729" y="7961"/>
                  </a:cubicBezTo>
                  <a:cubicBezTo>
                    <a:pt x="5435" y="7005"/>
                    <a:pt x="6706" y="6079"/>
                    <a:pt x="8188" y="5153"/>
                  </a:cubicBezTo>
                  <a:cubicBezTo>
                    <a:pt x="10165" y="3981"/>
                    <a:pt x="12706" y="2870"/>
                    <a:pt x="15741" y="1805"/>
                  </a:cubicBezTo>
                  <a:lnTo>
                    <a:pt x="16871" y="2931"/>
                  </a:lnTo>
                  <a:lnTo>
                    <a:pt x="21600" y="0"/>
                  </a:lnTo>
                  <a:lnTo>
                    <a:pt x="9459" y="1605"/>
                  </a:lnTo>
                  <a:lnTo>
                    <a:pt x="14682" y="1620"/>
                  </a:lnTo>
                  <a:cubicBezTo>
                    <a:pt x="11012" y="2623"/>
                    <a:pt x="7976" y="3734"/>
                    <a:pt x="5576" y="4922"/>
                  </a:cubicBezTo>
                  <a:cubicBezTo>
                    <a:pt x="3741" y="5847"/>
                    <a:pt x="2400" y="6819"/>
                    <a:pt x="1412" y="7807"/>
                  </a:cubicBezTo>
                  <a:cubicBezTo>
                    <a:pt x="494" y="8794"/>
                    <a:pt x="71" y="9813"/>
                    <a:pt x="0" y="10831"/>
                  </a:cubicBezTo>
                  <a:cubicBezTo>
                    <a:pt x="0" y="11849"/>
                    <a:pt x="494" y="12852"/>
                    <a:pt x="1412" y="13855"/>
                  </a:cubicBezTo>
                  <a:cubicBezTo>
                    <a:pt x="2400" y="14842"/>
                    <a:pt x="3741" y="15814"/>
                    <a:pt x="5576" y="16740"/>
                  </a:cubicBezTo>
                  <a:cubicBezTo>
                    <a:pt x="9247" y="18591"/>
                    <a:pt x="14612" y="20273"/>
                    <a:pt x="21388" y="21600"/>
                  </a:cubicBezTo>
                  <a:cubicBezTo>
                    <a:pt x="15670" y="20057"/>
                    <a:pt x="11153" y="18345"/>
                    <a:pt x="8118" y="16509"/>
                  </a:cubicBezTo>
                  <a:cubicBezTo>
                    <a:pt x="6706" y="15614"/>
                    <a:pt x="5435" y="14673"/>
                    <a:pt x="4729" y="13731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056AC6D-CF18-6D47-AA32-48C14F6328E1}"/>
                </a:ext>
              </a:extLst>
            </p:cNvPr>
            <p:cNvSpPr/>
            <p:nvPr/>
          </p:nvSpPr>
          <p:spPr>
            <a:xfrm>
              <a:off x="2220586" y="4716966"/>
              <a:ext cx="2503352" cy="55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589" y="13714"/>
                  </a:moveTo>
                  <a:cubicBezTo>
                    <a:pt x="15688" y="15154"/>
                    <a:pt x="14756" y="16320"/>
                    <a:pt x="13809" y="17074"/>
                  </a:cubicBezTo>
                  <a:cubicBezTo>
                    <a:pt x="12862" y="17829"/>
                    <a:pt x="11915" y="18240"/>
                    <a:pt x="10953" y="18171"/>
                  </a:cubicBezTo>
                  <a:cubicBezTo>
                    <a:pt x="9990" y="18171"/>
                    <a:pt x="9043" y="17829"/>
                    <a:pt x="8096" y="17074"/>
                  </a:cubicBezTo>
                  <a:cubicBezTo>
                    <a:pt x="7149" y="16389"/>
                    <a:pt x="6233" y="15154"/>
                    <a:pt x="5316" y="13714"/>
                  </a:cubicBezTo>
                  <a:cubicBezTo>
                    <a:pt x="4079" y="11726"/>
                    <a:pt x="2902" y="8983"/>
                    <a:pt x="1787" y="5691"/>
                  </a:cubicBezTo>
                  <a:lnTo>
                    <a:pt x="2902" y="4594"/>
                  </a:lnTo>
                  <a:lnTo>
                    <a:pt x="0" y="0"/>
                  </a:lnTo>
                  <a:lnTo>
                    <a:pt x="1589" y="11794"/>
                  </a:lnTo>
                  <a:lnTo>
                    <a:pt x="1604" y="6583"/>
                  </a:lnTo>
                  <a:cubicBezTo>
                    <a:pt x="2643" y="10491"/>
                    <a:pt x="3819" y="13714"/>
                    <a:pt x="5087" y="16183"/>
                  </a:cubicBezTo>
                  <a:cubicBezTo>
                    <a:pt x="6003" y="17966"/>
                    <a:pt x="6966" y="19269"/>
                    <a:pt x="7943" y="20229"/>
                  </a:cubicBezTo>
                  <a:cubicBezTo>
                    <a:pt x="8921" y="21120"/>
                    <a:pt x="9929" y="21531"/>
                    <a:pt x="10937" y="21600"/>
                  </a:cubicBezTo>
                  <a:cubicBezTo>
                    <a:pt x="11946" y="21600"/>
                    <a:pt x="12939" y="21120"/>
                    <a:pt x="13932" y="20229"/>
                  </a:cubicBezTo>
                  <a:cubicBezTo>
                    <a:pt x="14909" y="19269"/>
                    <a:pt x="15872" y="17966"/>
                    <a:pt x="16788" y="16183"/>
                  </a:cubicBezTo>
                  <a:cubicBezTo>
                    <a:pt x="18621" y="12617"/>
                    <a:pt x="20286" y="7406"/>
                    <a:pt x="21600" y="823"/>
                  </a:cubicBezTo>
                  <a:cubicBezTo>
                    <a:pt x="20103" y="6377"/>
                    <a:pt x="18407" y="10766"/>
                    <a:pt x="16589" y="137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8937AC2-2D1B-7E45-B665-17EC7C0D5278}"/>
                </a:ext>
              </a:extLst>
            </p:cNvPr>
            <p:cNvSpPr txBox="1"/>
            <p:nvPr/>
          </p:nvSpPr>
          <p:spPr>
            <a:xfrm>
              <a:off x="3203142" y="2093990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7DAAAD4-929F-0F42-8A6C-B80456E5F2FF}"/>
                </a:ext>
              </a:extLst>
            </p:cNvPr>
            <p:cNvSpPr txBox="1"/>
            <p:nvPr/>
          </p:nvSpPr>
          <p:spPr>
            <a:xfrm>
              <a:off x="4184085" y="3146348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D4CEEA9-8450-494B-A7A8-7FB286E4D534}"/>
                </a:ext>
              </a:extLst>
            </p:cNvPr>
            <p:cNvSpPr txBox="1"/>
            <p:nvPr/>
          </p:nvSpPr>
          <p:spPr>
            <a:xfrm>
              <a:off x="3203141" y="4117961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96ECBAD-7291-9849-BA50-61A3458D358F}"/>
                </a:ext>
              </a:extLst>
            </p:cNvPr>
            <p:cNvSpPr txBox="1"/>
            <p:nvPr/>
          </p:nvSpPr>
          <p:spPr>
            <a:xfrm>
              <a:off x="2210886" y="3132184"/>
              <a:ext cx="601447" cy="584775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991357A-38AE-4ABD-8A2C-30966F129097}"/>
              </a:ext>
            </a:extLst>
          </p:cNvPr>
          <p:cNvGrpSpPr/>
          <p:nvPr/>
        </p:nvGrpSpPr>
        <p:grpSpPr>
          <a:xfrm>
            <a:off x="5761389" y="1583353"/>
            <a:ext cx="4776554" cy="871041"/>
            <a:chOff x="5761389" y="1583353"/>
            <a:chExt cx="4776554" cy="87104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B2C9C76-04F7-489B-80AA-0028376E0B9B}"/>
                </a:ext>
              </a:extLst>
            </p:cNvPr>
            <p:cNvSpPr/>
            <p:nvPr/>
          </p:nvSpPr>
          <p:spPr>
            <a:xfrm>
              <a:off x="5840999" y="1645335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9E55BB88-8522-4F46-B4A8-CE0F530CD8AE}"/>
                </a:ext>
              </a:extLst>
            </p:cNvPr>
            <p:cNvSpPr/>
            <p:nvPr/>
          </p:nvSpPr>
          <p:spPr>
            <a:xfrm>
              <a:off x="5761389" y="1583353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41C36EE-53B8-4AF2-81F1-09B26849636B}"/>
              </a:ext>
            </a:extLst>
          </p:cNvPr>
          <p:cNvGrpSpPr/>
          <p:nvPr/>
        </p:nvGrpSpPr>
        <p:grpSpPr>
          <a:xfrm>
            <a:off x="5761389" y="2521666"/>
            <a:ext cx="4776554" cy="871041"/>
            <a:chOff x="5761389" y="2521666"/>
            <a:chExt cx="4776554" cy="871041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858650A-B9CC-4400-896D-6A41F3CE6052}"/>
                </a:ext>
              </a:extLst>
            </p:cNvPr>
            <p:cNvSpPr/>
            <p:nvPr/>
          </p:nvSpPr>
          <p:spPr>
            <a:xfrm>
              <a:off x="5840999" y="2583648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33EC3477-1AA5-4C29-86A3-BF416D7C7C98}"/>
                </a:ext>
              </a:extLst>
            </p:cNvPr>
            <p:cNvSpPr/>
            <p:nvPr/>
          </p:nvSpPr>
          <p:spPr>
            <a:xfrm>
              <a:off x="5761389" y="2521666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cubicBezTo>
                    <a:pt x="21600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794F1AC-9BE6-4DFD-B387-6F8E996094DC}"/>
              </a:ext>
            </a:extLst>
          </p:cNvPr>
          <p:cNvGrpSpPr/>
          <p:nvPr/>
        </p:nvGrpSpPr>
        <p:grpSpPr>
          <a:xfrm>
            <a:off x="5761389" y="3459979"/>
            <a:ext cx="4776554" cy="871041"/>
            <a:chOff x="5761389" y="3459979"/>
            <a:chExt cx="4776554" cy="871041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6655A30-FA59-4EA8-91F9-6DE7059A7DCF}"/>
                </a:ext>
              </a:extLst>
            </p:cNvPr>
            <p:cNvSpPr/>
            <p:nvPr/>
          </p:nvSpPr>
          <p:spPr>
            <a:xfrm>
              <a:off x="5840999" y="3521961"/>
              <a:ext cx="743683" cy="743571"/>
            </a:xfrm>
            <a:custGeom>
              <a:avLst/>
              <a:gdLst>
                <a:gd name="connsiteX0" fmla="*/ 371952 w 743683"/>
                <a:gd name="connsiteY0" fmla="*/ 0 h 743571"/>
                <a:gd name="connsiteX1" fmla="*/ 743683 w 743683"/>
                <a:gd name="connsiteY1" fmla="*/ 371765 h 743571"/>
                <a:gd name="connsiteX2" fmla="*/ 371952 w 743683"/>
                <a:gd name="connsiteY2" fmla="*/ 743571 h 743571"/>
                <a:gd name="connsiteX3" fmla="*/ 0 w 743683"/>
                <a:gd name="connsiteY3" fmla="*/ 371765 h 743571"/>
                <a:gd name="connsiteX4" fmla="*/ 371952 w 743683"/>
                <a:gd name="connsiteY4" fmla="*/ 0 h 743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571">
                  <a:moveTo>
                    <a:pt x="371952" y="0"/>
                  </a:moveTo>
                  <a:cubicBezTo>
                    <a:pt x="577167" y="0"/>
                    <a:pt x="743683" y="166385"/>
                    <a:pt x="743683" y="371765"/>
                  </a:cubicBezTo>
                  <a:cubicBezTo>
                    <a:pt x="743683" y="577145"/>
                    <a:pt x="577167" y="743571"/>
                    <a:pt x="371952" y="743571"/>
                  </a:cubicBezTo>
                  <a:cubicBezTo>
                    <a:pt x="166516" y="743571"/>
                    <a:pt x="0" y="577145"/>
                    <a:pt x="0" y="371765"/>
                  </a:cubicBezTo>
                  <a:cubicBezTo>
                    <a:pt x="0" y="166385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4943FA2F-84D9-4076-99ED-3B5E08309A0E}"/>
                </a:ext>
              </a:extLst>
            </p:cNvPr>
            <p:cNvSpPr/>
            <p:nvPr/>
          </p:nvSpPr>
          <p:spPr>
            <a:xfrm>
              <a:off x="5761389" y="3459979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19976"/>
                  </a:moveTo>
                  <a:cubicBezTo>
                    <a:pt x="1113" y="19976"/>
                    <a:pt x="360" y="15849"/>
                    <a:pt x="360" y="10756"/>
                  </a:cubicBezTo>
                  <a:cubicBezTo>
                    <a:pt x="360" y="5663"/>
                    <a:pt x="1113" y="1537"/>
                    <a:pt x="2042" y="1537"/>
                  </a:cubicBezTo>
                  <a:cubicBezTo>
                    <a:pt x="2970" y="1537"/>
                    <a:pt x="3723" y="5663"/>
                    <a:pt x="3723" y="10756"/>
                  </a:cubicBezTo>
                  <a:cubicBezTo>
                    <a:pt x="3723" y="15849"/>
                    <a:pt x="2970" y="19976"/>
                    <a:pt x="2042" y="1997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3BFFEEC-75FB-4529-B1E5-7141AB6C8297}"/>
              </a:ext>
            </a:extLst>
          </p:cNvPr>
          <p:cNvGrpSpPr/>
          <p:nvPr/>
        </p:nvGrpSpPr>
        <p:grpSpPr>
          <a:xfrm>
            <a:off x="5761389" y="4398293"/>
            <a:ext cx="4776554" cy="871041"/>
            <a:chOff x="5761389" y="4398293"/>
            <a:chExt cx="4776554" cy="871041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3B21909-004F-4536-B401-750818617D1C}"/>
                </a:ext>
              </a:extLst>
            </p:cNvPr>
            <p:cNvSpPr/>
            <p:nvPr/>
          </p:nvSpPr>
          <p:spPr>
            <a:xfrm>
              <a:off x="5840999" y="4462009"/>
              <a:ext cx="743683" cy="743611"/>
            </a:xfrm>
            <a:custGeom>
              <a:avLst/>
              <a:gdLst>
                <a:gd name="connsiteX0" fmla="*/ 371952 w 743683"/>
                <a:gd name="connsiteY0" fmla="*/ 0 h 743611"/>
                <a:gd name="connsiteX1" fmla="*/ 743683 w 743683"/>
                <a:gd name="connsiteY1" fmla="*/ 371806 h 743611"/>
                <a:gd name="connsiteX2" fmla="*/ 371952 w 743683"/>
                <a:gd name="connsiteY2" fmla="*/ 743611 h 743611"/>
                <a:gd name="connsiteX3" fmla="*/ 0 w 743683"/>
                <a:gd name="connsiteY3" fmla="*/ 371806 h 743611"/>
                <a:gd name="connsiteX4" fmla="*/ 371952 w 743683"/>
                <a:gd name="connsiteY4" fmla="*/ 0 h 743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3683" h="743611">
                  <a:moveTo>
                    <a:pt x="371952" y="0"/>
                  </a:moveTo>
                  <a:cubicBezTo>
                    <a:pt x="577167" y="0"/>
                    <a:pt x="743683" y="166426"/>
                    <a:pt x="743683" y="371806"/>
                  </a:cubicBezTo>
                  <a:cubicBezTo>
                    <a:pt x="743683" y="577186"/>
                    <a:pt x="577167" y="743611"/>
                    <a:pt x="371952" y="743611"/>
                  </a:cubicBezTo>
                  <a:cubicBezTo>
                    <a:pt x="166516" y="743611"/>
                    <a:pt x="0" y="577186"/>
                    <a:pt x="0" y="371806"/>
                  </a:cubicBezTo>
                  <a:cubicBezTo>
                    <a:pt x="0" y="166426"/>
                    <a:pt x="166516" y="0"/>
                    <a:pt x="371952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14E439BC-19AD-4DB7-8972-BED1396D8A7B}"/>
                </a:ext>
              </a:extLst>
            </p:cNvPr>
            <p:cNvSpPr/>
            <p:nvPr/>
          </p:nvSpPr>
          <p:spPr>
            <a:xfrm>
              <a:off x="5761389" y="4398293"/>
              <a:ext cx="4776554" cy="871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631" y="0"/>
                  </a:moveTo>
                  <a:lnTo>
                    <a:pt x="1969" y="0"/>
                  </a:lnTo>
                  <a:cubicBezTo>
                    <a:pt x="881" y="0"/>
                    <a:pt x="0" y="4829"/>
                    <a:pt x="0" y="10800"/>
                  </a:cubicBezTo>
                  <a:lnTo>
                    <a:pt x="0" y="10800"/>
                  </a:lnTo>
                  <a:cubicBezTo>
                    <a:pt x="0" y="16771"/>
                    <a:pt x="881" y="21600"/>
                    <a:pt x="1969" y="21600"/>
                  </a:cubicBezTo>
                  <a:lnTo>
                    <a:pt x="19631" y="21600"/>
                  </a:lnTo>
                  <a:cubicBezTo>
                    <a:pt x="20719" y="21600"/>
                    <a:pt x="21600" y="16771"/>
                    <a:pt x="21600" y="10800"/>
                  </a:cubicBezTo>
                  <a:lnTo>
                    <a:pt x="21600" y="10800"/>
                  </a:lnTo>
                  <a:cubicBezTo>
                    <a:pt x="21592" y="4829"/>
                    <a:pt x="20711" y="0"/>
                    <a:pt x="19631" y="0"/>
                  </a:cubicBezTo>
                  <a:close/>
                  <a:moveTo>
                    <a:pt x="2042" y="20020"/>
                  </a:moveTo>
                  <a:cubicBezTo>
                    <a:pt x="1113" y="20020"/>
                    <a:pt x="360" y="15893"/>
                    <a:pt x="360" y="10800"/>
                  </a:cubicBezTo>
                  <a:cubicBezTo>
                    <a:pt x="360" y="5707"/>
                    <a:pt x="1113" y="1580"/>
                    <a:pt x="2042" y="1580"/>
                  </a:cubicBezTo>
                  <a:cubicBezTo>
                    <a:pt x="2970" y="1580"/>
                    <a:pt x="3723" y="5707"/>
                    <a:pt x="3723" y="10800"/>
                  </a:cubicBezTo>
                  <a:cubicBezTo>
                    <a:pt x="3723" y="15893"/>
                    <a:pt x="2970" y="20020"/>
                    <a:pt x="2042" y="2002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3F1CB45-28C4-4903-AD53-239D43D5D849}"/>
              </a:ext>
            </a:extLst>
          </p:cNvPr>
          <p:cNvGrpSpPr/>
          <p:nvPr/>
        </p:nvGrpSpPr>
        <p:grpSpPr>
          <a:xfrm>
            <a:off x="6695266" y="1619674"/>
            <a:ext cx="3657600" cy="767306"/>
            <a:chOff x="332935" y="2720099"/>
            <a:chExt cx="2997544" cy="767306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F76AF15-3D8B-46B2-A7E9-6E13A2C02C23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68A0132-4D6D-4AB0-B589-E0C7C28341CD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29D1263-4430-4135-A3E5-9EF0916017A2}"/>
              </a:ext>
            </a:extLst>
          </p:cNvPr>
          <p:cNvGrpSpPr/>
          <p:nvPr/>
        </p:nvGrpSpPr>
        <p:grpSpPr>
          <a:xfrm>
            <a:off x="6695266" y="2577105"/>
            <a:ext cx="3657600" cy="767306"/>
            <a:chOff x="332935" y="2720099"/>
            <a:chExt cx="2997544" cy="767306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C4A1409-5352-4DBD-AFB4-E687F06EFAE0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F65EE65-60CC-45A0-8593-56282DD41D5D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9BBE9E8-B459-46C8-A82D-CFAAAE1358EC}"/>
              </a:ext>
            </a:extLst>
          </p:cNvPr>
          <p:cNvGrpSpPr/>
          <p:nvPr/>
        </p:nvGrpSpPr>
        <p:grpSpPr>
          <a:xfrm>
            <a:off x="6695266" y="3513021"/>
            <a:ext cx="3657600" cy="767306"/>
            <a:chOff x="332935" y="2720099"/>
            <a:chExt cx="2997544" cy="767306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3CB9C94-4D68-458C-A3E5-26708B814B7B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15C7386-AEB1-4426-A15F-5AB9B04A3EFA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87D6591-6648-4D47-BBEE-9EB42339A79E}"/>
              </a:ext>
            </a:extLst>
          </p:cNvPr>
          <p:cNvGrpSpPr/>
          <p:nvPr/>
        </p:nvGrpSpPr>
        <p:grpSpPr>
          <a:xfrm>
            <a:off x="6695266" y="4448936"/>
            <a:ext cx="3657600" cy="767306"/>
            <a:chOff x="332935" y="2720099"/>
            <a:chExt cx="2997544" cy="767306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500025C-4D7E-40AB-9825-5DE6E42940CB}"/>
                </a:ext>
              </a:extLst>
            </p:cNvPr>
            <p:cNvSpPr txBox="1"/>
            <p:nvPr/>
          </p:nvSpPr>
          <p:spPr>
            <a:xfrm>
              <a:off x="332935" y="2720099"/>
              <a:ext cx="2997544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BF70516-863B-4894-9C87-DFAF2B6B4051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/>
                <a:t>Lorem ipsum dolor sit amet, nibh est. A magna maecenas, quam magna nec quis, lorem nunc cras pharetra proin.</a:t>
              </a:r>
            </a:p>
          </p:txBody>
        </p:sp>
      </p:grpSp>
      <p:pic>
        <p:nvPicPr>
          <p:cNvPr id="65" name="Graphic 64" descr="Gears with solid fill">
            <a:extLst>
              <a:ext uri="{FF2B5EF4-FFF2-40B4-BE49-F238E27FC236}">
                <a16:creationId xmlns:a16="http://schemas.microsoft.com/office/drawing/2014/main" id="{0A7CD96C-0D21-4EF2-A6CF-D0AB79ABF3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35219" y="2677812"/>
            <a:ext cx="555242" cy="555242"/>
          </a:xfrm>
          <a:prstGeom prst="rect">
            <a:avLst/>
          </a:prstGeom>
        </p:spPr>
      </p:pic>
      <p:pic>
        <p:nvPicPr>
          <p:cNvPr id="66" name="Graphic 65" descr="Hourglass 30% with solid fill">
            <a:extLst>
              <a:ext uri="{FF2B5EF4-FFF2-40B4-BE49-F238E27FC236}">
                <a16:creationId xmlns:a16="http://schemas.microsoft.com/office/drawing/2014/main" id="{AB2AB470-9473-4943-AD09-47003FB2A4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35219" y="3616125"/>
            <a:ext cx="555242" cy="555242"/>
          </a:xfrm>
          <a:prstGeom prst="rect">
            <a:avLst/>
          </a:prstGeom>
        </p:spPr>
      </p:pic>
      <p:pic>
        <p:nvPicPr>
          <p:cNvPr id="67" name="Graphic 66" descr="Lightbulb with solid fill">
            <a:extLst>
              <a:ext uri="{FF2B5EF4-FFF2-40B4-BE49-F238E27FC236}">
                <a16:creationId xmlns:a16="http://schemas.microsoft.com/office/drawing/2014/main" id="{51F9087B-C874-415F-8A6F-D3E56F7B29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35219" y="1739499"/>
            <a:ext cx="555242" cy="555242"/>
          </a:xfrm>
          <a:prstGeom prst="rect">
            <a:avLst/>
          </a:prstGeom>
        </p:spPr>
      </p:pic>
      <p:pic>
        <p:nvPicPr>
          <p:cNvPr id="68" name="Graphic 67" descr="Research with solid fill">
            <a:extLst>
              <a:ext uri="{FF2B5EF4-FFF2-40B4-BE49-F238E27FC236}">
                <a16:creationId xmlns:a16="http://schemas.microsoft.com/office/drawing/2014/main" id="{1B34E64F-2AF3-4A25-AF26-FF56DD6A039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35219" y="4556193"/>
            <a:ext cx="555242" cy="55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235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8961</TotalTime>
  <Words>1047</Words>
  <PresentationFormat>Widescreen</PresentationFormat>
  <Paragraphs>122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4-Segment Citrus Cycle – Slide Template</vt:lpstr>
      <vt:lpstr>4-Segment Citrus Cycle – Slide Template</vt:lpstr>
      <vt:lpstr>4-Segment Citrus Cycle – Slide Template</vt:lpstr>
      <vt:lpstr>4-Segment Citrus Cycle – Slide Template</vt:lpstr>
      <vt:lpstr>4-Segment Citrus Cycle – Slide Template</vt:lpstr>
      <vt:lpstr>4-Segment Citrus Cycle – Slide Template</vt:lpstr>
      <vt:lpstr>4-Segment Citrus Cycle – Slide Template</vt:lpstr>
      <vt:lpstr>4-Segment Citrus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4-Segment Citrus Cycle</dc:title>
  <dc:creator>PresentationGO.com</dc:creator>
  <dc:description>© Copyright PresentationGO.com</dc:description>
  <dcterms:created xsi:type="dcterms:W3CDTF">2014-11-26T05:14:11Z</dcterms:created>
  <dcterms:modified xsi:type="dcterms:W3CDTF">2021-12-02T16:36:56Z</dcterms:modified>
  <cp:category>Charts &amp; Diagrams</cp:category>
</cp:coreProperties>
</file>