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8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03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Signposts Diagram for PowerPoint</a:t>
            </a:r>
          </a:p>
        </p:txBody>
      </p:sp>
      <p:sp>
        <p:nvSpPr>
          <p:cNvPr id="34" name="Shape 608">
            <a:extLst>
              <a:ext uri="{FF2B5EF4-FFF2-40B4-BE49-F238E27FC236}">
                <a16:creationId xmlns:a16="http://schemas.microsoft.com/office/drawing/2014/main" id="{0DE5E020-3D24-4486-8EED-5D355F4DA68A}"/>
              </a:ext>
            </a:extLst>
          </p:cNvPr>
          <p:cNvSpPr/>
          <p:nvPr/>
        </p:nvSpPr>
        <p:spPr>
          <a:xfrm>
            <a:off x="6026902" y="1320215"/>
            <a:ext cx="138198" cy="431208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371600">
              <a:defRPr sz="2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 609">
            <a:extLst>
              <a:ext uri="{FF2B5EF4-FFF2-40B4-BE49-F238E27FC236}">
                <a16:creationId xmlns:a16="http://schemas.microsoft.com/office/drawing/2014/main" id="{D3BD6D83-CA3A-4B50-9208-F3E9832803DC}"/>
              </a:ext>
            </a:extLst>
          </p:cNvPr>
          <p:cNvSpPr/>
          <p:nvPr/>
        </p:nvSpPr>
        <p:spPr>
          <a:xfrm>
            <a:off x="5983028" y="1225700"/>
            <a:ext cx="225945" cy="94516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D6047E2D-68F4-44DF-A96F-A8B13844F656}"/>
              </a:ext>
            </a:extLst>
          </p:cNvPr>
          <p:cNvSpPr/>
          <p:nvPr/>
        </p:nvSpPr>
        <p:spPr>
          <a:xfrm>
            <a:off x="6026902" y="1644938"/>
            <a:ext cx="138198" cy="748345"/>
          </a:xfrm>
          <a:custGeom>
            <a:avLst/>
            <a:gdLst>
              <a:gd name="connsiteX0" fmla="*/ 138198 w 138198"/>
              <a:gd name="connsiteY0" fmla="*/ 0 h 748345"/>
              <a:gd name="connsiteX1" fmla="*/ 138198 w 138198"/>
              <a:gd name="connsiteY1" fmla="*/ 734949 h 748345"/>
              <a:gd name="connsiteX2" fmla="*/ 0 w 138198"/>
              <a:gd name="connsiteY2" fmla="*/ 748345 h 748345"/>
              <a:gd name="connsiteX3" fmla="*/ 0 w 138198"/>
              <a:gd name="connsiteY3" fmla="*/ 13396 h 748345"/>
              <a:gd name="connsiteX4" fmla="*/ 138198 w 138198"/>
              <a:gd name="connsiteY4" fmla="*/ 0 h 74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98" h="748345">
                <a:moveTo>
                  <a:pt x="138198" y="0"/>
                </a:moveTo>
                <a:lnTo>
                  <a:pt x="138198" y="734949"/>
                </a:lnTo>
                <a:lnTo>
                  <a:pt x="0" y="748345"/>
                </a:lnTo>
                <a:lnTo>
                  <a:pt x="0" y="13396"/>
                </a:lnTo>
                <a:lnTo>
                  <a:pt x="138198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371600">
              <a:defRPr sz="2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9EC06359-DEEE-4163-A865-C391E4C43EAD}"/>
              </a:ext>
            </a:extLst>
          </p:cNvPr>
          <p:cNvSpPr/>
          <p:nvPr/>
        </p:nvSpPr>
        <p:spPr>
          <a:xfrm>
            <a:off x="6026902" y="2620917"/>
            <a:ext cx="138198" cy="731520"/>
          </a:xfrm>
          <a:custGeom>
            <a:avLst/>
            <a:gdLst>
              <a:gd name="connsiteX0" fmla="*/ 0 w 138198"/>
              <a:gd name="connsiteY0" fmla="*/ 0 h 731520"/>
              <a:gd name="connsiteX1" fmla="*/ 138198 w 138198"/>
              <a:gd name="connsiteY1" fmla="*/ 0 h 731520"/>
              <a:gd name="connsiteX2" fmla="*/ 138198 w 138198"/>
              <a:gd name="connsiteY2" fmla="*/ 731520 h 731520"/>
              <a:gd name="connsiteX3" fmla="*/ 0 w 138198"/>
              <a:gd name="connsiteY3" fmla="*/ 731520 h 731520"/>
              <a:gd name="connsiteX4" fmla="*/ 0 w 138198"/>
              <a:gd name="connsiteY4" fmla="*/ 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98" h="731520">
                <a:moveTo>
                  <a:pt x="0" y="0"/>
                </a:moveTo>
                <a:lnTo>
                  <a:pt x="138198" y="0"/>
                </a:lnTo>
                <a:lnTo>
                  <a:pt x="138198" y="731520"/>
                </a:lnTo>
                <a:lnTo>
                  <a:pt x="0" y="7315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371600">
              <a:defRPr sz="2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9C9DE30F-AE41-419E-8FA0-18A3DFD23BD8}"/>
              </a:ext>
            </a:extLst>
          </p:cNvPr>
          <p:cNvSpPr/>
          <p:nvPr/>
        </p:nvSpPr>
        <p:spPr>
          <a:xfrm>
            <a:off x="6026902" y="3581596"/>
            <a:ext cx="138198" cy="745301"/>
          </a:xfrm>
          <a:custGeom>
            <a:avLst/>
            <a:gdLst>
              <a:gd name="connsiteX0" fmla="*/ 138198 w 138198"/>
              <a:gd name="connsiteY0" fmla="*/ 0 h 745301"/>
              <a:gd name="connsiteX1" fmla="*/ 138198 w 138198"/>
              <a:gd name="connsiteY1" fmla="*/ 733973 h 745301"/>
              <a:gd name="connsiteX2" fmla="*/ 0 w 138198"/>
              <a:gd name="connsiteY2" fmla="*/ 745301 h 745301"/>
              <a:gd name="connsiteX3" fmla="*/ 0 w 138198"/>
              <a:gd name="connsiteY3" fmla="*/ 11327 h 745301"/>
              <a:gd name="connsiteX4" fmla="*/ 138198 w 138198"/>
              <a:gd name="connsiteY4" fmla="*/ 0 h 74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98" h="745301">
                <a:moveTo>
                  <a:pt x="138198" y="0"/>
                </a:moveTo>
                <a:lnTo>
                  <a:pt x="138198" y="733973"/>
                </a:lnTo>
                <a:lnTo>
                  <a:pt x="0" y="745301"/>
                </a:lnTo>
                <a:lnTo>
                  <a:pt x="0" y="11327"/>
                </a:lnTo>
                <a:lnTo>
                  <a:pt x="138198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371600">
              <a:defRPr sz="2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702BB405-1907-4419-AF62-413856D63906}"/>
              </a:ext>
            </a:extLst>
          </p:cNvPr>
          <p:cNvSpPr/>
          <p:nvPr/>
        </p:nvSpPr>
        <p:spPr>
          <a:xfrm>
            <a:off x="6026902" y="4548883"/>
            <a:ext cx="138198" cy="745863"/>
          </a:xfrm>
          <a:custGeom>
            <a:avLst/>
            <a:gdLst>
              <a:gd name="connsiteX0" fmla="*/ 0 w 138198"/>
              <a:gd name="connsiteY0" fmla="*/ 0 h 745863"/>
              <a:gd name="connsiteX1" fmla="*/ 138198 w 138198"/>
              <a:gd name="connsiteY1" fmla="*/ 11719 h 745863"/>
              <a:gd name="connsiteX2" fmla="*/ 138198 w 138198"/>
              <a:gd name="connsiteY2" fmla="*/ 745863 h 745863"/>
              <a:gd name="connsiteX3" fmla="*/ 0 w 138198"/>
              <a:gd name="connsiteY3" fmla="*/ 734145 h 745863"/>
              <a:gd name="connsiteX4" fmla="*/ 0 w 138198"/>
              <a:gd name="connsiteY4" fmla="*/ 0 h 745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98" h="745863">
                <a:moveTo>
                  <a:pt x="0" y="0"/>
                </a:moveTo>
                <a:lnTo>
                  <a:pt x="138198" y="11719"/>
                </a:lnTo>
                <a:lnTo>
                  <a:pt x="138198" y="745863"/>
                </a:lnTo>
                <a:lnTo>
                  <a:pt x="0" y="734145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371600">
              <a:defRPr sz="2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 611">
            <a:extLst>
              <a:ext uri="{FF2B5EF4-FFF2-40B4-BE49-F238E27FC236}">
                <a16:creationId xmlns:a16="http://schemas.microsoft.com/office/drawing/2014/main" id="{99D82432-44E2-45A2-ADD3-0C7D66D2A503}"/>
              </a:ext>
            </a:extLst>
          </p:cNvPr>
          <p:cNvSpPr/>
          <p:nvPr/>
        </p:nvSpPr>
        <p:spPr>
          <a:xfrm rot="21267794">
            <a:off x="4724400" y="1527308"/>
            <a:ext cx="2743200" cy="731520"/>
          </a:xfrm>
          <a:prstGeom prst="notched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endPara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Shape 614">
            <a:extLst>
              <a:ext uri="{FF2B5EF4-FFF2-40B4-BE49-F238E27FC236}">
                <a16:creationId xmlns:a16="http://schemas.microsoft.com/office/drawing/2014/main" id="{24BE9EA5-9685-4EC3-AE9F-C28FA3F03F40}"/>
              </a:ext>
            </a:extLst>
          </p:cNvPr>
          <p:cNvSpPr/>
          <p:nvPr/>
        </p:nvSpPr>
        <p:spPr>
          <a:xfrm flipH="1">
            <a:off x="4724400" y="2494876"/>
            <a:ext cx="2743200" cy="731520"/>
          </a:xfrm>
          <a:prstGeom prst="notched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</a:t>
            </a:r>
            <a:endPara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Shape 617">
            <a:extLst>
              <a:ext uri="{FF2B5EF4-FFF2-40B4-BE49-F238E27FC236}">
                <a16:creationId xmlns:a16="http://schemas.microsoft.com/office/drawing/2014/main" id="{61EEF72D-AE5E-44C8-A951-E19FF7759269}"/>
              </a:ext>
            </a:extLst>
          </p:cNvPr>
          <p:cNvSpPr/>
          <p:nvPr/>
        </p:nvSpPr>
        <p:spPr>
          <a:xfrm rot="21318851">
            <a:off x="4724400" y="3462444"/>
            <a:ext cx="2743200" cy="731520"/>
          </a:xfrm>
          <a:prstGeom prst="notched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</a:t>
            </a:r>
            <a:endPara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Shape 620">
            <a:extLst>
              <a:ext uri="{FF2B5EF4-FFF2-40B4-BE49-F238E27FC236}">
                <a16:creationId xmlns:a16="http://schemas.microsoft.com/office/drawing/2014/main" id="{08AF22AC-682A-403B-B3D3-ED570AF6BD93}"/>
              </a:ext>
            </a:extLst>
          </p:cNvPr>
          <p:cNvSpPr/>
          <p:nvPr/>
        </p:nvSpPr>
        <p:spPr>
          <a:xfrm rot="290802" flipH="1">
            <a:off x="4724400" y="4430012"/>
            <a:ext cx="2743200" cy="731520"/>
          </a:xfrm>
          <a:prstGeom prst="notched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Fourth</a:t>
            </a:r>
            <a:endPara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319281A2-8257-4333-870E-CA1DDC42E10A}"/>
              </a:ext>
            </a:extLst>
          </p:cNvPr>
          <p:cNvGrpSpPr/>
          <p:nvPr/>
        </p:nvGrpSpPr>
        <p:grpSpPr>
          <a:xfrm>
            <a:off x="8921977" y="1531147"/>
            <a:ext cx="2937088" cy="1628707"/>
            <a:chOff x="8921977" y="1466725"/>
            <a:chExt cx="2937088" cy="1628707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85274B3-4B47-4B4B-8220-9EAB39A70A0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6883B81-54BC-4FC5-B932-3E00C02FE8A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2F1D6173-501F-4431-A070-B4CC6A0119E2}"/>
              </a:ext>
            </a:extLst>
          </p:cNvPr>
          <p:cNvGrpSpPr/>
          <p:nvPr/>
        </p:nvGrpSpPr>
        <p:grpSpPr>
          <a:xfrm>
            <a:off x="8921977" y="3512543"/>
            <a:ext cx="2937088" cy="1628707"/>
            <a:chOff x="8921977" y="4073386"/>
            <a:chExt cx="2937088" cy="1628707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1261D609-4433-4CF7-801C-534A9F73ABB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3B3E39A-2A77-4548-86B0-E7593A1145D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D4584DE4-D281-4291-9279-179FF16D2FE8}"/>
              </a:ext>
            </a:extLst>
          </p:cNvPr>
          <p:cNvGrpSpPr/>
          <p:nvPr/>
        </p:nvGrpSpPr>
        <p:grpSpPr>
          <a:xfrm>
            <a:off x="348526" y="4519680"/>
            <a:ext cx="2937088" cy="1628707"/>
            <a:chOff x="332936" y="4652338"/>
            <a:chExt cx="2937088" cy="1628707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5E8C3BDE-0B83-4977-B9BE-0D856FA9551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AEF085B-9FE2-4A9D-94E5-3FF98E6CAA6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B929299-B818-4B27-8BC3-A87187BB7E75}"/>
              </a:ext>
            </a:extLst>
          </p:cNvPr>
          <p:cNvGrpSpPr/>
          <p:nvPr/>
        </p:nvGrpSpPr>
        <p:grpSpPr>
          <a:xfrm>
            <a:off x="340731" y="2623426"/>
            <a:ext cx="2937088" cy="1628707"/>
            <a:chOff x="340731" y="2169299"/>
            <a:chExt cx="2937088" cy="162870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BC4CC94-FE6C-4130-BCE0-DDAC06522D45}"/>
                </a:ext>
              </a:extLst>
            </p:cNvPr>
            <p:cNvSpPr txBox="1"/>
            <p:nvPr/>
          </p:nvSpPr>
          <p:spPr>
            <a:xfrm>
              <a:off x="340731" y="216929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5D5E20E-EF63-4760-BD3D-A7507F52F87E}"/>
                </a:ext>
              </a:extLst>
            </p:cNvPr>
            <p:cNvSpPr txBox="1"/>
            <p:nvPr/>
          </p:nvSpPr>
          <p:spPr>
            <a:xfrm>
              <a:off x="348526" y="262845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38B2622-1095-4CD9-995E-56805C33103F}"/>
              </a:ext>
            </a:extLst>
          </p:cNvPr>
          <p:cNvSpPr/>
          <p:nvPr/>
        </p:nvSpPr>
        <p:spPr>
          <a:xfrm>
            <a:off x="3393009" y="2620917"/>
            <a:ext cx="109810" cy="461665"/>
          </a:xfrm>
          <a:prstGeom prst="roundRect">
            <a:avLst>
              <a:gd name="adj" fmla="val 276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38662274-F63E-404D-8B9F-BB7953F35CEA}"/>
              </a:ext>
            </a:extLst>
          </p:cNvPr>
          <p:cNvSpPr/>
          <p:nvPr/>
        </p:nvSpPr>
        <p:spPr>
          <a:xfrm>
            <a:off x="3447914" y="4519680"/>
            <a:ext cx="109810" cy="461665"/>
          </a:xfrm>
          <a:prstGeom prst="roundRect">
            <a:avLst>
              <a:gd name="adj" fmla="val 276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0BBB95C2-6E38-4493-B6E8-328480222E9F}"/>
              </a:ext>
            </a:extLst>
          </p:cNvPr>
          <p:cNvSpPr/>
          <p:nvPr/>
        </p:nvSpPr>
        <p:spPr>
          <a:xfrm>
            <a:off x="8689183" y="1531147"/>
            <a:ext cx="109810" cy="461665"/>
          </a:xfrm>
          <a:prstGeom prst="roundRect">
            <a:avLst>
              <a:gd name="adj" fmla="val 276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F5C99C84-0C0D-47C0-ADD2-4A222E579E1E}"/>
              </a:ext>
            </a:extLst>
          </p:cNvPr>
          <p:cNvSpPr/>
          <p:nvPr/>
        </p:nvSpPr>
        <p:spPr>
          <a:xfrm>
            <a:off x="8689183" y="3512543"/>
            <a:ext cx="109810" cy="461665"/>
          </a:xfrm>
          <a:prstGeom prst="roundRect">
            <a:avLst>
              <a:gd name="adj" fmla="val 276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1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Signposts Diagram for PowerPoint</a:t>
            </a:r>
          </a:p>
        </p:txBody>
      </p:sp>
      <p:sp>
        <p:nvSpPr>
          <p:cNvPr id="34" name="Shape 608">
            <a:extLst>
              <a:ext uri="{FF2B5EF4-FFF2-40B4-BE49-F238E27FC236}">
                <a16:creationId xmlns:a16="http://schemas.microsoft.com/office/drawing/2014/main" id="{0DE5E020-3D24-4486-8EED-5D355F4DA68A}"/>
              </a:ext>
            </a:extLst>
          </p:cNvPr>
          <p:cNvSpPr/>
          <p:nvPr/>
        </p:nvSpPr>
        <p:spPr>
          <a:xfrm>
            <a:off x="6026902" y="1320215"/>
            <a:ext cx="138198" cy="431208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371600">
              <a:defRPr sz="2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 609">
            <a:extLst>
              <a:ext uri="{FF2B5EF4-FFF2-40B4-BE49-F238E27FC236}">
                <a16:creationId xmlns:a16="http://schemas.microsoft.com/office/drawing/2014/main" id="{D3BD6D83-CA3A-4B50-9208-F3E9832803DC}"/>
              </a:ext>
            </a:extLst>
          </p:cNvPr>
          <p:cNvSpPr/>
          <p:nvPr/>
        </p:nvSpPr>
        <p:spPr>
          <a:xfrm>
            <a:off x="5983028" y="1225700"/>
            <a:ext cx="225945" cy="94516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D6047E2D-68F4-44DF-A96F-A8B13844F656}"/>
              </a:ext>
            </a:extLst>
          </p:cNvPr>
          <p:cNvSpPr/>
          <p:nvPr/>
        </p:nvSpPr>
        <p:spPr>
          <a:xfrm>
            <a:off x="6026902" y="1644938"/>
            <a:ext cx="138198" cy="748345"/>
          </a:xfrm>
          <a:custGeom>
            <a:avLst/>
            <a:gdLst>
              <a:gd name="connsiteX0" fmla="*/ 138198 w 138198"/>
              <a:gd name="connsiteY0" fmla="*/ 0 h 748345"/>
              <a:gd name="connsiteX1" fmla="*/ 138198 w 138198"/>
              <a:gd name="connsiteY1" fmla="*/ 734949 h 748345"/>
              <a:gd name="connsiteX2" fmla="*/ 0 w 138198"/>
              <a:gd name="connsiteY2" fmla="*/ 748345 h 748345"/>
              <a:gd name="connsiteX3" fmla="*/ 0 w 138198"/>
              <a:gd name="connsiteY3" fmla="*/ 13396 h 748345"/>
              <a:gd name="connsiteX4" fmla="*/ 138198 w 138198"/>
              <a:gd name="connsiteY4" fmla="*/ 0 h 74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98" h="748345">
                <a:moveTo>
                  <a:pt x="138198" y="0"/>
                </a:moveTo>
                <a:lnTo>
                  <a:pt x="138198" y="734949"/>
                </a:lnTo>
                <a:lnTo>
                  <a:pt x="0" y="748345"/>
                </a:lnTo>
                <a:lnTo>
                  <a:pt x="0" y="13396"/>
                </a:lnTo>
                <a:lnTo>
                  <a:pt x="138198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371600">
              <a:defRPr sz="2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9EC06359-DEEE-4163-A865-C391E4C43EAD}"/>
              </a:ext>
            </a:extLst>
          </p:cNvPr>
          <p:cNvSpPr/>
          <p:nvPr/>
        </p:nvSpPr>
        <p:spPr>
          <a:xfrm>
            <a:off x="6026902" y="2620917"/>
            <a:ext cx="138198" cy="731520"/>
          </a:xfrm>
          <a:custGeom>
            <a:avLst/>
            <a:gdLst>
              <a:gd name="connsiteX0" fmla="*/ 0 w 138198"/>
              <a:gd name="connsiteY0" fmla="*/ 0 h 731520"/>
              <a:gd name="connsiteX1" fmla="*/ 138198 w 138198"/>
              <a:gd name="connsiteY1" fmla="*/ 0 h 731520"/>
              <a:gd name="connsiteX2" fmla="*/ 138198 w 138198"/>
              <a:gd name="connsiteY2" fmla="*/ 731520 h 731520"/>
              <a:gd name="connsiteX3" fmla="*/ 0 w 138198"/>
              <a:gd name="connsiteY3" fmla="*/ 731520 h 731520"/>
              <a:gd name="connsiteX4" fmla="*/ 0 w 138198"/>
              <a:gd name="connsiteY4" fmla="*/ 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98" h="731520">
                <a:moveTo>
                  <a:pt x="0" y="0"/>
                </a:moveTo>
                <a:lnTo>
                  <a:pt x="138198" y="0"/>
                </a:lnTo>
                <a:lnTo>
                  <a:pt x="138198" y="731520"/>
                </a:lnTo>
                <a:lnTo>
                  <a:pt x="0" y="7315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371600">
              <a:defRPr sz="2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9C9DE30F-AE41-419E-8FA0-18A3DFD23BD8}"/>
              </a:ext>
            </a:extLst>
          </p:cNvPr>
          <p:cNvSpPr/>
          <p:nvPr/>
        </p:nvSpPr>
        <p:spPr>
          <a:xfrm>
            <a:off x="6026902" y="3581596"/>
            <a:ext cx="138198" cy="745301"/>
          </a:xfrm>
          <a:custGeom>
            <a:avLst/>
            <a:gdLst>
              <a:gd name="connsiteX0" fmla="*/ 138198 w 138198"/>
              <a:gd name="connsiteY0" fmla="*/ 0 h 745301"/>
              <a:gd name="connsiteX1" fmla="*/ 138198 w 138198"/>
              <a:gd name="connsiteY1" fmla="*/ 733973 h 745301"/>
              <a:gd name="connsiteX2" fmla="*/ 0 w 138198"/>
              <a:gd name="connsiteY2" fmla="*/ 745301 h 745301"/>
              <a:gd name="connsiteX3" fmla="*/ 0 w 138198"/>
              <a:gd name="connsiteY3" fmla="*/ 11327 h 745301"/>
              <a:gd name="connsiteX4" fmla="*/ 138198 w 138198"/>
              <a:gd name="connsiteY4" fmla="*/ 0 h 74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98" h="745301">
                <a:moveTo>
                  <a:pt x="138198" y="0"/>
                </a:moveTo>
                <a:lnTo>
                  <a:pt x="138198" y="733973"/>
                </a:lnTo>
                <a:lnTo>
                  <a:pt x="0" y="745301"/>
                </a:lnTo>
                <a:lnTo>
                  <a:pt x="0" y="11327"/>
                </a:lnTo>
                <a:lnTo>
                  <a:pt x="138198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371600">
              <a:defRPr sz="2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702BB405-1907-4419-AF62-413856D63906}"/>
              </a:ext>
            </a:extLst>
          </p:cNvPr>
          <p:cNvSpPr/>
          <p:nvPr/>
        </p:nvSpPr>
        <p:spPr>
          <a:xfrm>
            <a:off x="6026902" y="4548883"/>
            <a:ext cx="138198" cy="745863"/>
          </a:xfrm>
          <a:custGeom>
            <a:avLst/>
            <a:gdLst>
              <a:gd name="connsiteX0" fmla="*/ 0 w 138198"/>
              <a:gd name="connsiteY0" fmla="*/ 0 h 745863"/>
              <a:gd name="connsiteX1" fmla="*/ 138198 w 138198"/>
              <a:gd name="connsiteY1" fmla="*/ 11719 h 745863"/>
              <a:gd name="connsiteX2" fmla="*/ 138198 w 138198"/>
              <a:gd name="connsiteY2" fmla="*/ 745863 h 745863"/>
              <a:gd name="connsiteX3" fmla="*/ 0 w 138198"/>
              <a:gd name="connsiteY3" fmla="*/ 734145 h 745863"/>
              <a:gd name="connsiteX4" fmla="*/ 0 w 138198"/>
              <a:gd name="connsiteY4" fmla="*/ 0 h 745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98" h="745863">
                <a:moveTo>
                  <a:pt x="0" y="0"/>
                </a:moveTo>
                <a:lnTo>
                  <a:pt x="138198" y="11719"/>
                </a:lnTo>
                <a:lnTo>
                  <a:pt x="138198" y="745863"/>
                </a:lnTo>
                <a:lnTo>
                  <a:pt x="0" y="734145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371600">
              <a:defRPr sz="2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 611">
            <a:extLst>
              <a:ext uri="{FF2B5EF4-FFF2-40B4-BE49-F238E27FC236}">
                <a16:creationId xmlns:a16="http://schemas.microsoft.com/office/drawing/2014/main" id="{99D82432-44E2-45A2-ADD3-0C7D66D2A503}"/>
              </a:ext>
            </a:extLst>
          </p:cNvPr>
          <p:cNvSpPr/>
          <p:nvPr/>
        </p:nvSpPr>
        <p:spPr>
          <a:xfrm rot="21267794">
            <a:off x="4724400" y="1527308"/>
            <a:ext cx="2743200" cy="731520"/>
          </a:xfrm>
          <a:prstGeom prst="notched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endPara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Shape 614">
            <a:extLst>
              <a:ext uri="{FF2B5EF4-FFF2-40B4-BE49-F238E27FC236}">
                <a16:creationId xmlns:a16="http://schemas.microsoft.com/office/drawing/2014/main" id="{24BE9EA5-9685-4EC3-AE9F-C28FA3F03F40}"/>
              </a:ext>
            </a:extLst>
          </p:cNvPr>
          <p:cNvSpPr/>
          <p:nvPr/>
        </p:nvSpPr>
        <p:spPr>
          <a:xfrm flipH="1">
            <a:off x="4724400" y="2494876"/>
            <a:ext cx="2743200" cy="731520"/>
          </a:xfrm>
          <a:prstGeom prst="notched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</a:t>
            </a:r>
            <a:endPara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Shape 617">
            <a:extLst>
              <a:ext uri="{FF2B5EF4-FFF2-40B4-BE49-F238E27FC236}">
                <a16:creationId xmlns:a16="http://schemas.microsoft.com/office/drawing/2014/main" id="{61EEF72D-AE5E-44C8-A951-E19FF7759269}"/>
              </a:ext>
            </a:extLst>
          </p:cNvPr>
          <p:cNvSpPr/>
          <p:nvPr/>
        </p:nvSpPr>
        <p:spPr>
          <a:xfrm rot="21318851">
            <a:off x="4724400" y="3462444"/>
            <a:ext cx="2743200" cy="731520"/>
          </a:xfrm>
          <a:prstGeom prst="notched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</a:t>
            </a:r>
            <a:endPara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Shape 620">
            <a:extLst>
              <a:ext uri="{FF2B5EF4-FFF2-40B4-BE49-F238E27FC236}">
                <a16:creationId xmlns:a16="http://schemas.microsoft.com/office/drawing/2014/main" id="{08AF22AC-682A-403B-B3D3-ED570AF6BD93}"/>
              </a:ext>
            </a:extLst>
          </p:cNvPr>
          <p:cNvSpPr/>
          <p:nvPr/>
        </p:nvSpPr>
        <p:spPr>
          <a:xfrm rot="290802" flipH="1">
            <a:off x="4724400" y="4430012"/>
            <a:ext cx="2743200" cy="731520"/>
          </a:xfrm>
          <a:prstGeom prst="notched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Fourth</a:t>
            </a:r>
            <a:endPara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CD91E1B-B170-4BA6-8D8E-9AFBB8FDE416}"/>
              </a:ext>
            </a:extLst>
          </p:cNvPr>
          <p:cNvGrpSpPr/>
          <p:nvPr/>
        </p:nvGrpSpPr>
        <p:grpSpPr>
          <a:xfrm>
            <a:off x="8921977" y="1531147"/>
            <a:ext cx="2937088" cy="1628707"/>
            <a:chOff x="8921977" y="1466725"/>
            <a:chExt cx="2937088" cy="162870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B137197-0EF8-4FE4-B36E-F0B47A5C68F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356807F-50E6-4D7D-BB61-167EBD0DD91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B31978A-1D09-4E90-A1E0-6C5488627778}"/>
              </a:ext>
            </a:extLst>
          </p:cNvPr>
          <p:cNvGrpSpPr/>
          <p:nvPr/>
        </p:nvGrpSpPr>
        <p:grpSpPr>
          <a:xfrm>
            <a:off x="8921977" y="3512543"/>
            <a:ext cx="2937088" cy="1628707"/>
            <a:chOff x="8921977" y="4073386"/>
            <a:chExt cx="2937088" cy="162870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AD5D01E-C8B7-4524-B147-4598C2AF9964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EAE0EF6-23C9-41CF-A8FD-FC61CC03E16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05EEEE4-0F10-445D-976F-9827FE2C553C}"/>
              </a:ext>
            </a:extLst>
          </p:cNvPr>
          <p:cNvGrpSpPr/>
          <p:nvPr/>
        </p:nvGrpSpPr>
        <p:grpSpPr>
          <a:xfrm>
            <a:off x="348526" y="4519680"/>
            <a:ext cx="2937088" cy="1628707"/>
            <a:chOff x="332936" y="4652338"/>
            <a:chExt cx="2937088" cy="162870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A31F78A-70D0-4698-B7E4-C140A8DF366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042C6F0-F815-4534-85D4-A0E02D97964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0F00541-1E0F-4E66-A057-5EDFD12E1DD6}"/>
              </a:ext>
            </a:extLst>
          </p:cNvPr>
          <p:cNvGrpSpPr/>
          <p:nvPr/>
        </p:nvGrpSpPr>
        <p:grpSpPr>
          <a:xfrm>
            <a:off x="340731" y="2623426"/>
            <a:ext cx="2937088" cy="1628707"/>
            <a:chOff x="340731" y="2169299"/>
            <a:chExt cx="2937088" cy="162870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9E00AC5-8FB5-4BD7-AD73-8B95EF371FC3}"/>
                </a:ext>
              </a:extLst>
            </p:cNvPr>
            <p:cNvSpPr txBox="1"/>
            <p:nvPr/>
          </p:nvSpPr>
          <p:spPr>
            <a:xfrm>
              <a:off x="340731" y="216929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43F9A45-4989-4B74-9159-DDC1FC624F6A}"/>
                </a:ext>
              </a:extLst>
            </p:cNvPr>
            <p:cNvSpPr txBox="1"/>
            <p:nvPr/>
          </p:nvSpPr>
          <p:spPr>
            <a:xfrm>
              <a:off x="348526" y="262845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4754FAA-157A-4B57-94D7-C7CEA74139E7}"/>
              </a:ext>
            </a:extLst>
          </p:cNvPr>
          <p:cNvSpPr/>
          <p:nvPr/>
        </p:nvSpPr>
        <p:spPr>
          <a:xfrm>
            <a:off x="3393009" y="2620917"/>
            <a:ext cx="109810" cy="461665"/>
          </a:xfrm>
          <a:prstGeom prst="roundRect">
            <a:avLst>
              <a:gd name="adj" fmla="val 276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4F733DC1-6973-4663-B76C-40A50A965EE4}"/>
              </a:ext>
            </a:extLst>
          </p:cNvPr>
          <p:cNvSpPr/>
          <p:nvPr/>
        </p:nvSpPr>
        <p:spPr>
          <a:xfrm>
            <a:off x="3447914" y="4519680"/>
            <a:ext cx="109810" cy="461665"/>
          </a:xfrm>
          <a:prstGeom prst="roundRect">
            <a:avLst>
              <a:gd name="adj" fmla="val 276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434AB08A-699E-496E-83CA-603E21777BF3}"/>
              </a:ext>
            </a:extLst>
          </p:cNvPr>
          <p:cNvSpPr/>
          <p:nvPr/>
        </p:nvSpPr>
        <p:spPr>
          <a:xfrm>
            <a:off x="8689183" y="1531147"/>
            <a:ext cx="109810" cy="461665"/>
          </a:xfrm>
          <a:prstGeom prst="roundRect">
            <a:avLst>
              <a:gd name="adj" fmla="val 276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35714029-DDE7-4FF6-9415-50F4546083CF}"/>
              </a:ext>
            </a:extLst>
          </p:cNvPr>
          <p:cNvSpPr/>
          <p:nvPr/>
        </p:nvSpPr>
        <p:spPr>
          <a:xfrm>
            <a:off x="8689183" y="3512543"/>
            <a:ext cx="109810" cy="461665"/>
          </a:xfrm>
          <a:prstGeom prst="roundRect">
            <a:avLst>
              <a:gd name="adj" fmla="val 276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95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8105</TotalTime>
  <Words>366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Signposts Diagram for PowerPoint</vt:lpstr>
      <vt:lpstr>4 Signposts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Signposts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2017-12-11T22:42:54Z</dcterms:modified>
  <cp:category>Charts &amp; Diagrams</cp:category>
</cp:coreProperties>
</file>