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56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45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4 Signposts Diagram for PowerPoint</a:t>
            </a:r>
          </a:p>
        </p:txBody>
      </p:sp>
      <p:sp>
        <p:nvSpPr>
          <p:cNvPr id="34" name="Shape 608">
            <a:extLst>
              <a:ext uri="{FF2B5EF4-FFF2-40B4-BE49-F238E27FC236}">
                <a16:creationId xmlns:a16="http://schemas.microsoft.com/office/drawing/2014/main" id="{0DE5E020-3D24-4486-8EED-5D355F4DA68A}"/>
              </a:ext>
            </a:extLst>
          </p:cNvPr>
          <p:cNvSpPr/>
          <p:nvPr/>
        </p:nvSpPr>
        <p:spPr>
          <a:xfrm>
            <a:off x="4501203" y="1268339"/>
            <a:ext cx="141598" cy="4418161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 defTabSz="1028700">
              <a:defRPr sz="2700">
                <a:solidFill>
                  <a:srgbClr val="FFFFFF"/>
                </a:solidFill>
              </a:defRPr>
            </a:pPr>
            <a:endParaRPr sz="2025"/>
          </a:p>
        </p:txBody>
      </p:sp>
      <p:sp>
        <p:nvSpPr>
          <p:cNvPr id="35" name="Shape 609">
            <a:extLst>
              <a:ext uri="{FF2B5EF4-FFF2-40B4-BE49-F238E27FC236}">
                <a16:creationId xmlns:a16="http://schemas.microsoft.com/office/drawing/2014/main" id="{D3BD6D83-CA3A-4B50-9208-F3E9832803DC}"/>
              </a:ext>
            </a:extLst>
          </p:cNvPr>
          <p:cNvSpPr/>
          <p:nvPr/>
        </p:nvSpPr>
        <p:spPr>
          <a:xfrm>
            <a:off x="4456249" y="1171499"/>
            <a:ext cx="231503" cy="96841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endParaRPr sz="1350"/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D6047E2D-68F4-44DF-A96F-A8B13844F656}"/>
              </a:ext>
            </a:extLst>
          </p:cNvPr>
          <p:cNvSpPr/>
          <p:nvPr/>
        </p:nvSpPr>
        <p:spPr>
          <a:xfrm>
            <a:off x="4501203" y="1601050"/>
            <a:ext cx="141598" cy="766754"/>
          </a:xfrm>
          <a:custGeom>
            <a:avLst/>
            <a:gdLst>
              <a:gd name="connsiteX0" fmla="*/ 138198 w 138198"/>
              <a:gd name="connsiteY0" fmla="*/ 0 h 748345"/>
              <a:gd name="connsiteX1" fmla="*/ 138198 w 138198"/>
              <a:gd name="connsiteY1" fmla="*/ 734949 h 748345"/>
              <a:gd name="connsiteX2" fmla="*/ 0 w 138198"/>
              <a:gd name="connsiteY2" fmla="*/ 748345 h 748345"/>
              <a:gd name="connsiteX3" fmla="*/ 0 w 138198"/>
              <a:gd name="connsiteY3" fmla="*/ 13396 h 748345"/>
              <a:gd name="connsiteX4" fmla="*/ 138198 w 138198"/>
              <a:gd name="connsiteY4" fmla="*/ 0 h 748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198" h="748345">
                <a:moveTo>
                  <a:pt x="138198" y="0"/>
                </a:moveTo>
                <a:lnTo>
                  <a:pt x="138198" y="734949"/>
                </a:lnTo>
                <a:lnTo>
                  <a:pt x="0" y="748345"/>
                </a:lnTo>
                <a:lnTo>
                  <a:pt x="0" y="13396"/>
                </a:lnTo>
                <a:lnTo>
                  <a:pt x="138198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 defTabSz="1028700">
              <a:defRPr sz="2700">
                <a:solidFill>
                  <a:srgbClr val="FFFFFF"/>
                </a:solidFill>
              </a:defRPr>
            </a:pPr>
            <a:endParaRPr sz="2025"/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9EC06359-DEEE-4163-A865-C391E4C43EAD}"/>
              </a:ext>
            </a:extLst>
          </p:cNvPr>
          <p:cNvSpPr/>
          <p:nvPr/>
        </p:nvSpPr>
        <p:spPr>
          <a:xfrm>
            <a:off x="4501203" y="2601038"/>
            <a:ext cx="141598" cy="749515"/>
          </a:xfrm>
          <a:custGeom>
            <a:avLst/>
            <a:gdLst>
              <a:gd name="connsiteX0" fmla="*/ 0 w 138198"/>
              <a:gd name="connsiteY0" fmla="*/ 0 h 731520"/>
              <a:gd name="connsiteX1" fmla="*/ 138198 w 138198"/>
              <a:gd name="connsiteY1" fmla="*/ 0 h 731520"/>
              <a:gd name="connsiteX2" fmla="*/ 138198 w 138198"/>
              <a:gd name="connsiteY2" fmla="*/ 731520 h 731520"/>
              <a:gd name="connsiteX3" fmla="*/ 0 w 138198"/>
              <a:gd name="connsiteY3" fmla="*/ 731520 h 731520"/>
              <a:gd name="connsiteX4" fmla="*/ 0 w 138198"/>
              <a:gd name="connsiteY4" fmla="*/ 0 h 73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198" h="731520">
                <a:moveTo>
                  <a:pt x="0" y="0"/>
                </a:moveTo>
                <a:lnTo>
                  <a:pt x="138198" y="0"/>
                </a:lnTo>
                <a:lnTo>
                  <a:pt x="138198" y="731520"/>
                </a:lnTo>
                <a:lnTo>
                  <a:pt x="0" y="7315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 defTabSz="1028700">
              <a:defRPr sz="2700">
                <a:solidFill>
                  <a:srgbClr val="FFFFFF"/>
                </a:solidFill>
              </a:defRPr>
            </a:pPr>
            <a:endParaRPr sz="2025"/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9C9DE30F-AE41-419E-8FA0-18A3DFD23BD8}"/>
              </a:ext>
            </a:extLst>
          </p:cNvPr>
          <p:cNvSpPr/>
          <p:nvPr/>
        </p:nvSpPr>
        <p:spPr>
          <a:xfrm>
            <a:off x="4501203" y="3585350"/>
            <a:ext cx="141598" cy="763635"/>
          </a:xfrm>
          <a:custGeom>
            <a:avLst/>
            <a:gdLst>
              <a:gd name="connsiteX0" fmla="*/ 138198 w 138198"/>
              <a:gd name="connsiteY0" fmla="*/ 0 h 745301"/>
              <a:gd name="connsiteX1" fmla="*/ 138198 w 138198"/>
              <a:gd name="connsiteY1" fmla="*/ 733973 h 745301"/>
              <a:gd name="connsiteX2" fmla="*/ 0 w 138198"/>
              <a:gd name="connsiteY2" fmla="*/ 745301 h 745301"/>
              <a:gd name="connsiteX3" fmla="*/ 0 w 138198"/>
              <a:gd name="connsiteY3" fmla="*/ 11327 h 745301"/>
              <a:gd name="connsiteX4" fmla="*/ 138198 w 138198"/>
              <a:gd name="connsiteY4" fmla="*/ 0 h 745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198" h="745301">
                <a:moveTo>
                  <a:pt x="138198" y="0"/>
                </a:moveTo>
                <a:lnTo>
                  <a:pt x="138198" y="733973"/>
                </a:lnTo>
                <a:lnTo>
                  <a:pt x="0" y="745301"/>
                </a:lnTo>
                <a:lnTo>
                  <a:pt x="0" y="11327"/>
                </a:lnTo>
                <a:lnTo>
                  <a:pt x="138198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 defTabSz="1028700">
              <a:defRPr sz="2700">
                <a:solidFill>
                  <a:srgbClr val="FFFFFF"/>
                </a:solidFill>
              </a:defRPr>
            </a:pPr>
            <a:endParaRPr sz="2025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702BB405-1907-4419-AF62-413856D63906}"/>
              </a:ext>
            </a:extLst>
          </p:cNvPr>
          <p:cNvSpPr/>
          <p:nvPr/>
        </p:nvSpPr>
        <p:spPr>
          <a:xfrm>
            <a:off x="4501203" y="4576432"/>
            <a:ext cx="141598" cy="764211"/>
          </a:xfrm>
          <a:custGeom>
            <a:avLst/>
            <a:gdLst>
              <a:gd name="connsiteX0" fmla="*/ 0 w 138198"/>
              <a:gd name="connsiteY0" fmla="*/ 0 h 745863"/>
              <a:gd name="connsiteX1" fmla="*/ 138198 w 138198"/>
              <a:gd name="connsiteY1" fmla="*/ 11719 h 745863"/>
              <a:gd name="connsiteX2" fmla="*/ 138198 w 138198"/>
              <a:gd name="connsiteY2" fmla="*/ 745863 h 745863"/>
              <a:gd name="connsiteX3" fmla="*/ 0 w 138198"/>
              <a:gd name="connsiteY3" fmla="*/ 734145 h 745863"/>
              <a:gd name="connsiteX4" fmla="*/ 0 w 138198"/>
              <a:gd name="connsiteY4" fmla="*/ 0 h 745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198" h="745863">
                <a:moveTo>
                  <a:pt x="0" y="0"/>
                </a:moveTo>
                <a:lnTo>
                  <a:pt x="138198" y="11719"/>
                </a:lnTo>
                <a:lnTo>
                  <a:pt x="138198" y="745863"/>
                </a:lnTo>
                <a:lnTo>
                  <a:pt x="0" y="734145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 defTabSz="1028700">
              <a:defRPr sz="2700">
                <a:solidFill>
                  <a:srgbClr val="FFFFFF"/>
                </a:solidFill>
              </a:defRPr>
            </a:pPr>
            <a:endParaRPr sz="2025"/>
          </a:p>
        </p:txBody>
      </p:sp>
      <p:sp>
        <p:nvSpPr>
          <p:cNvPr id="37" name="Shape 611">
            <a:extLst>
              <a:ext uri="{FF2B5EF4-FFF2-40B4-BE49-F238E27FC236}">
                <a16:creationId xmlns:a16="http://schemas.microsoft.com/office/drawing/2014/main" id="{99D82432-44E2-45A2-ADD3-0C7D66D2A503}"/>
              </a:ext>
            </a:extLst>
          </p:cNvPr>
          <p:cNvSpPr/>
          <p:nvPr/>
        </p:nvSpPr>
        <p:spPr>
          <a:xfrm rot="21267794">
            <a:off x="3166659" y="1480527"/>
            <a:ext cx="2810683" cy="749515"/>
          </a:xfrm>
          <a:prstGeom prst="notchedRightArrow">
            <a:avLst>
              <a:gd name="adj1" fmla="val 100000"/>
              <a:gd name="adj2" fmla="val 50000"/>
            </a:avLst>
          </a:prstGeom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 sz="2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</a:t>
            </a:r>
            <a:endParaRPr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Shape 614">
            <a:extLst>
              <a:ext uri="{FF2B5EF4-FFF2-40B4-BE49-F238E27FC236}">
                <a16:creationId xmlns:a16="http://schemas.microsoft.com/office/drawing/2014/main" id="{24BE9EA5-9685-4EC3-AE9F-C28FA3F03F40}"/>
              </a:ext>
            </a:extLst>
          </p:cNvPr>
          <p:cNvSpPr/>
          <p:nvPr/>
        </p:nvSpPr>
        <p:spPr>
          <a:xfrm flipH="1">
            <a:off x="3166659" y="2471897"/>
            <a:ext cx="2810683" cy="749515"/>
          </a:xfrm>
          <a:prstGeom prst="notchedRightArrow">
            <a:avLst>
              <a:gd name="adj1" fmla="val 100000"/>
              <a:gd name="adj2" fmla="val 50000"/>
            </a:avLst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 sz="2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</a:t>
            </a:r>
            <a:endParaRPr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" name="Shape 617">
            <a:extLst>
              <a:ext uri="{FF2B5EF4-FFF2-40B4-BE49-F238E27FC236}">
                <a16:creationId xmlns:a16="http://schemas.microsoft.com/office/drawing/2014/main" id="{61EEF72D-AE5E-44C8-A951-E19FF7759269}"/>
              </a:ext>
            </a:extLst>
          </p:cNvPr>
          <p:cNvSpPr/>
          <p:nvPr/>
        </p:nvSpPr>
        <p:spPr>
          <a:xfrm rot="21318851">
            <a:off x="3166659" y="3463267"/>
            <a:ext cx="2810683" cy="749515"/>
          </a:xfrm>
          <a:prstGeom prst="notchedRightArrow">
            <a:avLst>
              <a:gd name="adj1" fmla="val 100000"/>
              <a:gd name="adj2" fmla="val 50000"/>
            </a:avLst>
          </a:prstGeom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 sz="2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Third</a:t>
            </a:r>
            <a:endParaRPr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" name="Shape 620">
            <a:extLst>
              <a:ext uri="{FF2B5EF4-FFF2-40B4-BE49-F238E27FC236}">
                <a16:creationId xmlns:a16="http://schemas.microsoft.com/office/drawing/2014/main" id="{08AF22AC-682A-403B-B3D3-ED570AF6BD93}"/>
              </a:ext>
            </a:extLst>
          </p:cNvPr>
          <p:cNvSpPr/>
          <p:nvPr/>
        </p:nvSpPr>
        <p:spPr>
          <a:xfrm rot="290802" flipH="1">
            <a:off x="3166659" y="4454637"/>
            <a:ext cx="2810683" cy="749515"/>
          </a:xfrm>
          <a:prstGeom prst="notchedRightArrow">
            <a:avLst>
              <a:gd name="adj1" fmla="val 100000"/>
              <a:gd name="adj2" fmla="val 50000"/>
            </a:avLst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 sz="2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Fourth</a:t>
            </a:r>
            <a:endParaRPr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4634061-1E27-47E1-9015-4D477089EFA7}"/>
              </a:ext>
            </a:extLst>
          </p:cNvPr>
          <p:cNvGrpSpPr/>
          <p:nvPr/>
        </p:nvGrpSpPr>
        <p:grpSpPr>
          <a:xfrm>
            <a:off x="6691483" y="1514357"/>
            <a:ext cx="2202816" cy="1598558"/>
            <a:chOff x="8921977" y="1394910"/>
            <a:chExt cx="2937088" cy="2131410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CE526C6-8C55-4422-AA07-2E7DEBEDD9AB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55B5105-3F48-44DD-BC74-F05A20976B4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E3199F5-D307-4F9D-B7C3-9196DB87A5B7}"/>
              </a:ext>
            </a:extLst>
          </p:cNvPr>
          <p:cNvGrpSpPr/>
          <p:nvPr/>
        </p:nvGrpSpPr>
        <p:grpSpPr>
          <a:xfrm>
            <a:off x="6691483" y="3512084"/>
            <a:ext cx="2202816" cy="1598558"/>
            <a:chOff x="8921977" y="4001571"/>
            <a:chExt cx="2937088" cy="2131410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53D312C-00C5-4286-8988-316873B3D381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15EE682-7B20-4D87-A7B2-61F09EA6DD0E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A312CFD-E6B5-4E4C-B73A-E6CF0A3A1772}"/>
              </a:ext>
            </a:extLst>
          </p:cNvPr>
          <p:cNvGrpSpPr/>
          <p:nvPr/>
        </p:nvGrpSpPr>
        <p:grpSpPr>
          <a:xfrm>
            <a:off x="261395" y="4484315"/>
            <a:ext cx="2202816" cy="1598558"/>
            <a:chOff x="332936" y="4580523"/>
            <a:chExt cx="2937088" cy="2131410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AEC781D-D8A7-4789-8499-0B5ED3E06FDF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29D0D13-9B62-4C7D-A290-8756077BC633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4584049D-B33A-4DEC-B694-550D88DE2851}"/>
              </a:ext>
            </a:extLst>
          </p:cNvPr>
          <p:cNvGrpSpPr/>
          <p:nvPr/>
        </p:nvGrpSpPr>
        <p:grpSpPr>
          <a:xfrm>
            <a:off x="255548" y="2664850"/>
            <a:ext cx="2202816" cy="1598558"/>
            <a:chOff x="340731" y="2097484"/>
            <a:chExt cx="2937088" cy="2131410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CE7269B-4EAD-4362-A385-1039AC23BF1F}"/>
                </a:ext>
              </a:extLst>
            </p:cNvPr>
            <p:cNvSpPr txBox="1"/>
            <p:nvPr/>
          </p:nvSpPr>
          <p:spPr>
            <a:xfrm>
              <a:off x="340731" y="2097484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0037F893-E1EB-46F7-89DC-96897F655B86}"/>
                </a:ext>
              </a:extLst>
            </p:cNvPr>
            <p:cNvSpPr txBox="1"/>
            <p:nvPr/>
          </p:nvSpPr>
          <p:spPr>
            <a:xfrm>
              <a:off x="348526" y="2628455"/>
              <a:ext cx="2929293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18FDB597-D026-4230-A6B6-691FB8D97837}"/>
              </a:ext>
            </a:extLst>
          </p:cNvPr>
          <p:cNvSpPr/>
          <p:nvPr/>
        </p:nvSpPr>
        <p:spPr>
          <a:xfrm>
            <a:off x="2544757" y="2716828"/>
            <a:ext cx="82358" cy="346249"/>
          </a:xfrm>
          <a:prstGeom prst="roundRect">
            <a:avLst>
              <a:gd name="adj" fmla="val 276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2E463DA-3DF1-45DB-881E-37FE6C013F88}"/>
              </a:ext>
            </a:extLst>
          </p:cNvPr>
          <p:cNvSpPr/>
          <p:nvPr/>
        </p:nvSpPr>
        <p:spPr>
          <a:xfrm>
            <a:off x="2544757" y="4538174"/>
            <a:ext cx="82358" cy="346249"/>
          </a:xfrm>
          <a:prstGeom prst="roundRect">
            <a:avLst>
              <a:gd name="adj" fmla="val 276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5876010F-79D8-4956-8745-0C744794A4A2}"/>
              </a:ext>
            </a:extLst>
          </p:cNvPr>
          <p:cNvSpPr/>
          <p:nvPr/>
        </p:nvSpPr>
        <p:spPr>
          <a:xfrm>
            <a:off x="6516887" y="1568218"/>
            <a:ext cx="82358" cy="346249"/>
          </a:xfrm>
          <a:prstGeom prst="roundRect">
            <a:avLst>
              <a:gd name="adj" fmla="val 276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7E8583D4-09FC-4437-BFDB-7DCE3C47345E}"/>
              </a:ext>
            </a:extLst>
          </p:cNvPr>
          <p:cNvSpPr/>
          <p:nvPr/>
        </p:nvSpPr>
        <p:spPr>
          <a:xfrm>
            <a:off x="6516887" y="3565943"/>
            <a:ext cx="82358" cy="346249"/>
          </a:xfrm>
          <a:prstGeom prst="roundRect">
            <a:avLst>
              <a:gd name="adj" fmla="val 276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181310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4 Signposts Diagram for PowerPoint</a:t>
            </a:r>
          </a:p>
        </p:txBody>
      </p:sp>
      <p:sp>
        <p:nvSpPr>
          <p:cNvPr id="47" name="Shape 608">
            <a:extLst>
              <a:ext uri="{FF2B5EF4-FFF2-40B4-BE49-F238E27FC236}">
                <a16:creationId xmlns:a16="http://schemas.microsoft.com/office/drawing/2014/main" id="{0B02C374-E277-4022-B11F-EA642D74029F}"/>
              </a:ext>
            </a:extLst>
          </p:cNvPr>
          <p:cNvSpPr/>
          <p:nvPr/>
        </p:nvSpPr>
        <p:spPr>
          <a:xfrm>
            <a:off x="4501203" y="1268339"/>
            <a:ext cx="141598" cy="4418161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 defTabSz="1028700">
              <a:defRPr sz="2700">
                <a:solidFill>
                  <a:srgbClr val="FFFFFF"/>
                </a:solidFill>
              </a:defRPr>
            </a:pPr>
            <a:endParaRPr sz="2025"/>
          </a:p>
        </p:txBody>
      </p:sp>
      <p:sp>
        <p:nvSpPr>
          <p:cNvPr id="48" name="Shape 609">
            <a:extLst>
              <a:ext uri="{FF2B5EF4-FFF2-40B4-BE49-F238E27FC236}">
                <a16:creationId xmlns:a16="http://schemas.microsoft.com/office/drawing/2014/main" id="{CA4C4217-79F1-49BE-84FC-82E507EBEE9A}"/>
              </a:ext>
            </a:extLst>
          </p:cNvPr>
          <p:cNvSpPr/>
          <p:nvPr/>
        </p:nvSpPr>
        <p:spPr>
          <a:xfrm>
            <a:off x="4456249" y="1171499"/>
            <a:ext cx="231503" cy="96841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endParaRPr sz="135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E10581BE-8EEF-40C2-B2A1-4308C7F90F88}"/>
              </a:ext>
            </a:extLst>
          </p:cNvPr>
          <p:cNvSpPr/>
          <p:nvPr/>
        </p:nvSpPr>
        <p:spPr>
          <a:xfrm>
            <a:off x="4501203" y="1601050"/>
            <a:ext cx="141598" cy="766754"/>
          </a:xfrm>
          <a:custGeom>
            <a:avLst/>
            <a:gdLst>
              <a:gd name="connsiteX0" fmla="*/ 138198 w 138198"/>
              <a:gd name="connsiteY0" fmla="*/ 0 h 748345"/>
              <a:gd name="connsiteX1" fmla="*/ 138198 w 138198"/>
              <a:gd name="connsiteY1" fmla="*/ 734949 h 748345"/>
              <a:gd name="connsiteX2" fmla="*/ 0 w 138198"/>
              <a:gd name="connsiteY2" fmla="*/ 748345 h 748345"/>
              <a:gd name="connsiteX3" fmla="*/ 0 w 138198"/>
              <a:gd name="connsiteY3" fmla="*/ 13396 h 748345"/>
              <a:gd name="connsiteX4" fmla="*/ 138198 w 138198"/>
              <a:gd name="connsiteY4" fmla="*/ 0 h 748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198" h="748345">
                <a:moveTo>
                  <a:pt x="138198" y="0"/>
                </a:moveTo>
                <a:lnTo>
                  <a:pt x="138198" y="734949"/>
                </a:lnTo>
                <a:lnTo>
                  <a:pt x="0" y="748345"/>
                </a:lnTo>
                <a:lnTo>
                  <a:pt x="0" y="13396"/>
                </a:lnTo>
                <a:lnTo>
                  <a:pt x="138198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 defTabSz="1028700">
              <a:defRPr sz="2700">
                <a:solidFill>
                  <a:srgbClr val="FFFFFF"/>
                </a:solidFill>
              </a:defRPr>
            </a:pPr>
            <a:endParaRPr sz="2025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35272463-0806-4792-92B2-C0E3D52A8CC4}"/>
              </a:ext>
            </a:extLst>
          </p:cNvPr>
          <p:cNvSpPr/>
          <p:nvPr/>
        </p:nvSpPr>
        <p:spPr>
          <a:xfrm>
            <a:off x="4501203" y="2601038"/>
            <a:ext cx="141598" cy="749515"/>
          </a:xfrm>
          <a:custGeom>
            <a:avLst/>
            <a:gdLst>
              <a:gd name="connsiteX0" fmla="*/ 0 w 138198"/>
              <a:gd name="connsiteY0" fmla="*/ 0 h 731520"/>
              <a:gd name="connsiteX1" fmla="*/ 138198 w 138198"/>
              <a:gd name="connsiteY1" fmla="*/ 0 h 731520"/>
              <a:gd name="connsiteX2" fmla="*/ 138198 w 138198"/>
              <a:gd name="connsiteY2" fmla="*/ 731520 h 731520"/>
              <a:gd name="connsiteX3" fmla="*/ 0 w 138198"/>
              <a:gd name="connsiteY3" fmla="*/ 731520 h 731520"/>
              <a:gd name="connsiteX4" fmla="*/ 0 w 138198"/>
              <a:gd name="connsiteY4" fmla="*/ 0 h 73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198" h="731520">
                <a:moveTo>
                  <a:pt x="0" y="0"/>
                </a:moveTo>
                <a:lnTo>
                  <a:pt x="138198" y="0"/>
                </a:lnTo>
                <a:lnTo>
                  <a:pt x="138198" y="731520"/>
                </a:lnTo>
                <a:lnTo>
                  <a:pt x="0" y="7315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 defTabSz="1028700">
              <a:defRPr sz="2700">
                <a:solidFill>
                  <a:srgbClr val="FFFFFF"/>
                </a:solidFill>
              </a:defRPr>
            </a:pPr>
            <a:endParaRPr sz="2025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4364071E-57A4-4930-8B38-9600172EE774}"/>
              </a:ext>
            </a:extLst>
          </p:cNvPr>
          <p:cNvSpPr/>
          <p:nvPr/>
        </p:nvSpPr>
        <p:spPr>
          <a:xfrm>
            <a:off x="4501203" y="3585350"/>
            <a:ext cx="141598" cy="763635"/>
          </a:xfrm>
          <a:custGeom>
            <a:avLst/>
            <a:gdLst>
              <a:gd name="connsiteX0" fmla="*/ 138198 w 138198"/>
              <a:gd name="connsiteY0" fmla="*/ 0 h 745301"/>
              <a:gd name="connsiteX1" fmla="*/ 138198 w 138198"/>
              <a:gd name="connsiteY1" fmla="*/ 733973 h 745301"/>
              <a:gd name="connsiteX2" fmla="*/ 0 w 138198"/>
              <a:gd name="connsiteY2" fmla="*/ 745301 h 745301"/>
              <a:gd name="connsiteX3" fmla="*/ 0 w 138198"/>
              <a:gd name="connsiteY3" fmla="*/ 11327 h 745301"/>
              <a:gd name="connsiteX4" fmla="*/ 138198 w 138198"/>
              <a:gd name="connsiteY4" fmla="*/ 0 h 745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198" h="745301">
                <a:moveTo>
                  <a:pt x="138198" y="0"/>
                </a:moveTo>
                <a:lnTo>
                  <a:pt x="138198" y="733973"/>
                </a:lnTo>
                <a:lnTo>
                  <a:pt x="0" y="745301"/>
                </a:lnTo>
                <a:lnTo>
                  <a:pt x="0" y="11327"/>
                </a:lnTo>
                <a:lnTo>
                  <a:pt x="138198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 defTabSz="1028700">
              <a:defRPr sz="2700">
                <a:solidFill>
                  <a:srgbClr val="FFFFFF"/>
                </a:solidFill>
              </a:defRPr>
            </a:pPr>
            <a:endParaRPr sz="2025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127CEF2F-32DB-4F6A-A797-07BF7957967A}"/>
              </a:ext>
            </a:extLst>
          </p:cNvPr>
          <p:cNvSpPr/>
          <p:nvPr/>
        </p:nvSpPr>
        <p:spPr>
          <a:xfrm>
            <a:off x="4501203" y="4576432"/>
            <a:ext cx="141598" cy="764211"/>
          </a:xfrm>
          <a:custGeom>
            <a:avLst/>
            <a:gdLst>
              <a:gd name="connsiteX0" fmla="*/ 0 w 138198"/>
              <a:gd name="connsiteY0" fmla="*/ 0 h 745863"/>
              <a:gd name="connsiteX1" fmla="*/ 138198 w 138198"/>
              <a:gd name="connsiteY1" fmla="*/ 11719 h 745863"/>
              <a:gd name="connsiteX2" fmla="*/ 138198 w 138198"/>
              <a:gd name="connsiteY2" fmla="*/ 745863 h 745863"/>
              <a:gd name="connsiteX3" fmla="*/ 0 w 138198"/>
              <a:gd name="connsiteY3" fmla="*/ 734145 h 745863"/>
              <a:gd name="connsiteX4" fmla="*/ 0 w 138198"/>
              <a:gd name="connsiteY4" fmla="*/ 0 h 745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198" h="745863">
                <a:moveTo>
                  <a:pt x="0" y="0"/>
                </a:moveTo>
                <a:lnTo>
                  <a:pt x="138198" y="11719"/>
                </a:lnTo>
                <a:lnTo>
                  <a:pt x="138198" y="745863"/>
                </a:lnTo>
                <a:lnTo>
                  <a:pt x="0" y="734145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 defTabSz="1028700">
              <a:defRPr sz="2700">
                <a:solidFill>
                  <a:srgbClr val="FFFFFF"/>
                </a:solidFill>
              </a:defRPr>
            </a:pPr>
            <a:endParaRPr sz="2025"/>
          </a:p>
        </p:txBody>
      </p:sp>
      <p:sp>
        <p:nvSpPr>
          <p:cNvPr id="53" name="Shape 611">
            <a:extLst>
              <a:ext uri="{FF2B5EF4-FFF2-40B4-BE49-F238E27FC236}">
                <a16:creationId xmlns:a16="http://schemas.microsoft.com/office/drawing/2014/main" id="{FB807B74-2651-4D37-8C9B-8493E1DACADB}"/>
              </a:ext>
            </a:extLst>
          </p:cNvPr>
          <p:cNvSpPr/>
          <p:nvPr/>
        </p:nvSpPr>
        <p:spPr>
          <a:xfrm rot="21267794">
            <a:off x="3166659" y="1480527"/>
            <a:ext cx="2810683" cy="749515"/>
          </a:xfrm>
          <a:prstGeom prst="notchedRightArrow">
            <a:avLst>
              <a:gd name="adj1" fmla="val 100000"/>
              <a:gd name="adj2" fmla="val 50000"/>
            </a:avLst>
          </a:prstGeom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 sz="2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</a:t>
            </a:r>
            <a:endParaRPr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Shape 614">
            <a:extLst>
              <a:ext uri="{FF2B5EF4-FFF2-40B4-BE49-F238E27FC236}">
                <a16:creationId xmlns:a16="http://schemas.microsoft.com/office/drawing/2014/main" id="{B1767C49-F0DA-41BA-AC12-0E8D92AF4F12}"/>
              </a:ext>
            </a:extLst>
          </p:cNvPr>
          <p:cNvSpPr/>
          <p:nvPr/>
        </p:nvSpPr>
        <p:spPr>
          <a:xfrm flipH="1">
            <a:off x="3166659" y="2471897"/>
            <a:ext cx="2810683" cy="749515"/>
          </a:xfrm>
          <a:prstGeom prst="notchedRightArrow">
            <a:avLst>
              <a:gd name="adj1" fmla="val 100000"/>
              <a:gd name="adj2" fmla="val 50000"/>
            </a:avLst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 sz="2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</a:t>
            </a:r>
            <a:endParaRPr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Shape 617">
            <a:extLst>
              <a:ext uri="{FF2B5EF4-FFF2-40B4-BE49-F238E27FC236}">
                <a16:creationId xmlns:a16="http://schemas.microsoft.com/office/drawing/2014/main" id="{5D5EC0A3-FC8B-4626-B9EE-DF6DD79B2222}"/>
              </a:ext>
            </a:extLst>
          </p:cNvPr>
          <p:cNvSpPr/>
          <p:nvPr/>
        </p:nvSpPr>
        <p:spPr>
          <a:xfrm rot="21318851">
            <a:off x="3166659" y="3463267"/>
            <a:ext cx="2810683" cy="749515"/>
          </a:xfrm>
          <a:prstGeom prst="notchedRightArrow">
            <a:avLst>
              <a:gd name="adj1" fmla="val 100000"/>
              <a:gd name="adj2" fmla="val 50000"/>
            </a:avLst>
          </a:prstGeom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 sz="2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Third</a:t>
            </a:r>
            <a:endParaRPr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Shape 620">
            <a:extLst>
              <a:ext uri="{FF2B5EF4-FFF2-40B4-BE49-F238E27FC236}">
                <a16:creationId xmlns:a16="http://schemas.microsoft.com/office/drawing/2014/main" id="{12CD1B1B-E230-4718-9B8E-4A3024824C33}"/>
              </a:ext>
            </a:extLst>
          </p:cNvPr>
          <p:cNvSpPr/>
          <p:nvPr/>
        </p:nvSpPr>
        <p:spPr>
          <a:xfrm rot="290802" flipH="1">
            <a:off x="3166659" y="4454637"/>
            <a:ext cx="2810683" cy="749515"/>
          </a:xfrm>
          <a:prstGeom prst="notchedRightArrow">
            <a:avLst>
              <a:gd name="adj1" fmla="val 100000"/>
              <a:gd name="adj2" fmla="val 50000"/>
            </a:avLst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 sz="2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Fourth</a:t>
            </a:r>
            <a:endParaRPr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07C8087-311C-4DF6-9620-F1A9C97A8775}"/>
              </a:ext>
            </a:extLst>
          </p:cNvPr>
          <p:cNvGrpSpPr/>
          <p:nvPr/>
        </p:nvGrpSpPr>
        <p:grpSpPr>
          <a:xfrm>
            <a:off x="6691483" y="1514357"/>
            <a:ext cx="2202816" cy="1598558"/>
            <a:chOff x="8921977" y="1394910"/>
            <a:chExt cx="2937088" cy="2131410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6B1C2997-0DF1-4055-8802-C53284A92B12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5F475C44-831E-4449-8093-EAD84631B143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97804025-26B4-4C03-AE18-8EAFC483A30B}"/>
              </a:ext>
            </a:extLst>
          </p:cNvPr>
          <p:cNvGrpSpPr/>
          <p:nvPr/>
        </p:nvGrpSpPr>
        <p:grpSpPr>
          <a:xfrm>
            <a:off x="6691483" y="3512084"/>
            <a:ext cx="2202816" cy="1598558"/>
            <a:chOff x="8921977" y="4001571"/>
            <a:chExt cx="2937088" cy="2131410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911FB859-7046-4477-8F0F-1454EEF7DEB3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F41C0581-6C2F-4A9A-847F-8026324255CB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C10F9D2D-B38E-4D88-A40D-6464F154E9EF}"/>
              </a:ext>
            </a:extLst>
          </p:cNvPr>
          <p:cNvGrpSpPr/>
          <p:nvPr/>
        </p:nvGrpSpPr>
        <p:grpSpPr>
          <a:xfrm>
            <a:off x="261395" y="4484315"/>
            <a:ext cx="2202816" cy="1598558"/>
            <a:chOff x="332936" y="4580523"/>
            <a:chExt cx="2937088" cy="2131410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20C75A99-053B-41B0-B8F4-53D1CBEFCC8D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7ECCD695-BD15-46CD-9A39-407410735A7B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16E62282-A9F8-4539-8B84-EEA0B4D10B8B}"/>
              </a:ext>
            </a:extLst>
          </p:cNvPr>
          <p:cNvGrpSpPr/>
          <p:nvPr/>
        </p:nvGrpSpPr>
        <p:grpSpPr>
          <a:xfrm>
            <a:off x="255548" y="2664850"/>
            <a:ext cx="2202816" cy="1598558"/>
            <a:chOff x="340731" y="2097484"/>
            <a:chExt cx="2937088" cy="2131410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D37DCB7D-3130-43D8-B4C1-0F6FA0A850F8}"/>
                </a:ext>
              </a:extLst>
            </p:cNvPr>
            <p:cNvSpPr txBox="1"/>
            <p:nvPr/>
          </p:nvSpPr>
          <p:spPr>
            <a:xfrm>
              <a:off x="340731" y="2097484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576756A9-00FD-4C95-B7EE-CCF66E4CA80D}"/>
                </a:ext>
              </a:extLst>
            </p:cNvPr>
            <p:cNvSpPr txBox="1"/>
            <p:nvPr/>
          </p:nvSpPr>
          <p:spPr>
            <a:xfrm>
              <a:off x="348526" y="2628455"/>
              <a:ext cx="2929293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4543120E-031B-4E9B-B1E8-546A6F55CEE3}"/>
              </a:ext>
            </a:extLst>
          </p:cNvPr>
          <p:cNvSpPr/>
          <p:nvPr/>
        </p:nvSpPr>
        <p:spPr>
          <a:xfrm>
            <a:off x="2544757" y="2716828"/>
            <a:ext cx="82358" cy="346249"/>
          </a:xfrm>
          <a:prstGeom prst="roundRect">
            <a:avLst>
              <a:gd name="adj" fmla="val 276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BF14076D-B3CB-464F-90E1-AD81252CACE3}"/>
              </a:ext>
            </a:extLst>
          </p:cNvPr>
          <p:cNvSpPr/>
          <p:nvPr/>
        </p:nvSpPr>
        <p:spPr>
          <a:xfrm>
            <a:off x="2544757" y="4538174"/>
            <a:ext cx="82358" cy="346249"/>
          </a:xfrm>
          <a:prstGeom prst="roundRect">
            <a:avLst>
              <a:gd name="adj" fmla="val 276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E73D0EAC-55A3-459D-A149-6AAC83AAE14E}"/>
              </a:ext>
            </a:extLst>
          </p:cNvPr>
          <p:cNvSpPr/>
          <p:nvPr/>
        </p:nvSpPr>
        <p:spPr>
          <a:xfrm>
            <a:off x="6516887" y="1568218"/>
            <a:ext cx="82358" cy="346249"/>
          </a:xfrm>
          <a:prstGeom prst="roundRect">
            <a:avLst>
              <a:gd name="adj" fmla="val 276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D4BC0D34-8DC3-4177-A6E9-18A2A6E58146}"/>
              </a:ext>
            </a:extLst>
          </p:cNvPr>
          <p:cNvSpPr/>
          <p:nvPr/>
        </p:nvSpPr>
        <p:spPr>
          <a:xfrm>
            <a:off x="6516887" y="3565943"/>
            <a:ext cx="82358" cy="346249"/>
          </a:xfrm>
          <a:prstGeom prst="roundRect">
            <a:avLst>
              <a:gd name="adj" fmla="val 276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91695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9936</TotalTime>
  <Words>366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 Signposts Diagram for PowerPoint</vt:lpstr>
      <vt:lpstr>4 Signposts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Signposts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2017-12-11T22:42:59Z</dcterms:modified>
  <cp:category>Charts &amp; Diagrams</cp:category>
</cp:coreProperties>
</file>