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17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2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4 Stacked Banners Diagram for PowerPoint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121444" y="1348967"/>
            <a:ext cx="6901112" cy="1123522"/>
            <a:chOff x="3895725" y="1457864"/>
            <a:chExt cx="7272182" cy="1534718"/>
          </a:xfrm>
        </p:grpSpPr>
        <p:sp>
          <p:nvSpPr>
            <p:cNvPr id="44" name="Freeform: Shape 43"/>
            <p:cNvSpPr/>
            <p:nvPr/>
          </p:nvSpPr>
          <p:spPr>
            <a:xfrm>
              <a:off x="5970104" y="1457864"/>
              <a:ext cx="5197803" cy="1268244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Lorem Ipsum</a:t>
              </a:r>
            </a:p>
            <a:p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6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3895725" y="1457864"/>
              <a:ext cx="1210460" cy="1268244"/>
              <a:chOff x="3895725" y="1457864"/>
              <a:chExt cx="1210460" cy="1268244"/>
            </a:xfrm>
          </p:grpSpPr>
          <p:sp>
            <p:nvSpPr>
              <p:cNvPr id="56" name="Freeform: Shape 55"/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9" name="Freeform: Shape 58"/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5100810" y="1457864"/>
              <a:ext cx="869294" cy="1534718"/>
              <a:chOff x="5100810" y="1457864"/>
              <a:chExt cx="869294" cy="1534718"/>
            </a:xfrm>
          </p:grpSpPr>
          <p:sp>
            <p:nvSpPr>
              <p:cNvPr id="49" name="Freeform: Shape 48"/>
              <p:cNvSpPr/>
              <p:nvPr/>
            </p:nvSpPr>
            <p:spPr>
              <a:xfrm flipV="1">
                <a:off x="5106184" y="1457865"/>
                <a:ext cx="433060" cy="1534717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0" name="Freeform: Shape 49"/>
              <p:cNvSpPr/>
              <p:nvPr/>
            </p:nvSpPr>
            <p:spPr>
              <a:xfrm flipH="1" flipV="1">
                <a:off x="5539244" y="1457864"/>
                <a:ext cx="430860" cy="1534718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1" name="Freeform: Shape 50"/>
              <p:cNvSpPr/>
              <p:nvPr/>
            </p:nvSpPr>
            <p:spPr>
              <a:xfrm flipV="1">
                <a:off x="5100810" y="2521179"/>
                <a:ext cx="5375" cy="3307"/>
              </a:xfrm>
              <a:custGeom>
                <a:avLst/>
                <a:gdLst>
                  <a:gd name="connsiteX0" fmla="*/ 0 w 4497"/>
                  <a:gd name="connsiteY0" fmla="*/ 2767 h 2767"/>
                  <a:gd name="connsiteX1" fmla="*/ 4497 w 4497"/>
                  <a:gd name="connsiteY1" fmla="*/ 2767 h 2767"/>
                  <a:gd name="connsiteX2" fmla="*/ 4497 w 4497"/>
                  <a:gd name="connsiteY2" fmla="*/ 0 h 2767"/>
                  <a:gd name="connsiteX3" fmla="*/ 0 w 4497"/>
                  <a:gd name="connsiteY3" fmla="*/ 2767 h 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97" h="2767">
                    <a:moveTo>
                      <a:pt x="0" y="2767"/>
                    </a:moveTo>
                    <a:lnTo>
                      <a:pt x="4497" y="2767"/>
                    </a:lnTo>
                    <a:lnTo>
                      <a:pt x="4497" y="0"/>
                    </a:lnTo>
                    <a:lnTo>
                      <a:pt x="0" y="276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3" name="Freeform: Shape 52"/>
              <p:cNvSpPr/>
              <p:nvPr/>
            </p:nvSpPr>
            <p:spPr>
              <a:xfrm flipH="1" flipV="1">
                <a:off x="5539244" y="2521178"/>
                <a:ext cx="430860" cy="471404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4" name="Freeform: Shape 53"/>
              <p:cNvSpPr/>
              <p:nvPr/>
            </p:nvSpPr>
            <p:spPr>
              <a:xfrm flipV="1">
                <a:off x="5106184" y="2524485"/>
                <a:ext cx="433060" cy="468097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Freeform: Shape 47"/>
            <p:cNvSpPr/>
            <p:nvPr/>
          </p:nvSpPr>
          <p:spPr>
            <a:xfrm>
              <a:off x="5970104" y="2521178"/>
              <a:ext cx="5197803" cy="204930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121444" y="2534675"/>
            <a:ext cx="6901112" cy="1123522"/>
            <a:chOff x="3895725" y="1457864"/>
            <a:chExt cx="7272182" cy="1534718"/>
          </a:xfrm>
        </p:grpSpPr>
        <p:sp>
          <p:nvSpPr>
            <p:cNvPr id="64" name="Freeform: Shape 63"/>
            <p:cNvSpPr/>
            <p:nvPr/>
          </p:nvSpPr>
          <p:spPr>
            <a:xfrm>
              <a:off x="5970104" y="1457864"/>
              <a:ext cx="5197803" cy="1268244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b="1">
                  <a:solidFill>
                    <a:prstClr val="black"/>
                  </a:solidFill>
                </a:rPr>
                <a:t>Lorem Ipsum</a:t>
              </a:r>
            </a:p>
            <a:p>
              <a:pPr lvl="0"/>
              <a:r>
                <a:rPr lang="en-US" sz="90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60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3895725" y="1457864"/>
              <a:ext cx="1210460" cy="1268244"/>
              <a:chOff x="3895725" y="1457864"/>
              <a:chExt cx="1210460" cy="1268244"/>
            </a:xfrm>
          </p:grpSpPr>
          <p:sp>
            <p:nvSpPr>
              <p:cNvPr id="91" name="Freeform: Shape 90"/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2" name="Freeform: Shape 91"/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5100810" y="1457864"/>
              <a:ext cx="869294" cy="1534718"/>
              <a:chOff x="5100810" y="1457864"/>
              <a:chExt cx="869294" cy="1534718"/>
            </a:xfrm>
          </p:grpSpPr>
          <p:sp>
            <p:nvSpPr>
              <p:cNvPr id="71" name="Freeform: Shape 70"/>
              <p:cNvSpPr/>
              <p:nvPr/>
            </p:nvSpPr>
            <p:spPr>
              <a:xfrm flipV="1">
                <a:off x="5106184" y="1457865"/>
                <a:ext cx="433060" cy="1534717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2" name="Freeform: Shape 71"/>
              <p:cNvSpPr/>
              <p:nvPr/>
            </p:nvSpPr>
            <p:spPr>
              <a:xfrm flipH="1" flipV="1">
                <a:off x="5539244" y="1457864"/>
                <a:ext cx="430860" cy="1534718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3" name="Freeform: Shape 72"/>
              <p:cNvSpPr/>
              <p:nvPr/>
            </p:nvSpPr>
            <p:spPr>
              <a:xfrm flipV="1">
                <a:off x="5100810" y="2521179"/>
                <a:ext cx="5375" cy="3307"/>
              </a:xfrm>
              <a:custGeom>
                <a:avLst/>
                <a:gdLst>
                  <a:gd name="connsiteX0" fmla="*/ 0 w 4497"/>
                  <a:gd name="connsiteY0" fmla="*/ 2767 h 2767"/>
                  <a:gd name="connsiteX1" fmla="*/ 4497 w 4497"/>
                  <a:gd name="connsiteY1" fmla="*/ 2767 h 2767"/>
                  <a:gd name="connsiteX2" fmla="*/ 4497 w 4497"/>
                  <a:gd name="connsiteY2" fmla="*/ 0 h 2767"/>
                  <a:gd name="connsiteX3" fmla="*/ 0 w 4497"/>
                  <a:gd name="connsiteY3" fmla="*/ 2767 h 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97" h="2767">
                    <a:moveTo>
                      <a:pt x="0" y="2767"/>
                    </a:moveTo>
                    <a:lnTo>
                      <a:pt x="4497" y="2767"/>
                    </a:lnTo>
                    <a:lnTo>
                      <a:pt x="4497" y="0"/>
                    </a:lnTo>
                    <a:lnTo>
                      <a:pt x="0" y="276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6" name="Freeform: Shape 85"/>
              <p:cNvSpPr/>
              <p:nvPr/>
            </p:nvSpPr>
            <p:spPr>
              <a:xfrm flipH="1" flipV="1">
                <a:off x="5539244" y="2521178"/>
                <a:ext cx="430860" cy="471404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8" name="Freeform: Shape 87"/>
              <p:cNvSpPr/>
              <p:nvPr/>
            </p:nvSpPr>
            <p:spPr>
              <a:xfrm flipV="1">
                <a:off x="5106184" y="2524485"/>
                <a:ext cx="433060" cy="468097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Freeform: Shape 69"/>
            <p:cNvSpPr/>
            <p:nvPr/>
          </p:nvSpPr>
          <p:spPr>
            <a:xfrm>
              <a:off x="5970104" y="2521178"/>
              <a:ext cx="5197803" cy="204930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121444" y="3720381"/>
            <a:ext cx="6901112" cy="1123522"/>
            <a:chOff x="3895725" y="1457864"/>
            <a:chExt cx="7272182" cy="1534718"/>
          </a:xfrm>
        </p:grpSpPr>
        <p:sp>
          <p:nvSpPr>
            <p:cNvPr id="94" name="Freeform: Shape 93"/>
            <p:cNvSpPr/>
            <p:nvPr/>
          </p:nvSpPr>
          <p:spPr>
            <a:xfrm>
              <a:off x="5970104" y="1457864"/>
              <a:ext cx="5197803" cy="1268244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b="1">
                  <a:solidFill>
                    <a:prstClr val="black"/>
                  </a:solidFill>
                </a:rPr>
                <a:t>Lorem Ipsum</a:t>
              </a:r>
            </a:p>
            <a:p>
              <a:pPr lvl="0"/>
              <a:r>
                <a:rPr lang="en-US" sz="90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60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3895725" y="1457864"/>
              <a:ext cx="1210460" cy="1268244"/>
              <a:chOff x="3895725" y="1457864"/>
              <a:chExt cx="1210460" cy="1268244"/>
            </a:xfrm>
          </p:grpSpPr>
          <p:sp>
            <p:nvSpPr>
              <p:cNvPr id="103" name="Freeform: Shape 102"/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4" name="Freeform: Shape 103"/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5100810" y="1457864"/>
              <a:ext cx="869294" cy="1534718"/>
              <a:chOff x="5100810" y="1457864"/>
              <a:chExt cx="869294" cy="1534718"/>
            </a:xfrm>
          </p:grpSpPr>
          <p:sp>
            <p:nvSpPr>
              <p:cNvPr id="98" name="Freeform: Shape 97"/>
              <p:cNvSpPr/>
              <p:nvPr/>
            </p:nvSpPr>
            <p:spPr>
              <a:xfrm flipV="1">
                <a:off x="5106184" y="1457865"/>
                <a:ext cx="433060" cy="1534717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9" name="Freeform: Shape 98"/>
              <p:cNvSpPr/>
              <p:nvPr/>
            </p:nvSpPr>
            <p:spPr>
              <a:xfrm flipH="1" flipV="1">
                <a:off x="5539244" y="1457864"/>
                <a:ext cx="430860" cy="1534718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0" name="Freeform: Shape 99"/>
              <p:cNvSpPr/>
              <p:nvPr/>
            </p:nvSpPr>
            <p:spPr>
              <a:xfrm flipV="1">
                <a:off x="5100810" y="2521179"/>
                <a:ext cx="5375" cy="3307"/>
              </a:xfrm>
              <a:custGeom>
                <a:avLst/>
                <a:gdLst>
                  <a:gd name="connsiteX0" fmla="*/ 0 w 4497"/>
                  <a:gd name="connsiteY0" fmla="*/ 2767 h 2767"/>
                  <a:gd name="connsiteX1" fmla="*/ 4497 w 4497"/>
                  <a:gd name="connsiteY1" fmla="*/ 2767 h 2767"/>
                  <a:gd name="connsiteX2" fmla="*/ 4497 w 4497"/>
                  <a:gd name="connsiteY2" fmla="*/ 0 h 2767"/>
                  <a:gd name="connsiteX3" fmla="*/ 0 w 4497"/>
                  <a:gd name="connsiteY3" fmla="*/ 2767 h 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97" h="2767">
                    <a:moveTo>
                      <a:pt x="0" y="2767"/>
                    </a:moveTo>
                    <a:lnTo>
                      <a:pt x="4497" y="2767"/>
                    </a:lnTo>
                    <a:lnTo>
                      <a:pt x="4497" y="0"/>
                    </a:lnTo>
                    <a:lnTo>
                      <a:pt x="0" y="276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1" name="Freeform: Shape 100"/>
              <p:cNvSpPr/>
              <p:nvPr/>
            </p:nvSpPr>
            <p:spPr>
              <a:xfrm flipH="1" flipV="1">
                <a:off x="5539244" y="2521178"/>
                <a:ext cx="430860" cy="471404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2" name="Freeform: Shape 101"/>
              <p:cNvSpPr/>
              <p:nvPr/>
            </p:nvSpPr>
            <p:spPr>
              <a:xfrm flipV="1">
                <a:off x="5106184" y="2524485"/>
                <a:ext cx="433060" cy="468097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97" name="Freeform: Shape 96"/>
            <p:cNvSpPr/>
            <p:nvPr/>
          </p:nvSpPr>
          <p:spPr>
            <a:xfrm>
              <a:off x="5970104" y="2521178"/>
              <a:ext cx="5197803" cy="204930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121444" y="4906087"/>
            <a:ext cx="6901112" cy="1123522"/>
            <a:chOff x="3895725" y="1457864"/>
            <a:chExt cx="7272182" cy="1534718"/>
          </a:xfrm>
        </p:grpSpPr>
        <p:sp>
          <p:nvSpPr>
            <p:cNvPr id="106" name="Freeform: Shape 105"/>
            <p:cNvSpPr/>
            <p:nvPr/>
          </p:nvSpPr>
          <p:spPr>
            <a:xfrm>
              <a:off x="5970104" y="1457864"/>
              <a:ext cx="5197803" cy="1268244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b="1">
                  <a:solidFill>
                    <a:prstClr val="black"/>
                  </a:solidFill>
                </a:rPr>
                <a:t>Lorem Ipsum</a:t>
              </a:r>
            </a:p>
            <a:p>
              <a:pPr lvl="0"/>
              <a:r>
                <a:rPr lang="en-US" sz="90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3895725" y="1457864"/>
              <a:ext cx="1210460" cy="1268244"/>
              <a:chOff x="3895725" y="1457864"/>
              <a:chExt cx="1210460" cy="1268244"/>
            </a:xfrm>
          </p:grpSpPr>
          <p:sp>
            <p:nvSpPr>
              <p:cNvPr id="115" name="Freeform: Shape 114"/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6" name="Freeform: Shape 115"/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5100810" y="1457864"/>
              <a:ext cx="869294" cy="1534718"/>
              <a:chOff x="5100810" y="1457864"/>
              <a:chExt cx="869294" cy="1534718"/>
            </a:xfrm>
          </p:grpSpPr>
          <p:sp>
            <p:nvSpPr>
              <p:cNvPr id="110" name="Freeform: Shape 109"/>
              <p:cNvSpPr/>
              <p:nvPr/>
            </p:nvSpPr>
            <p:spPr>
              <a:xfrm flipV="1">
                <a:off x="5106184" y="1457865"/>
                <a:ext cx="433060" cy="1534717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1" name="Freeform: Shape 110"/>
              <p:cNvSpPr/>
              <p:nvPr/>
            </p:nvSpPr>
            <p:spPr>
              <a:xfrm flipH="1" flipV="1">
                <a:off x="5539244" y="1457864"/>
                <a:ext cx="430860" cy="1534718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2" name="Freeform: Shape 111"/>
              <p:cNvSpPr/>
              <p:nvPr/>
            </p:nvSpPr>
            <p:spPr>
              <a:xfrm flipV="1">
                <a:off x="5100810" y="2521179"/>
                <a:ext cx="5375" cy="3307"/>
              </a:xfrm>
              <a:custGeom>
                <a:avLst/>
                <a:gdLst>
                  <a:gd name="connsiteX0" fmla="*/ 0 w 4497"/>
                  <a:gd name="connsiteY0" fmla="*/ 2767 h 2767"/>
                  <a:gd name="connsiteX1" fmla="*/ 4497 w 4497"/>
                  <a:gd name="connsiteY1" fmla="*/ 2767 h 2767"/>
                  <a:gd name="connsiteX2" fmla="*/ 4497 w 4497"/>
                  <a:gd name="connsiteY2" fmla="*/ 0 h 2767"/>
                  <a:gd name="connsiteX3" fmla="*/ 0 w 4497"/>
                  <a:gd name="connsiteY3" fmla="*/ 2767 h 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97" h="2767">
                    <a:moveTo>
                      <a:pt x="0" y="2767"/>
                    </a:moveTo>
                    <a:lnTo>
                      <a:pt x="4497" y="2767"/>
                    </a:lnTo>
                    <a:lnTo>
                      <a:pt x="4497" y="0"/>
                    </a:lnTo>
                    <a:lnTo>
                      <a:pt x="0" y="276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3" name="Freeform: Shape 112"/>
              <p:cNvSpPr/>
              <p:nvPr/>
            </p:nvSpPr>
            <p:spPr>
              <a:xfrm flipH="1" flipV="1">
                <a:off x="5539244" y="2521178"/>
                <a:ext cx="430860" cy="471404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4" name="Freeform: Shape 113"/>
              <p:cNvSpPr/>
              <p:nvPr/>
            </p:nvSpPr>
            <p:spPr>
              <a:xfrm flipV="1">
                <a:off x="5106184" y="2524485"/>
                <a:ext cx="433060" cy="468097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Freeform: Shape 108"/>
            <p:cNvSpPr/>
            <p:nvPr/>
          </p:nvSpPr>
          <p:spPr>
            <a:xfrm>
              <a:off x="5970104" y="2521178"/>
              <a:ext cx="5197803" cy="204930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17" name="Freeform 425"/>
          <p:cNvSpPr/>
          <p:nvPr/>
        </p:nvSpPr>
        <p:spPr>
          <a:xfrm>
            <a:off x="1439476" y="1519909"/>
            <a:ext cx="512631" cy="478847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118" name="Freeform 452"/>
          <p:cNvSpPr/>
          <p:nvPr/>
        </p:nvSpPr>
        <p:spPr>
          <a:xfrm>
            <a:off x="1431390" y="2663870"/>
            <a:ext cx="528802" cy="528532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9" name="Freeform 308"/>
          <p:cNvSpPr/>
          <p:nvPr/>
        </p:nvSpPr>
        <p:spPr>
          <a:xfrm>
            <a:off x="1388967" y="3814571"/>
            <a:ext cx="613647" cy="563287"/>
          </a:xfrm>
          <a:custGeom>
            <a:avLst/>
            <a:gdLst>
              <a:gd name="connsiteX0" fmla="*/ 432708 w 540885"/>
              <a:gd name="connsiteY0" fmla="*/ 356081 h 496091"/>
              <a:gd name="connsiteX1" fmla="*/ 407355 w 540885"/>
              <a:gd name="connsiteY1" fmla="*/ 366786 h 496091"/>
              <a:gd name="connsiteX2" fmla="*/ 396649 w 540885"/>
              <a:gd name="connsiteY2" fmla="*/ 392140 h 496091"/>
              <a:gd name="connsiteX3" fmla="*/ 407213 w 540885"/>
              <a:gd name="connsiteY3" fmla="*/ 417635 h 496091"/>
              <a:gd name="connsiteX4" fmla="*/ 432708 w 540885"/>
              <a:gd name="connsiteY4" fmla="*/ 428199 h 496091"/>
              <a:gd name="connsiteX5" fmla="*/ 458203 w 540885"/>
              <a:gd name="connsiteY5" fmla="*/ 417635 h 496091"/>
              <a:gd name="connsiteX6" fmla="*/ 468767 w 540885"/>
              <a:gd name="connsiteY6" fmla="*/ 392140 h 496091"/>
              <a:gd name="connsiteX7" fmla="*/ 458063 w 540885"/>
              <a:gd name="connsiteY7" fmla="*/ 366786 h 496091"/>
              <a:gd name="connsiteX8" fmla="*/ 432708 w 540885"/>
              <a:gd name="connsiteY8" fmla="*/ 356081 h 496091"/>
              <a:gd name="connsiteX9" fmla="*/ 396649 w 540885"/>
              <a:gd name="connsiteY9" fmla="*/ 288471 h 496091"/>
              <a:gd name="connsiteX10" fmla="*/ 409608 w 540885"/>
              <a:gd name="connsiteY10" fmla="*/ 301570 h 496091"/>
              <a:gd name="connsiteX11" fmla="*/ 424257 w 540885"/>
              <a:gd name="connsiteY11" fmla="*/ 320586 h 496091"/>
              <a:gd name="connsiteX12" fmla="*/ 432708 w 540885"/>
              <a:gd name="connsiteY12" fmla="*/ 320023 h 496091"/>
              <a:gd name="connsiteX13" fmla="*/ 441160 w 540885"/>
              <a:gd name="connsiteY13" fmla="*/ 320586 h 496091"/>
              <a:gd name="connsiteX14" fmla="*/ 467077 w 540885"/>
              <a:gd name="connsiteY14" fmla="*/ 289034 h 496091"/>
              <a:gd name="connsiteX15" fmla="*/ 468767 w 540885"/>
              <a:gd name="connsiteY15" fmla="*/ 288471 h 496091"/>
              <a:gd name="connsiteX16" fmla="*/ 503699 w 540885"/>
              <a:gd name="connsiteY16" fmla="*/ 308190 h 496091"/>
              <a:gd name="connsiteX17" fmla="*/ 504826 w 540885"/>
              <a:gd name="connsiteY17" fmla="*/ 310163 h 496091"/>
              <a:gd name="connsiteX18" fmla="*/ 490459 w 540885"/>
              <a:gd name="connsiteY18" fmla="*/ 349039 h 496091"/>
              <a:gd name="connsiteX19" fmla="*/ 498910 w 540885"/>
              <a:gd name="connsiteY19" fmla="*/ 363688 h 496091"/>
              <a:gd name="connsiteX20" fmla="*/ 540885 w 540885"/>
              <a:gd name="connsiteY20" fmla="*/ 372421 h 496091"/>
              <a:gd name="connsiteX21" fmla="*/ 540885 w 540885"/>
              <a:gd name="connsiteY21" fmla="*/ 411860 h 496091"/>
              <a:gd name="connsiteX22" fmla="*/ 498910 w 540885"/>
              <a:gd name="connsiteY22" fmla="*/ 420593 h 496091"/>
              <a:gd name="connsiteX23" fmla="*/ 490459 w 540885"/>
              <a:gd name="connsiteY23" fmla="*/ 435242 h 496091"/>
              <a:gd name="connsiteX24" fmla="*/ 504826 w 540885"/>
              <a:gd name="connsiteY24" fmla="*/ 474118 h 496091"/>
              <a:gd name="connsiteX25" fmla="*/ 503699 w 540885"/>
              <a:gd name="connsiteY25" fmla="*/ 476090 h 496091"/>
              <a:gd name="connsiteX26" fmla="*/ 468767 w 540885"/>
              <a:gd name="connsiteY26" fmla="*/ 496091 h 496091"/>
              <a:gd name="connsiteX27" fmla="*/ 455809 w 540885"/>
              <a:gd name="connsiteY27" fmla="*/ 482851 h 496091"/>
              <a:gd name="connsiteX28" fmla="*/ 441160 w 540885"/>
              <a:gd name="connsiteY28" fmla="*/ 463695 h 496091"/>
              <a:gd name="connsiteX29" fmla="*/ 432708 w 540885"/>
              <a:gd name="connsiteY29" fmla="*/ 464258 h 496091"/>
              <a:gd name="connsiteX30" fmla="*/ 424257 w 540885"/>
              <a:gd name="connsiteY30" fmla="*/ 463695 h 496091"/>
              <a:gd name="connsiteX31" fmla="*/ 409608 w 540885"/>
              <a:gd name="connsiteY31" fmla="*/ 482851 h 496091"/>
              <a:gd name="connsiteX32" fmla="*/ 396649 w 540885"/>
              <a:gd name="connsiteY32" fmla="*/ 496091 h 496091"/>
              <a:gd name="connsiteX33" fmla="*/ 361717 w 540885"/>
              <a:gd name="connsiteY33" fmla="*/ 476090 h 496091"/>
              <a:gd name="connsiteX34" fmla="*/ 360591 w 540885"/>
              <a:gd name="connsiteY34" fmla="*/ 474118 h 496091"/>
              <a:gd name="connsiteX35" fmla="*/ 374958 w 540885"/>
              <a:gd name="connsiteY35" fmla="*/ 435242 h 496091"/>
              <a:gd name="connsiteX36" fmla="*/ 366507 w 540885"/>
              <a:gd name="connsiteY36" fmla="*/ 420593 h 496091"/>
              <a:gd name="connsiteX37" fmla="*/ 324532 w 540885"/>
              <a:gd name="connsiteY37" fmla="*/ 411860 h 496091"/>
              <a:gd name="connsiteX38" fmla="*/ 324532 w 540885"/>
              <a:gd name="connsiteY38" fmla="*/ 372421 h 496091"/>
              <a:gd name="connsiteX39" fmla="*/ 366507 w 540885"/>
              <a:gd name="connsiteY39" fmla="*/ 363688 h 496091"/>
              <a:gd name="connsiteX40" fmla="*/ 374958 w 540885"/>
              <a:gd name="connsiteY40" fmla="*/ 349039 h 496091"/>
              <a:gd name="connsiteX41" fmla="*/ 360591 w 540885"/>
              <a:gd name="connsiteY41" fmla="*/ 310163 h 496091"/>
              <a:gd name="connsiteX42" fmla="*/ 361717 w 540885"/>
              <a:gd name="connsiteY42" fmla="*/ 308190 h 496091"/>
              <a:gd name="connsiteX43" fmla="*/ 371577 w 540885"/>
              <a:gd name="connsiteY43" fmla="*/ 302557 h 496091"/>
              <a:gd name="connsiteX44" fmla="*/ 388198 w 540885"/>
              <a:gd name="connsiteY44" fmla="*/ 292978 h 496091"/>
              <a:gd name="connsiteX45" fmla="*/ 396649 w 540885"/>
              <a:gd name="connsiteY45" fmla="*/ 288471 h 496091"/>
              <a:gd name="connsiteX46" fmla="*/ 180295 w 540885"/>
              <a:gd name="connsiteY46" fmla="*/ 175788 h 496091"/>
              <a:gd name="connsiteX47" fmla="*/ 129305 w 540885"/>
              <a:gd name="connsiteY47" fmla="*/ 196916 h 496091"/>
              <a:gd name="connsiteX48" fmla="*/ 108177 w 540885"/>
              <a:gd name="connsiteY48" fmla="*/ 247906 h 496091"/>
              <a:gd name="connsiteX49" fmla="*/ 129305 w 540885"/>
              <a:gd name="connsiteY49" fmla="*/ 298895 h 496091"/>
              <a:gd name="connsiteX50" fmla="*/ 180295 w 540885"/>
              <a:gd name="connsiteY50" fmla="*/ 320024 h 496091"/>
              <a:gd name="connsiteX51" fmla="*/ 231285 w 540885"/>
              <a:gd name="connsiteY51" fmla="*/ 298895 h 496091"/>
              <a:gd name="connsiteX52" fmla="*/ 252413 w 540885"/>
              <a:gd name="connsiteY52" fmla="*/ 247906 h 496091"/>
              <a:gd name="connsiteX53" fmla="*/ 231285 w 540885"/>
              <a:gd name="connsiteY53" fmla="*/ 196916 h 496091"/>
              <a:gd name="connsiteX54" fmla="*/ 180295 w 540885"/>
              <a:gd name="connsiteY54" fmla="*/ 175788 h 496091"/>
              <a:gd name="connsiteX55" fmla="*/ 432708 w 540885"/>
              <a:gd name="connsiteY55" fmla="*/ 67611 h 496091"/>
              <a:gd name="connsiteX56" fmla="*/ 407355 w 540885"/>
              <a:gd name="connsiteY56" fmla="*/ 78316 h 496091"/>
              <a:gd name="connsiteX57" fmla="*/ 396649 w 540885"/>
              <a:gd name="connsiteY57" fmla="*/ 103670 h 496091"/>
              <a:gd name="connsiteX58" fmla="*/ 407213 w 540885"/>
              <a:gd name="connsiteY58" fmla="*/ 129165 h 496091"/>
              <a:gd name="connsiteX59" fmla="*/ 432708 w 540885"/>
              <a:gd name="connsiteY59" fmla="*/ 139729 h 496091"/>
              <a:gd name="connsiteX60" fmla="*/ 458203 w 540885"/>
              <a:gd name="connsiteY60" fmla="*/ 129165 h 496091"/>
              <a:gd name="connsiteX61" fmla="*/ 468767 w 540885"/>
              <a:gd name="connsiteY61" fmla="*/ 103670 h 496091"/>
              <a:gd name="connsiteX62" fmla="*/ 458063 w 540885"/>
              <a:gd name="connsiteY62" fmla="*/ 78316 h 496091"/>
              <a:gd name="connsiteX63" fmla="*/ 432708 w 540885"/>
              <a:gd name="connsiteY63" fmla="*/ 67611 h 496091"/>
              <a:gd name="connsiteX64" fmla="*/ 154096 w 540885"/>
              <a:gd name="connsiteY64" fmla="*/ 67611 h 496091"/>
              <a:gd name="connsiteX65" fmla="*/ 206494 w 540885"/>
              <a:gd name="connsiteY65" fmla="*/ 67611 h 496091"/>
              <a:gd name="connsiteX66" fmla="*/ 212128 w 540885"/>
              <a:gd name="connsiteY66" fmla="*/ 69724 h 496091"/>
              <a:gd name="connsiteX67" fmla="*/ 214945 w 540885"/>
              <a:gd name="connsiteY67" fmla="*/ 74654 h 496091"/>
              <a:gd name="connsiteX68" fmla="*/ 221425 w 540885"/>
              <a:gd name="connsiteY68" fmla="*/ 117755 h 496091"/>
              <a:gd name="connsiteX69" fmla="*/ 242553 w 540885"/>
              <a:gd name="connsiteY69" fmla="*/ 126488 h 496091"/>
              <a:gd name="connsiteX70" fmla="*/ 275795 w 540885"/>
              <a:gd name="connsiteY70" fmla="*/ 101416 h 496091"/>
              <a:gd name="connsiteX71" fmla="*/ 281429 w 540885"/>
              <a:gd name="connsiteY71" fmla="*/ 99444 h 496091"/>
              <a:gd name="connsiteX72" fmla="*/ 287345 w 540885"/>
              <a:gd name="connsiteY72" fmla="*/ 101698 h 496091"/>
              <a:gd name="connsiteX73" fmla="*/ 327911 w 540885"/>
              <a:gd name="connsiteY73" fmla="*/ 146772 h 496091"/>
              <a:gd name="connsiteX74" fmla="*/ 325939 w 540885"/>
              <a:gd name="connsiteY74" fmla="*/ 152124 h 496091"/>
              <a:gd name="connsiteX75" fmla="*/ 314108 w 540885"/>
              <a:gd name="connsiteY75" fmla="*/ 167337 h 496091"/>
              <a:gd name="connsiteX76" fmla="*/ 301430 w 540885"/>
              <a:gd name="connsiteY76" fmla="*/ 184239 h 496091"/>
              <a:gd name="connsiteX77" fmla="*/ 311008 w 540885"/>
              <a:gd name="connsiteY77" fmla="*/ 207339 h 496091"/>
              <a:gd name="connsiteX78" fmla="*/ 353828 w 540885"/>
              <a:gd name="connsiteY78" fmla="*/ 213819 h 496091"/>
              <a:gd name="connsiteX79" fmla="*/ 358618 w 540885"/>
              <a:gd name="connsiteY79" fmla="*/ 216777 h 496091"/>
              <a:gd name="connsiteX80" fmla="*/ 360590 w 540885"/>
              <a:gd name="connsiteY80" fmla="*/ 222270 h 496091"/>
              <a:gd name="connsiteX81" fmla="*/ 360590 w 540885"/>
              <a:gd name="connsiteY81" fmla="*/ 274386 h 496091"/>
              <a:gd name="connsiteX82" fmla="*/ 358618 w 540885"/>
              <a:gd name="connsiteY82" fmla="*/ 279880 h 496091"/>
              <a:gd name="connsiteX83" fmla="*/ 354110 w 540885"/>
              <a:gd name="connsiteY83" fmla="*/ 282838 h 496091"/>
              <a:gd name="connsiteX84" fmla="*/ 310445 w 540885"/>
              <a:gd name="connsiteY84" fmla="*/ 289599 h 496091"/>
              <a:gd name="connsiteX85" fmla="*/ 301430 w 540885"/>
              <a:gd name="connsiteY85" fmla="*/ 311009 h 496091"/>
              <a:gd name="connsiteX86" fmla="*/ 326784 w 540885"/>
              <a:gd name="connsiteY86" fmla="*/ 343405 h 496091"/>
              <a:gd name="connsiteX87" fmla="*/ 328756 w 540885"/>
              <a:gd name="connsiteY87" fmla="*/ 349040 h 496091"/>
              <a:gd name="connsiteX88" fmla="*/ 326784 w 540885"/>
              <a:gd name="connsiteY88" fmla="*/ 354392 h 496091"/>
              <a:gd name="connsiteX89" fmla="*/ 303543 w 540885"/>
              <a:gd name="connsiteY89" fmla="*/ 379605 h 496091"/>
              <a:gd name="connsiteX90" fmla="*/ 281429 w 540885"/>
              <a:gd name="connsiteY90" fmla="*/ 396367 h 496091"/>
              <a:gd name="connsiteX91" fmla="*/ 275513 w 540885"/>
              <a:gd name="connsiteY91" fmla="*/ 394395 h 496091"/>
              <a:gd name="connsiteX92" fmla="*/ 243117 w 540885"/>
              <a:gd name="connsiteY92" fmla="*/ 369041 h 496091"/>
              <a:gd name="connsiteX93" fmla="*/ 221425 w 540885"/>
              <a:gd name="connsiteY93" fmla="*/ 377774 h 496091"/>
              <a:gd name="connsiteX94" fmla="*/ 214945 w 540885"/>
              <a:gd name="connsiteY94" fmla="*/ 421439 h 496091"/>
              <a:gd name="connsiteX95" fmla="*/ 206494 w 540885"/>
              <a:gd name="connsiteY95" fmla="*/ 428200 h 496091"/>
              <a:gd name="connsiteX96" fmla="*/ 154096 w 540885"/>
              <a:gd name="connsiteY96" fmla="*/ 428200 h 496091"/>
              <a:gd name="connsiteX97" fmla="*/ 148462 w 540885"/>
              <a:gd name="connsiteY97" fmla="*/ 426087 h 496091"/>
              <a:gd name="connsiteX98" fmla="*/ 145645 w 540885"/>
              <a:gd name="connsiteY98" fmla="*/ 421158 h 496091"/>
              <a:gd name="connsiteX99" fmla="*/ 139165 w 540885"/>
              <a:gd name="connsiteY99" fmla="*/ 378056 h 496091"/>
              <a:gd name="connsiteX100" fmla="*/ 118037 w 540885"/>
              <a:gd name="connsiteY100" fmla="*/ 369323 h 496091"/>
              <a:gd name="connsiteX101" fmla="*/ 84795 w 540885"/>
              <a:gd name="connsiteY101" fmla="*/ 394395 h 496091"/>
              <a:gd name="connsiteX102" fmla="*/ 79161 w 540885"/>
              <a:gd name="connsiteY102" fmla="*/ 396367 h 496091"/>
              <a:gd name="connsiteX103" fmla="*/ 73245 w 540885"/>
              <a:gd name="connsiteY103" fmla="*/ 394113 h 496091"/>
              <a:gd name="connsiteX104" fmla="*/ 32679 w 540885"/>
              <a:gd name="connsiteY104" fmla="*/ 349040 h 496091"/>
              <a:gd name="connsiteX105" fmla="*/ 34651 w 540885"/>
              <a:gd name="connsiteY105" fmla="*/ 343687 h 496091"/>
              <a:gd name="connsiteX106" fmla="*/ 46201 w 540885"/>
              <a:gd name="connsiteY106" fmla="*/ 328756 h 496091"/>
              <a:gd name="connsiteX107" fmla="*/ 59441 w 540885"/>
              <a:gd name="connsiteY107" fmla="*/ 311572 h 496091"/>
              <a:gd name="connsiteX108" fmla="*/ 49581 w 540885"/>
              <a:gd name="connsiteY108" fmla="*/ 288472 h 496091"/>
              <a:gd name="connsiteX109" fmla="*/ 6761 w 540885"/>
              <a:gd name="connsiteY109" fmla="*/ 281711 h 496091"/>
              <a:gd name="connsiteX110" fmla="*/ 1972 w 540885"/>
              <a:gd name="connsiteY110" fmla="*/ 279034 h 496091"/>
              <a:gd name="connsiteX111" fmla="*/ 0 w 540885"/>
              <a:gd name="connsiteY111" fmla="*/ 273541 h 496091"/>
              <a:gd name="connsiteX112" fmla="*/ 0 w 540885"/>
              <a:gd name="connsiteY112" fmla="*/ 221425 h 496091"/>
              <a:gd name="connsiteX113" fmla="*/ 1972 w 540885"/>
              <a:gd name="connsiteY113" fmla="*/ 215932 h 496091"/>
              <a:gd name="connsiteX114" fmla="*/ 6480 w 540885"/>
              <a:gd name="connsiteY114" fmla="*/ 212973 h 496091"/>
              <a:gd name="connsiteX115" fmla="*/ 50145 w 540885"/>
              <a:gd name="connsiteY115" fmla="*/ 206213 h 496091"/>
              <a:gd name="connsiteX116" fmla="*/ 59159 w 540885"/>
              <a:gd name="connsiteY116" fmla="*/ 184802 h 496091"/>
              <a:gd name="connsiteX117" fmla="*/ 33806 w 540885"/>
              <a:gd name="connsiteY117" fmla="*/ 152406 h 496091"/>
              <a:gd name="connsiteX118" fmla="*/ 31834 w 540885"/>
              <a:gd name="connsiteY118" fmla="*/ 146772 h 496091"/>
              <a:gd name="connsiteX119" fmla="*/ 33806 w 540885"/>
              <a:gd name="connsiteY119" fmla="*/ 141137 h 496091"/>
              <a:gd name="connsiteX120" fmla="*/ 56906 w 540885"/>
              <a:gd name="connsiteY120" fmla="*/ 116065 h 496091"/>
              <a:gd name="connsiteX121" fmla="*/ 79161 w 540885"/>
              <a:gd name="connsiteY121" fmla="*/ 99444 h 496091"/>
              <a:gd name="connsiteX122" fmla="*/ 85077 w 540885"/>
              <a:gd name="connsiteY122" fmla="*/ 101416 h 496091"/>
              <a:gd name="connsiteX123" fmla="*/ 117474 w 540885"/>
              <a:gd name="connsiteY123" fmla="*/ 126770 h 496091"/>
              <a:gd name="connsiteX124" fmla="*/ 139165 w 540885"/>
              <a:gd name="connsiteY124" fmla="*/ 117755 h 496091"/>
              <a:gd name="connsiteX125" fmla="*/ 145645 w 540885"/>
              <a:gd name="connsiteY125" fmla="*/ 74372 h 496091"/>
              <a:gd name="connsiteX126" fmla="*/ 154096 w 540885"/>
              <a:gd name="connsiteY126" fmla="*/ 67611 h 496091"/>
              <a:gd name="connsiteX127" fmla="*/ 396649 w 540885"/>
              <a:gd name="connsiteY127" fmla="*/ 0 h 496091"/>
              <a:gd name="connsiteX128" fmla="*/ 409608 w 540885"/>
              <a:gd name="connsiteY128" fmla="*/ 13100 h 496091"/>
              <a:gd name="connsiteX129" fmla="*/ 424257 w 540885"/>
              <a:gd name="connsiteY129" fmla="*/ 32116 h 496091"/>
              <a:gd name="connsiteX130" fmla="*/ 432708 w 540885"/>
              <a:gd name="connsiteY130" fmla="*/ 31552 h 496091"/>
              <a:gd name="connsiteX131" fmla="*/ 441160 w 540885"/>
              <a:gd name="connsiteY131" fmla="*/ 32116 h 496091"/>
              <a:gd name="connsiteX132" fmla="*/ 467077 w 540885"/>
              <a:gd name="connsiteY132" fmla="*/ 564 h 496091"/>
              <a:gd name="connsiteX133" fmla="*/ 468767 w 540885"/>
              <a:gd name="connsiteY133" fmla="*/ 0 h 496091"/>
              <a:gd name="connsiteX134" fmla="*/ 503699 w 540885"/>
              <a:gd name="connsiteY134" fmla="*/ 19720 h 496091"/>
              <a:gd name="connsiteX135" fmla="*/ 504826 w 540885"/>
              <a:gd name="connsiteY135" fmla="*/ 21692 h 496091"/>
              <a:gd name="connsiteX136" fmla="*/ 490459 w 540885"/>
              <a:gd name="connsiteY136" fmla="*/ 60568 h 496091"/>
              <a:gd name="connsiteX137" fmla="*/ 498910 w 540885"/>
              <a:gd name="connsiteY137" fmla="*/ 75217 h 496091"/>
              <a:gd name="connsiteX138" fmla="*/ 540885 w 540885"/>
              <a:gd name="connsiteY138" fmla="*/ 83950 h 496091"/>
              <a:gd name="connsiteX139" fmla="*/ 540885 w 540885"/>
              <a:gd name="connsiteY139" fmla="*/ 123390 h 496091"/>
              <a:gd name="connsiteX140" fmla="*/ 498910 w 540885"/>
              <a:gd name="connsiteY140" fmla="*/ 132123 h 496091"/>
              <a:gd name="connsiteX141" fmla="*/ 490459 w 540885"/>
              <a:gd name="connsiteY141" fmla="*/ 146772 h 496091"/>
              <a:gd name="connsiteX142" fmla="*/ 504826 w 540885"/>
              <a:gd name="connsiteY142" fmla="*/ 185648 h 496091"/>
              <a:gd name="connsiteX143" fmla="*/ 503699 w 540885"/>
              <a:gd name="connsiteY143" fmla="*/ 187619 h 496091"/>
              <a:gd name="connsiteX144" fmla="*/ 468767 w 540885"/>
              <a:gd name="connsiteY144" fmla="*/ 207621 h 496091"/>
              <a:gd name="connsiteX145" fmla="*/ 455809 w 540885"/>
              <a:gd name="connsiteY145" fmla="*/ 194381 h 496091"/>
              <a:gd name="connsiteX146" fmla="*/ 441160 w 540885"/>
              <a:gd name="connsiteY146" fmla="*/ 175224 h 496091"/>
              <a:gd name="connsiteX147" fmla="*/ 432708 w 540885"/>
              <a:gd name="connsiteY147" fmla="*/ 175788 h 496091"/>
              <a:gd name="connsiteX148" fmla="*/ 424257 w 540885"/>
              <a:gd name="connsiteY148" fmla="*/ 175224 h 496091"/>
              <a:gd name="connsiteX149" fmla="*/ 409608 w 540885"/>
              <a:gd name="connsiteY149" fmla="*/ 194381 h 496091"/>
              <a:gd name="connsiteX150" fmla="*/ 396649 w 540885"/>
              <a:gd name="connsiteY150" fmla="*/ 207621 h 496091"/>
              <a:gd name="connsiteX151" fmla="*/ 361717 w 540885"/>
              <a:gd name="connsiteY151" fmla="*/ 187619 h 496091"/>
              <a:gd name="connsiteX152" fmla="*/ 360591 w 540885"/>
              <a:gd name="connsiteY152" fmla="*/ 185648 h 496091"/>
              <a:gd name="connsiteX153" fmla="*/ 374958 w 540885"/>
              <a:gd name="connsiteY153" fmla="*/ 146772 h 496091"/>
              <a:gd name="connsiteX154" fmla="*/ 366507 w 540885"/>
              <a:gd name="connsiteY154" fmla="*/ 132123 h 496091"/>
              <a:gd name="connsiteX155" fmla="*/ 324532 w 540885"/>
              <a:gd name="connsiteY155" fmla="*/ 123390 h 496091"/>
              <a:gd name="connsiteX156" fmla="*/ 324532 w 540885"/>
              <a:gd name="connsiteY156" fmla="*/ 83950 h 496091"/>
              <a:gd name="connsiteX157" fmla="*/ 366507 w 540885"/>
              <a:gd name="connsiteY157" fmla="*/ 75217 h 496091"/>
              <a:gd name="connsiteX158" fmla="*/ 374958 w 540885"/>
              <a:gd name="connsiteY158" fmla="*/ 60568 h 496091"/>
              <a:gd name="connsiteX159" fmla="*/ 360591 w 540885"/>
              <a:gd name="connsiteY159" fmla="*/ 21692 h 496091"/>
              <a:gd name="connsiteX160" fmla="*/ 361717 w 540885"/>
              <a:gd name="connsiteY160" fmla="*/ 19720 h 496091"/>
              <a:gd name="connsiteX161" fmla="*/ 371577 w 540885"/>
              <a:gd name="connsiteY161" fmla="*/ 14086 h 496091"/>
              <a:gd name="connsiteX162" fmla="*/ 388198 w 540885"/>
              <a:gd name="connsiteY162" fmla="*/ 4508 h 496091"/>
              <a:gd name="connsiteX163" fmla="*/ 396649 w 540885"/>
              <a:gd name="connsiteY163" fmla="*/ 0 h 49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540885" h="496091">
                <a:moveTo>
                  <a:pt x="432708" y="356081"/>
                </a:moveTo>
                <a:cubicBezTo>
                  <a:pt x="422942" y="356081"/>
                  <a:pt x="414491" y="359650"/>
                  <a:pt x="407355" y="366786"/>
                </a:cubicBezTo>
                <a:cubicBezTo>
                  <a:pt x="400218" y="373923"/>
                  <a:pt x="396649" y="382375"/>
                  <a:pt x="396649" y="392140"/>
                </a:cubicBezTo>
                <a:cubicBezTo>
                  <a:pt x="396649" y="402094"/>
                  <a:pt x="400171" y="410592"/>
                  <a:pt x="407213" y="417635"/>
                </a:cubicBezTo>
                <a:cubicBezTo>
                  <a:pt x="414257" y="424678"/>
                  <a:pt x="422754" y="428199"/>
                  <a:pt x="432708" y="428199"/>
                </a:cubicBezTo>
                <a:cubicBezTo>
                  <a:pt x="442662" y="428199"/>
                  <a:pt x="451161" y="424678"/>
                  <a:pt x="458203" y="417635"/>
                </a:cubicBezTo>
                <a:cubicBezTo>
                  <a:pt x="465246" y="410592"/>
                  <a:pt x="468767" y="402094"/>
                  <a:pt x="468767" y="392140"/>
                </a:cubicBezTo>
                <a:cubicBezTo>
                  <a:pt x="468767" y="382375"/>
                  <a:pt x="465199" y="373923"/>
                  <a:pt x="458063" y="366786"/>
                </a:cubicBezTo>
                <a:cubicBezTo>
                  <a:pt x="450925" y="359650"/>
                  <a:pt x="442474" y="356081"/>
                  <a:pt x="432708" y="356081"/>
                </a:cubicBezTo>
                <a:close/>
                <a:moveTo>
                  <a:pt x="396649" y="288471"/>
                </a:moveTo>
                <a:cubicBezTo>
                  <a:pt x="398152" y="288471"/>
                  <a:pt x="402471" y="292838"/>
                  <a:pt x="409608" y="301570"/>
                </a:cubicBezTo>
                <a:cubicBezTo>
                  <a:pt x="416744" y="310303"/>
                  <a:pt x="421628" y="316642"/>
                  <a:pt x="424257" y="320586"/>
                </a:cubicBezTo>
                <a:cubicBezTo>
                  <a:pt x="428013" y="320210"/>
                  <a:pt x="430830" y="320023"/>
                  <a:pt x="432708" y="320023"/>
                </a:cubicBezTo>
                <a:cubicBezTo>
                  <a:pt x="434586" y="320023"/>
                  <a:pt x="437403" y="320210"/>
                  <a:pt x="441160" y="320586"/>
                </a:cubicBezTo>
                <a:cubicBezTo>
                  <a:pt x="450738" y="307251"/>
                  <a:pt x="459377" y="296734"/>
                  <a:pt x="467077" y="289034"/>
                </a:cubicBezTo>
                <a:lnTo>
                  <a:pt x="468767" y="288471"/>
                </a:lnTo>
                <a:cubicBezTo>
                  <a:pt x="469518" y="288471"/>
                  <a:pt x="481162" y="295044"/>
                  <a:pt x="503699" y="308190"/>
                </a:cubicBezTo>
                <a:cubicBezTo>
                  <a:pt x="504450" y="308754"/>
                  <a:pt x="504826" y="309412"/>
                  <a:pt x="504826" y="310163"/>
                </a:cubicBezTo>
                <a:cubicBezTo>
                  <a:pt x="504826" y="314858"/>
                  <a:pt x="500037" y="327816"/>
                  <a:pt x="490459" y="349039"/>
                </a:cubicBezTo>
                <a:cubicBezTo>
                  <a:pt x="493651" y="353358"/>
                  <a:pt x="496468" y="358241"/>
                  <a:pt x="498910" y="363688"/>
                </a:cubicBezTo>
                <a:cubicBezTo>
                  <a:pt x="526893" y="366505"/>
                  <a:pt x="540885" y="369416"/>
                  <a:pt x="540885" y="372421"/>
                </a:cubicBezTo>
                <a:lnTo>
                  <a:pt x="540885" y="411860"/>
                </a:lnTo>
                <a:cubicBezTo>
                  <a:pt x="540885" y="414865"/>
                  <a:pt x="526893" y="417776"/>
                  <a:pt x="498910" y="420593"/>
                </a:cubicBezTo>
                <a:cubicBezTo>
                  <a:pt x="496657" y="425664"/>
                  <a:pt x="493839" y="430547"/>
                  <a:pt x="490459" y="435242"/>
                </a:cubicBezTo>
                <a:cubicBezTo>
                  <a:pt x="500037" y="456464"/>
                  <a:pt x="504826" y="469423"/>
                  <a:pt x="504826" y="474118"/>
                </a:cubicBezTo>
                <a:cubicBezTo>
                  <a:pt x="504826" y="474869"/>
                  <a:pt x="504450" y="475527"/>
                  <a:pt x="503699" y="476090"/>
                </a:cubicBezTo>
                <a:cubicBezTo>
                  <a:pt x="480787" y="489424"/>
                  <a:pt x="469143" y="496091"/>
                  <a:pt x="468767" y="496091"/>
                </a:cubicBezTo>
                <a:cubicBezTo>
                  <a:pt x="467265" y="496091"/>
                  <a:pt x="462945" y="491678"/>
                  <a:pt x="455809" y="482851"/>
                </a:cubicBezTo>
                <a:cubicBezTo>
                  <a:pt x="448672" y="474024"/>
                  <a:pt x="443788" y="467639"/>
                  <a:pt x="441160" y="463695"/>
                </a:cubicBezTo>
                <a:cubicBezTo>
                  <a:pt x="437403" y="464070"/>
                  <a:pt x="434586" y="464258"/>
                  <a:pt x="432708" y="464258"/>
                </a:cubicBezTo>
                <a:cubicBezTo>
                  <a:pt x="430830" y="464258"/>
                  <a:pt x="428013" y="464070"/>
                  <a:pt x="424257" y="463695"/>
                </a:cubicBezTo>
                <a:cubicBezTo>
                  <a:pt x="421628" y="467639"/>
                  <a:pt x="416744" y="474024"/>
                  <a:pt x="409608" y="482851"/>
                </a:cubicBezTo>
                <a:cubicBezTo>
                  <a:pt x="402471" y="491678"/>
                  <a:pt x="398152" y="496091"/>
                  <a:pt x="396649" y="496091"/>
                </a:cubicBezTo>
                <a:cubicBezTo>
                  <a:pt x="396274" y="496091"/>
                  <a:pt x="384629" y="489424"/>
                  <a:pt x="361717" y="476090"/>
                </a:cubicBezTo>
                <a:cubicBezTo>
                  <a:pt x="360966" y="475527"/>
                  <a:pt x="360591" y="474869"/>
                  <a:pt x="360591" y="474118"/>
                </a:cubicBezTo>
                <a:cubicBezTo>
                  <a:pt x="360591" y="469423"/>
                  <a:pt x="365380" y="456464"/>
                  <a:pt x="374958" y="435242"/>
                </a:cubicBezTo>
                <a:cubicBezTo>
                  <a:pt x="371577" y="430547"/>
                  <a:pt x="368760" y="425664"/>
                  <a:pt x="366507" y="420593"/>
                </a:cubicBezTo>
                <a:cubicBezTo>
                  <a:pt x="338523" y="417776"/>
                  <a:pt x="324532" y="414865"/>
                  <a:pt x="324532" y="411860"/>
                </a:cubicBezTo>
                <a:lnTo>
                  <a:pt x="324532" y="372421"/>
                </a:lnTo>
                <a:cubicBezTo>
                  <a:pt x="324532" y="369416"/>
                  <a:pt x="338523" y="366505"/>
                  <a:pt x="366507" y="363688"/>
                </a:cubicBezTo>
                <a:cubicBezTo>
                  <a:pt x="368948" y="358241"/>
                  <a:pt x="371765" y="353358"/>
                  <a:pt x="374958" y="349039"/>
                </a:cubicBezTo>
                <a:cubicBezTo>
                  <a:pt x="365380" y="327816"/>
                  <a:pt x="360591" y="314858"/>
                  <a:pt x="360591" y="310163"/>
                </a:cubicBezTo>
                <a:cubicBezTo>
                  <a:pt x="360591" y="309412"/>
                  <a:pt x="360966" y="308754"/>
                  <a:pt x="361717" y="308190"/>
                </a:cubicBezTo>
                <a:cubicBezTo>
                  <a:pt x="362468" y="307815"/>
                  <a:pt x="365755" y="305937"/>
                  <a:pt x="371577" y="302557"/>
                </a:cubicBezTo>
                <a:cubicBezTo>
                  <a:pt x="377399" y="299176"/>
                  <a:pt x="382939" y="295983"/>
                  <a:pt x="388198" y="292978"/>
                </a:cubicBezTo>
                <a:cubicBezTo>
                  <a:pt x="393457" y="289974"/>
                  <a:pt x="396274" y="288471"/>
                  <a:pt x="396649" y="288471"/>
                </a:cubicBezTo>
                <a:close/>
                <a:moveTo>
                  <a:pt x="180295" y="175788"/>
                </a:moveTo>
                <a:cubicBezTo>
                  <a:pt x="160387" y="175788"/>
                  <a:pt x="143391" y="182830"/>
                  <a:pt x="129305" y="196916"/>
                </a:cubicBezTo>
                <a:cubicBezTo>
                  <a:pt x="115220" y="211002"/>
                  <a:pt x="108177" y="227998"/>
                  <a:pt x="108177" y="247906"/>
                </a:cubicBezTo>
                <a:cubicBezTo>
                  <a:pt x="108177" y="267813"/>
                  <a:pt x="115220" y="284810"/>
                  <a:pt x="129305" y="298895"/>
                </a:cubicBezTo>
                <a:cubicBezTo>
                  <a:pt x="143391" y="312981"/>
                  <a:pt x="160387" y="320024"/>
                  <a:pt x="180295" y="320024"/>
                </a:cubicBezTo>
                <a:cubicBezTo>
                  <a:pt x="200202" y="320024"/>
                  <a:pt x="217199" y="312981"/>
                  <a:pt x="231285" y="298895"/>
                </a:cubicBezTo>
                <a:cubicBezTo>
                  <a:pt x="245370" y="284810"/>
                  <a:pt x="252413" y="267813"/>
                  <a:pt x="252413" y="247906"/>
                </a:cubicBezTo>
                <a:cubicBezTo>
                  <a:pt x="252413" y="227998"/>
                  <a:pt x="245370" y="211002"/>
                  <a:pt x="231285" y="196916"/>
                </a:cubicBezTo>
                <a:cubicBezTo>
                  <a:pt x="217199" y="182830"/>
                  <a:pt x="200202" y="175788"/>
                  <a:pt x="180295" y="175788"/>
                </a:cubicBezTo>
                <a:close/>
                <a:moveTo>
                  <a:pt x="432708" y="67611"/>
                </a:moveTo>
                <a:cubicBezTo>
                  <a:pt x="422942" y="67611"/>
                  <a:pt x="414491" y="71179"/>
                  <a:pt x="407355" y="78316"/>
                </a:cubicBezTo>
                <a:cubicBezTo>
                  <a:pt x="400218" y="85453"/>
                  <a:pt x="396649" y="93904"/>
                  <a:pt x="396649" y="103670"/>
                </a:cubicBezTo>
                <a:cubicBezTo>
                  <a:pt x="396649" y="113624"/>
                  <a:pt x="400171" y="122122"/>
                  <a:pt x="407213" y="129165"/>
                </a:cubicBezTo>
                <a:cubicBezTo>
                  <a:pt x="414257" y="136207"/>
                  <a:pt x="422754" y="139729"/>
                  <a:pt x="432708" y="139729"/>
                </a:cubicBezTo>
                <a:cubicBezTo>
                  <a:pt x="442662" y="139729"/>
                  <a:pt x="451161" y="136207"/>
                  <a:pt x="458203" y="129165"/>
                </a:cubicBezTo>
                <a:cubicBezTo>
                  <a:pt x="465246" y="122122"/>
                  <a:pt x="468767" y="113624"/>
                  <a:pt x="468767" y="103670"/>
                </a:cubicBezTo>
                <a:cubicBezTo>
                  <a:pt x="468767" y="93904"/>
                  <a:pt x="465199" y="85453"/>
                  <a:pt x="458063" y="78316"/>
                </a:cubicBezTo>
                <a:cubicBezTo>
                  <a:pt x="450925" y="71179"/>
                  <a:pt x="442474" y="67611"/>
                  <a:pt x="432708" y="67611"/>
                </a:cubicBezTo>
                <a:close/>
                <a:moveTo>
                  <a:pt x="154096" y="67611"/>
                </a:moveTo>
                <a:lnTo>
                  <a:pt x="206494" y="67611"/>
                </a:lnTo>
                <a:cubicBezTo>
                  <a:pt x="208559" y="67611"/>
                  <a:pt x="210438" y="68315"/>
                  <a:pt x="212128" y="69724"/>
                </a:cubicBezTo>
                <a:cubicBezTo>
                  <a:pt x="213818" y="71132"/>
                  <a:pt x="214757" y="72775"/>
                  <a:pt x="214945" y="74654"/>
                </a:cubicBezTo>
                <a:lnTo>
                  <a:pt x="221425" y="117755"/>
                </a:lnTo>
                <a:cubicBezTo>
                  <a:pt x="227810" y="119633"/>
                  <a:pt x="234853" y="122545"/>
                  <a:pt x="242553" y="126488"/>
                </a:cubicBezTo>
                <a:lnTo>
                  <a:pt x="275795" y="101416"/>
                </a:lnTo>
                <a:cubicBezTo>
                  <a:pt x="277297" y="100102"/>
                  <a:pt x="279175" y="99444"/>
                  <a:pt x="281429" y="99444"/>
                </a:cubicBezTo>
                <a:cubicBezTo>
                  <a:pt x="283494" y="99444"/>
                  <a:pt x="285466" y="100195"/>
                  <a:pt x="287345" y="101698"/>
                </a:cubicBezTo>
                <a:cubicBezTo>
                  <a:pt x="314389" y="126676"/>
                  <a:pt x="327911" y="141701"/>
                  <a:pt x="327911" y="146772"/>
                </a:cubicBezTo>
                <a:cubicBezTo>
                  <a:pt x="327911" y="148462"/>
                  <a:pt x="327254" y="150246"/>
                  <a:pt x="325939" y="152124"/>
                </a:cubicBezTo>
                <a:cubicBezTo>
                  <a:pt x="323685" y="155129"/>
                  <a:pt x="319742" y="160200"/>
                  <a:pt x="314108" y="167337"/>
                </a:cubicBezTo>
                <a:cubicBezTo>
                  <a:pt x="308473" y="174473"/>
                  <a:pt x="304248" y="180107"/>
                  <a:pt x="301430" y="184239"/>
                </a:cubicBezTo>
                <a:cubicBezTo>
                  <a:pt x="305749" y="193254"/>
                  <a:pt x="308942" y="200954"/>
                  <a:pt x="311008" y="207339"/>
                </a:cubicBezTo>
                <a:lnTo>
                  <a:pt x="353828" y="213819"/>
                </a:lnTo>
                <a:cubicBezTo>
                  <a:pt x="355706" y="214194"/>
                  <a:pt x="357303" y="215180"/>
                  <a:pt x="358618" y="216777"/>
                </a:cubicBezTo>
                <a:cubicBezTo>
                  <a:pt x="359932" y="218373"/>
                  <a:pt x="360590" y="220204"/>
                  <a:pt x="360590" y="222270"/>
                </a:cubicBezTo>
                <a:lnTo>
                  <a:pt x="360590" y="274386"/>
                </a:lnTo>
                <a:cubicBezTo>
                  <a:pt x="360590" y="276265"/>
                  <a:pt x="359932" y="278095"/>
                  <a:pt x="358618" y="279880"/>
                </a:cubicBezTo>
                <a:cubicBezTo>
                  <a:pt x="357303" y="281664"/>
                  <a:pt x="355800" y="282650"/>
                  <a:pt x="354110" y="282838"/>
                </a:cubicBezTo>
                <a:lnTo>
                  <a:pt x="310445" y="289599"/>
                </a:lnTo>
                <a:cubicBezTo>
                  <a:pt x="308379" y="296172"/>
                  <a:pt x="305374" y="303309"/>
                  <a:pt x="301430" y="311009"/>
                </a:cubicBezTo>
                <a:cubicBezTo>
                  <a:pt x="307816" y="320024"/>
                  <a:pt x="316267" y="330822"/>
                  <a:pt x="326784" y="343405"/>
                </a:cubicBezTo>
                <a:cubicBezTo>
                  <a:pt x="328099" y="345283"/>
                  <a:pt x="328756" y="347161"/>
                  <a:pt x="328756" y="349040"/>
                </a:cubicBezTo>
                <a:cubicBezTo>
                  <a:pt x="328756" y="351293"/>
                  <a:pt x="328099" y="353077"/>
                  <a:pt x="326784" y="354392"/>
                </a:cubicBezTo>
                <a:cubicBezTo>
                  <a:pt x="322465" y="360026"/>
                  <a:pt x="314717" y="368431"/>
                  <a:pt x="303543" y="379605"/>
                </a:cubicBezTo>
                <a:cubicBezTo>
                  <a:pt x="292368" y="390780"/>
                  <a:pt x="284997" y="396367"/>
                  <a:pt x="281429" y="396367"/>
                </a:cubicBezTo>
                <a:cubicBezTo>
                  <a:pt x="279363" y="396367"/>
                  <a:pt x="277391" y="395710"/>
                  <a:pt x="275513" y="394395"/>
                </a:cubicBezTo>
                <a:lnTo>
                  <a:pt x="243117" y="369041"/>
                </a:lnTo>
                <a:cubicBezTo>
                  <a:pt x="236167" y="372609"/>
                  <a:pt x="228937" y="375520"/>
                  <a:pt x="221425" y="377774"/>
                </a:cubicBezTo>
                <a:cubicBezTo>
                  <a:pt x="219359" y="398057"/>
                  <a:pt x="217199" y="412612"/>
                  <a:pt x="214945" y="421439"/>
                </a:cubicBezTo>
                <a:cubicBezTo>
                  <a:pt x="213630" y="425947"/>
                  <a:pt x="210813" y="428200"/>
                  <a:pt x="206494" y="428200"/>
                </a:cubicBezTo>
                <a:lnTo>
                  <a:pt x="154096" y="428200"/>
                </a:lnTo>
                <a:cubicBezTo>
                  <a:pt x="152030" y="428200"/>
                  <a:pt x="150152" y="427496"/>
                  <a:pt x="148462" y="426087"/>
                </a:cubicBezTo>
                <a:cubicBezTo>
                  <a:pt x="146771" y="424679"/>
                  <a:pt x="145832" y="423035"/>
                  <a:pt x="145645" y="421158"/>
                </a:cubicBezTo>
                <a:lnTo>
                  <a:pt x="139165" y="378056"/>
                </a:lnTo>
                <a:cubicBezTo>
                  <a:pt x="132779" y="376178"/>
                  <a:pt x="125737" y="373267"/>
                  <a:pt x="118037" y="369323"/>
                </a:cubicBezTo>
                <a:lnTo>
                  <a:pt x="84795" y="394395"/>
                </a:lnTo>
                <a:cubicBezTo>
                  <a:pt x="83480" y="395710"/>
                  <a:pt x="81602" y="396367"/>
                  <a:pt x="79161" y="396367"/>
                </a:cubicBezTo>
                <a:cubicBezTo>
                  <a:pt x="77095" y="396367"/>
                  <a:pt x="75123" y="395616"/>
                  <a:pt x="73245" y="394113"/>
                </a:cubicBezTo>
                <a:cubicBezTo>
                  <a:pt x="46201" y="369135"/>
                  <a:pt x="32679" y="354110"/>
                  <a:pt x="32679" y="349040"/>
                </a:cubicBezTo>
                <a:cubicBezTo>
                  <a:pt x="32679" y="347349"/>
                  <a:pt x="33336" y="345565"/>
                  <a:pt x="34651" y="343687"/>
                </a:cubicBezTo>
                <a:cubicBezTo>
                  <a:pt x="36529" y="341058"/>
                  <a:pt x="40378" y="336081"/>
                  <a:pt x="46201" y="328756"/>
                </a:cubicBezTo>
                <a:cubicBezTo>
                  <a:pt x="52022" y="321432"/>
                  <a:pt x="56436" y="315704"/>
                  <a:pt x="59441" y="311572"/>
                </a:cubicBezTo>
                <a:cubicBezTo>
                  <a:pt x="55122" y="303309"/>
                  <a:pt x="51835" y="295608"/>
                  <a:pt x="49581" y="288472"/>
                </a:cubicBezTo>
                <a:lnTo>
                  <a:pt x="6761" y="281711"/>
                </a:lnTo>
                <a:cubicBezTo>
                  <a:pt x="4883" y="281523"/>
                  <a:pt x="3286" y="280631"/>
                  <a:pt x="1972" y="279034"/>
                </a:cubicBezTo>
                <a:cubicBezTo>
                  <a:pt x="657" y="277438"/>
                  <a:pt x="0" y="275607"/>
                  <a:pt x="0" y="273541"/>
                </a:cubicBezTo>
                <a:lnTo>
                  <a:pt x="0" y="221425"/>
                </a:lnTo>
                <a:cubicBezTo>
                  <a:pt x="0" y="219547"/>
                  <a:pt x="657" y="217715"/>
                  <a:pt x="1972" y="215932"/>
                </a:cubicBezTo>
                <a:cubicBezTo>
                  <a:pt x="3286" y="214147"/>
                  <a:pt x="4789" y="213161"/>
                  <a:pt x="6480" y="212973"/>
                </a:cubicBezTo>
                <a:lnTo>
                  <a:pt x="50145" y="206213"/>
                </a:lnTo>
                <a:cubicBezTo>
                  <a:pt x="52210" y="199639"/>
                  <a:pt x="55215" y="192503"/>
                  <a:pt x="59159" y="184802"/>
                </a:cubicBezTo>
                <a:cubicBezTo>
                  <a:pt x="52774" y="175788"/>
                  <a:pt x="44322" y="164989"/>
                  <a:pt x="33806" y="152406"/>
                </a:cubicBezTo>
                <a:cubicBezTo>
                  <a:pt x="32490" y="150340"/>
                  <a:pt x="31834" y="148462"/>
                  <a:pt x="31834" y="146772"/>
                </a:cubicBezTo>
                <a:cubicBezTo>
                  <a:pt x="31834" y="144518"/>
                  <a:pt x="32490" y="142640"/>
                  <a:pt x="33806" y="141137"/>
                </a:cubicBezTo>
                <a:cubicBezTo>
                  <a:pt x="37937" y="135503"/>
                  <a:pt x="45637" y="127146"/>
                  <a:pt x="56906" y="116065"/>
                </a:cubicBezTo>
                <a:cubicBezTo>
                  <a:pt x="68174" y="104984"/>
                  <a:pt x="75592" y="99444"/>
                  <a:pt x="79161" y="99444"/>
                </a:cubicBezTo>
                <a:cubicBezTo>
                  <a:pt x="81226" y="99444"/>
                  <a:pt x="83198" y="100102"/>
                  <a:pt x="85077" y="101416"/>
                </a:cubicBezTo>
                <a:lnTo>
                  <a:pt x="117474" y="126770"/>
                </a:lnTo>
                <a:cubicBezTo>
                  <a:pt x="123859" y="123390"/>
                  <a:pt x="131089" y="120385"/>
                  <a:pt x="139165" y="117755"/>
                </a:cubicBezTo>
                <a:cubicBezTo>
                  <a:pt x="141231" y="97472"/>
                  <a:pt x="143391" y="83011"/>
                  <a:pt x="145645" y="74372"/>
                </a:cubicBezTo>
                <a:cubicBezTo>
                  <a:pt x="146959" y="69865"/>
                  <a:pt x="149776" y="67611"/>
                  <a:pt x="154096" y="67611"/>
                </a:cubicBezTo>
                <a:close/>
                <a:moveTo>
                  <a:pt x="396649" y="0"/>
                </a:moveTo>
                <a:cubicBezTo>
                  <a:pt x="398152" y="0"/>
                  <a:pt x="402471" y="4367"/>
                  <a:pt x="409608" y="13100"/>
                </a:cubicBezTo>
                <a:cubicBezTo>
                  <a:pt x="416744" y="21833"/>
                  <a:pt x="421628" y="28171"/>
                  <a:pt x="424257" y="32116"/>
                </a:cubicBezTo>
                <a:cubicBezTo>
                  <a:pt x="428013" y="31740"/>
                  <a:pt x="430830" y="31552"/>
                  <a:pt x="432708" y="31552"/>
                </a:cubicBezTo>
                <a:cubicBezTo>
                  <a:pt x="434586" y="31552"/>
                  <a:pt x="437403" y="31740"/>
                  <a:pt x="441160" y="32116"/>
                </a:cubicBezTo>
                <a:cubicBezTo>
                  <a:pt x="450738" y="18781"/>
                  <a:pt x="459377" y="8264"/>
                  <a:pt x="467077" y="564"/>
                </a:cubicBezTo>
                <a:lnTo>
                  <a:pt x="468767" y="0"/>
                </a:lnTo>
                <a:cubicBezTo>
                  <a:pt x="469518" y="0"/>
                  <a:pt x="481162" y="6574"/>
                  <a:pt x="503699" y="19720"/>
                </a:cubicBezTo>
                <a:cubicBezTo>
                  <a:pt x="504450" y="20284"/>
                  <a:pt x="504826" y="20941"/>
                  <a:pt x="504826" y="21692"/>
                </a:cubicBezTo>
                <a:cubicBezTo>
                  <a:pt x="504826" y="26387"/>
                  <a:pt x="500037" y="39346"/>
                  <a:pt x="490459" y="60568"/>
                </a:cubicBezTo>
                <a:cubicBezTo>
                  <a:pt x="493651" y="64888"/>
                  <a:pt x="496468" y="69771"/>
                  <a:pt x="498910" y="75217"/>
                </a:cubicBezTo>
                <a:cubicBezTo>
                  <a:pt x="526893" y="78034"/>
                  <a:pt x="540885" y="80945"/>
                  <a:pt x="540885" y="83950"/>
                </a:cubicBezTo>
                <a:lnTo>
                  <a:pt x="540885" y="123390"/>
                </a:lnTo>
                <a:cubicBezTo>
                  <a:pt x="540885" y="126395"/>
                  <a:pt x="526893" y="129305"/>
                  <a:pt x="498910" y="132123"/>
                </a:cubicBezTo>
                <a:cubicBezTo>
                  <a:pt x="496657" y="137194"/>
                  <a:pt x="493839" y="142076"/>
                  <a:pt x="490459" y="146772"/>
                </a:cubicBezTo>
                <a:cubicBezTo>
                  <a:pt x="500037" y="167994"/>
                  <a:pt x="504826" y="180952"/>
                  <a:pt x="504826" y="185648"/>
                </a:cubicBezTo>
                <a:cubicBezTo>
                  <a:pt x="504826" y="186399"/>
                  <a:pt x="504450" y="187056"/>
                  <a:pt x="503699" y="187619"/>
                </a:cubicBezTo>
                <a:cubicBezTo>
                  <a:pt x="480787" y="200954"/>
                  <a:pt x="469143" y="207621"/>
                  <a:pt x="468767" y="207621"/>
                </a:cubicBezTo>
                <a:cubicBezTo>
                  <a:pt x="467265" y="207621"/>
                  <a:pt x="462945" y="203207"/>
                  <a:pt x="455809" y="194381"/>
                </a:cubicBezTo>
                <a:cubicBezTo>
                  <a:pt x="448672" y="185554"/>
                  <a:pt x="443788" y="179168"/>
                  <a:pt x="441160" y="175224"/>
                </a:cubicBezTo>
                <a:cubicBezTo>
                  <a:pt x="437403" y="175600"/>
                  <a:pt x="434586" y="175788"/>
                  <a:pt x="432708" y="175788"/>
                </a:cubicBezTo>
                <a:cubicBezTo>
                  <a:pt x="430830" y="175788"/>
                  <a:pt x="428013" y="175600"/>
                  <a:pt x="424257" y="175224"/>
                </a:cubicBezTo>
                <a:cubicBezTo>
                  <a:pt x="421628" y="179168"/>
                  <a:pt x="416744" y="185554"/>
                  <a:pt x="409608" y="194381"/>
                </a:cubicBezTo>
                <a:cubicBezTo>
                  <a:pt x="402471" y="203207"/>
                  <a:pt x="398152" y="207621"/>
                  <a:pt x="396649" y="207621"/>
                </a:cubicBezTo>
                <a:cubicBezTo>
                  <a:pt x="396274" y="207621"/>
                  <a:pt x="384629" y="200954"/>
                  <a:pt x="361717" y="187619"/>
                </a:cubicBezTo>
                <a:cubicBezTo>
                  <a:pt x="360966" y="187056"/>
                  <a:pt x="360591" y="186399"/>
                  <a:pt x="360591" y="185648"/>
                </a:cubicBezTo>
                <a:cubicBezTo>
                  <a:pt x="360591" y="180952"/>
                  <a:pt x="365380" y="167994"/>
                  <a:pt x="374958" y="146772"/>
                </a:cubicBezTo>
                <a:cubicBezTo>
                  <a:pt x="371577" y="142076"/>
                  <a:pt x="368760" y="137194"/>
                  <a:pt x="366507" y="132123"/>
                </a:cubicBezTo>
                <a:cubicBezTo>
                  <a:pt x="338523" y="129305"/>
                  <a:pt x="324532" y="126395"/>
                  <a:pt x="324532" y="123390"/>
                </a:cubicBezTo>
                <a:lnTo>
                  <a:pt x="324532" y="83950"/>
                </a:lnTo>
                <a:cubicBezTo>
                  <a:pt x="324532" y="80945"/>
                  <a:pt x="338523" y="78034"/>
                  <a:pt x="366507" y="75217"/>
                </a:cubicBezTo>
                <a:cubicBezTo>
                  <a:pt x="368948" y="69771"/>
                  <a:pt x="371765" y="64888"/>
                  <a:pt x="374958" y="60568"/>
                </a:cubicBezTo>
                <a:cubicBezTo>
                  <a:pt x="365380" y="39346"/>
                  <a:pt x="360591" y="26387"/>
                  <a:pt x="360591" y="21692"/>
                </a:cubicBezTo>
                <a:cubicBezTo>
                  <a:pt x="360591" y="20941"/>
                  <a:pt x="360966" y="20284"/>
                  <a:pt x="361717" y="19720"/>
                </a:cubicBezTo>
                <a:cubicBezTo>
                  <a:pt x="362468" y="19345"/>
                  <a:pt x="365755" y="17467"/>
                  <a:pt x="371577" y="14086"/>
                </a:cubicBezTo>
                <a:cubicBezTo>
                  <a:pt x="377399" y="10705"/>
                  <a:pt x="382939" y="7513"/>
                  <a:pt x="388198" y="4508"/>
                </a:cubicBezTo>
                <a:cubicBezTo>
                  <a:pt x="393457" y="1503"/>
                  <a:pt x="396274" y="0"/>
                  <a:pt x="39664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120" name="Freeform 455"/>
          <p:cNvSpPr/>
          <p:nvPr/>
        </p:nvSpPr>
        <p:spPr>
          <a:xfrm>
            <a:off x="1368492" y="5062408"/>
            <a:ext cx="654598" cy="514749"/>
          </a:xfrm>
          <a:custGeom>
            <a:avLst/>
            <a:gdLst/>
            <a:ahLst/>
            <a:cxnLst/>
            <a:rect l="l" t="t" r="r" b="b"/>
            <a:pathLst>
              <a:path w="504825" h="396648">
                <a:moveTo>
                  <a:pt x="252413" y="0"/>
                </a:moveTo>
                <a:cubicBezTo>
                  <a:pt x="286593" y="0"/>
                  <a:pt x="319272" y="6667"/>
                  <a:pt x="350447" y="20001"/>
                </a:cubicBezTo>
                <a:cubicBezTo>
                  <a:pt x="381623" y="33336"/>
                  <a:pt x="408480" y="51271"/>
                  <a:pt x="431017" y="73808"/>
                </a:cubicBezTo>
                <a:cubicBezTo>
                  <a:pt x="453554" y="96345"/>
                  <a:pt x="471489" y="123201"/>
                  <a:pt x="484824" y="154377"/>
                </a:cubicBezTo>
                <a:cubicBezTo>
                  <a:pt x="498158" y="185553"/>
                  <a:pt x="504825" y="218231"/>
                  <a:pt x="504825" y="252412"/>
                </a:cubicBezTo>
                <a:cubicBezTo>
                  <a:pt x="504825" y="301430"/>
                  <a:pt x="491584" y="346785"/>
                  <a:pt x="465104" y="388479"/>
                </a:cubicBezTo>
                <a:cubicBezTo>
                  <a:pt x="461535" y="393925"/>
                  <a:pt x="456465" y="396648"/>
                  <a:pt x="449891" y="396648"/>
                </a:cubicBezTo>
                <a:lnTo>
                  <a:pt x="54933" y="396648"/>
                </a:lnTo>
                <a:cubicBezTo>
                  <a:pt x="48360" y="396648"/>
                  <a:pt x="43290" y="393925"/>
                  <a:pt x="39721" y="388479"/>
                </a:cubicBezTo>
                <a:cubicBezTo>
                  <a:pt x="13241" y="346973"/>
                  <a:pt x="0" y="301618"/>
                  <a:pt x="0" y="252412"/>
                </a:cubicBezTo>
                <a:cubicBezTo>
                  <a:pt x="0" y="218231"/>
                  <a:pt x="6667" y="185553"/>
                  <a:pt x="20001" y="154377"/>
                </a:cubicBezTo>
                <a:cubicBezTo>
                  <a:pt x="33335" y="123201"/>
                  <a:pt x="51271" y="96345"/>
                  <a:pt x="73808" y="73808"/>
                </a:cubicBezTo>
                <a:cubicBezTo>
                  <a:pt x="96345" y="51271"/>
                  <a:pt x="123201" y="33336"/>
                  <a:pt x="154377" y="20001"/>
                </a:cubicBezTo>
                <a:cubicBezTo>
                  <a:pt x="185553" y="6667"/>
                  <a:pt x="218232" y="0"/>
                  <a:pt x="252413" y="0"/>
                </a:cubicBezTo>
                <a:close/>
                <a:moveTo>
                  <a:pt x="252413" y="36059"/>
                </a:moveTo>
                <a:cubicBezTo>
                  <a:pt x="242459" y="36059"/>
                  <a:pt x="233960" y="39580"/>
                  <a:pt x="226918" y="46623"/>
                </a:cubicBezTo>
                <a:cubicBezTo>
                  <a:pt x="219875" y="53666"/>
                  <a:pt x="216353" y="62164"/>
                  <a:pt x="216353" y="72118"/>
                </a:cubicBezTo>
                <a:cubicBezTo>
                  <a:pt x="216353" y="82071"/>
                  <a:pt x="219875" y="90570"/>
                  <a:pt x="226918" y="97613"/>
                </a:cubicBezTo>
                <a:cubicBezTo>
                  <a:pt x="233960" y="104655"/>
                  <a:pt x="242459" y="108177"/>
                  <a:pt x="252413" y="108177"/>
                </a:cubicBezTo>
                <a:cubicBezTo>
                  <a:pt x="262366" y="108177"/>
                  <a:pt x="270864" y="104655"/>
                  <a:pt x="277907" y="97613"/>
                </a:cubicBezTo>
                <a:cubicBezTo>
                  <a:pt x="284949" y="90570"/>
                  <a:pt x="288471" y="82071"/>
                  <a:pt x="288471" y="72118"/>
                </a:cubicBezTo>
                <a:cubicBezTo>
                  <a:pt x="288471" y="62164"/>
                  <a:pt x="284949" y="53666"/>
                  <a:pt x="277907" y="46623"/>
                </a:cubicBezTo>
                <a:cubicBezTo>
                  <a:pt x="270864" y="39580"/>
                  <a:pt x="262366" y="36059"/>
                  <a:pt x="252413" y="36059"/>
                </a:cubicBezTo>
                <a:close/>
                <a:moveTo>
                  <a:pt x="378618" y="90147"/>
                </a:moveTo>
                <a:cubicBezTo>
                  <a:pt x="368665" y="90147"/>
                  <a:pt x="360166" y="93669"/>
                  <a:pt x="353124" y="100711"/>
                </a:cubicBezTo>
                <a:cubicBezTo>
                  <a:pt x="346081" y="107754"/>
                  <a:pt x="342560" y="116252"/>
                  <a:pt x="342560" y="126206"/>
                </a:cubicBezTo>
                <a:cubicBezTo>
                  <a:pt x="342560" y="136160"/>
                  <a:pt x="346081" y="144658"/>
                  <a:pt x="353124" y="151701"/>
                </a:cubicBezTo>
                <a:cubicBezTo>
                  <a:pt x="360166" y="158744"/>
                  <a:pt x="368665" y="162265"/>
                  <a:pt x="378618" y="162265"/>
                </a:cubicBezTo>
                <a:cubicBezTo>
                  <a:pt x="388572" y="162265"/>
                  <a:pt x="397071" y="158744"/>
                  <a:pt x="404113" y="151701"/>
                </a:cubicBezTo>
                <a:cubicBezTo>
                  <a:pt x="411156" y="144658"/>
                  <a:pt x="414678" y="136160"/>
                  <a:pt x="414678" y="126206"/>
                </a:cubicBezTo>
                <a:cubicBezTo>
                  <a:pt x="414678" y="116252"/>
                  <a:pt x="411156" y="107754"/>
                  <a:pt x="404113" y="100711"/>
                </a:cubicBezTo>
                <a:cubicBezTo>
                  <a:pt x="397071" y="93669"/>
                  <a:pt x="388572" y="90147"/>
                  <a:pt x="378618" y="90147"/>
                </a:cubicBezTo>
                <a:close/>
                <a:moveTo>
                  <a:pt x="126206" y="90147"/>
                </a:moveTo>
                <a:cubicBezTo>
                  <a:pt x="116252" y="90147"/>
                  <a:pt x="107754" y="93669"/>
                  <a:pt x="100712" y="100711"/>
                </a:cubicBezTo>
                <a:cubicBezTo>
                  <a:pt x="93668" y="107754"/>
                  <a:pt x="90147" y="116252"/>
                  <a:pt x="90147" y="126206"/>
                </a:cubicBezTo>
                <a:cubicBezTo>
                  <a:pt x="90147" y="136160"/>
                  <a:pt x="93668" y="144658"/>
                  <a:pt x="100712" y="151701"/>
                </a:cubicBezTo>
                <a:cubicBezTo>
                  <a:pt x="107754" y="158744"/>
                  <a:pt x="116252" y="162265"/>
                  <a:pt x="126206" y="162265"/>
                </a:cubicBezTo>
                <a:cubicBezTo>
                  <a:pt x="136160" y="162265"/>
                  <a:pt x="144658" y="158744"/>
                  <a:pt x="151701" y="151701"/>
                </a:cubicBezTo>
                <a:cubicBezTo>
                  <a:pt x="158744" y="144658"/>
                  <a:pt x="162265" y="136160"/>
                  <a:pt x="162265" y="126206"/>
                </a:cubicBezTo>
                <a:cubicBezTo>
                  <a:pt x="162265" y="116252"/>
                  <a:pt x="158744" y="107754"/>
                  <a:pt x="151701" y="100711"/>
                </a:cubicBezTo>
                <a:cubicBezTo>
                  <a:pt x="144658" y="93669"/>
                  <a:pt x="136160" y="90147"/>
                  <a:pt x="126206" y="90147"/>
                </a:cubicBezTo>
                <a:close/>
                <a:moveTo>
                  <a:pt x="291429" y="131594"/>
                </a:moveTo>
                <a:cubicBezTo>
                  <a:pt x="289175" y="131899"/>
                  <a:pt x="286969" y="132685"/>
                  <a:pt x="284809" y="133953"/>
                </a:cubicBezTo>
                <a:cubicBezTo>
                  <a:pt x="280489" y="136488"/>
                  <a:pt x="277672" y="140198"/>
                  <a:pt x="276358" y="145081"/>
                </a:cubicBezTo>
                <a:lnTo>
                  <a:pt x="247905" y="252694"/>
                </a:lnTo>
                <a:cubicBezTo>
                  <a:pt x="236636" y="253633"/>
                  <a:pt x="226589" y="257718"/>
                  <a:pt x="217762" y="264948"/>
                </a:cubicBezTo>
                <a:cubicBezTo>
                  <a:pt x="208935" y="272179"/>
                  <a:pt x="203019" y="281428"/>
                  <a:pt x="200015" y="292697"/>
                </a:cubicBezTo>
                <a:cubicBezTo>
                  <a:pt x="196258" y="307158"/>
                  <a:pt x="198136" y="320868"/>
                  <a:pt x="205648" y="333827"/>
                </a:cubicBezTo>
                <a:cubicBezTo>
                  <a:pt x="213161" y="346785"/>
                  <a:pt x="224147" y="355143"/>
                  <a:pt x="238609" y="358899"/>
                </a:cubicBezTo>
                <a:cubicBezTo>
                  <a:pt x="253070" y="362655"/>
                  <a:pt x="266780" y="360777"/>
                  <a:pt x="279739" y="353265"/>
                </a:cubicBezTo>
                <a:cubicBezTo>
                  <a:pt x="292697" y="345752"/>
                  <a:pt x="301054" y="334766"/>
                  <a:pt x="304811" y="320305"/>
                </a:cubicBezTo>
                <a:cubicBezTo>
                  <a:pt x="307815" y="309036"/>
                  <a:pt x="307252" y="298050"/>
                  <a:pt x="303120" y="287344"/>
                </a:cubicBezTo>
                <a:cubicBezTo>
                  <a:pt x="298988" y="276639"/>
                  <a:pt x="292227" y="268094"/>
                  <a:pt x="282837" y="261709"/>
                </a:cubicBezTo>
                <a:lnTo>
                  <a:pt x="311290" y="154096"/>
                </a:lnTo>
                <a:cubicBezTo>
                  <a:pt x="312417" y="149212"/>
                  <a:pt x="311712" y="144658"/>
                  <a:pt x="309177" y="140432"/>
                </a:cubicBezTo>
                <a:cubicBezTo>
                  <a:pt x="306642" y="136207"/>
                  <a:pt x="303026" y="133437"/>
                  <a:pt x="298331" y="132122"/>
                </a:cubicBezTo>
                <a:cubicBezTo>
                  <a:pt x="295983" y="131465"/>
                  <a:pt x="293683" y="131289"/>
                  <a:pt x="291429" y="131594"/>
                </a:cubicBezTo>
                <a:close/>
                <a:moveTo>
                  <a:pt x="432707" y="216353"/>
                </a:moveTo>
                <a:cubicBezTo>
                  <a:pt x="422753" y="216353"/>
                  <a:pt x="414255" y="219875"/>
                  <a:pt x="407213" y="226918"/>
                </a:cubicBezTo>
                <a:cubicBezTo>
                  <a:pt x="400169" y="233960"/>
                  <a:pt x="396648" y="242458"/>
                  <a:pt x="396648" y="252412"/>
                </a:cubicBezTo>
                <a:cubicBezTo>
                  <a:pt x="396648" y="262366"/>
                  <a:pt x="400169" y="270864"/>
                  <a:pt x="407213" y="277907"/>
                </a:cubicBezTo>
                <a:cubicBezTo>
                  <a:pt x="414255" y="284950"/>
                  <a:pt x="422753" y="288471"/>
                  <a:pt x="432707" y="288471"/>
                </a:cubicBezTo>
                <a:cubicBezTo>
                  <a:pt x="442661" y="288471"/>
                  <a:pt x="451159" y="284950"/>
                  <a:pt x="458202" y="277907"/>
                </a:cubicBezTo>
                <a:cubicBezTo>
                  <a:pt x="465245" y="270864"/>
                  <a:pt x="468766" y="262366"/>
                  <a:pt x="468766" y="252412"/>
                </a:cubicBezTo>
                <a:cubicBezTo>
                  <a:pt x="468766" y="242458"/>
                  <a:pt x="465245" y="233960"/>
                  <a:pt x="458202" y="226918"/>
                </a:cubicBezTo>
                <a:cubicBezTo>
                  <a:pt x="451159" y="219875"/>
                  <a:pt x="442661" y="216353"/>
                  <a:pt x="432707" y="216353"/>
                </a:cubicBezTo>
                <a:close/>
                <a:moveTo>
                  <a:pt x="72118" y="216353"/>
                </a:moveTo>
                <a:cubicBezTo>
                  <a:pt x="62164" y="216353"/>
                  <a:pt x="53666" y="219875"/>
                  <a:pt x="46623" y="226918"/>
                </a:cubicBezTo>
                <a:cubicBezTo>
                  <a:pt x="39580" y="233960"/>
                  <a:pt x="36059" y="242458"/>
                  <a:pt x="36059" y="252412"/>
                </a:cubicBezTo>
                <a:cubicBezTo>
                  <a:pt x="36059" y="262366"/>
                  <a:pt x="39580" y="270864"/>
                  <a:pt x="46623" y="277907"/>
                </a:cubicBezTo>
                <a:cubicBezTo>
                  <a:pt x="53666" y="284950"/>
                  <a:pt x="62164" y="288471"/>
                  <a:pt x="72118" y="288471"/>
                </a:cubicBezTo>
                <a:cubicBezTo>
                  <a:pt x="82072" y="288471"/>
                  <a:pt x="90570" y="284950"/>
                  <a:pt x="97612" y="277907"/>
                </a:cubicBezTo>
                <a:cubicBezTo>
                  <a:pt x="104655" y="270864"/>
                  <a:pt x="108177" y="262366"/>
                  <a:pt x="108177" y="252412"/>
                </a:cubicBezTo>
                <a:cubicBezTo>
                  <a:pt x="108177" y="242458"/>
                  <a:pt x="104655" y="233960"/>
                  <a:pt x="97612" y="226918"/>
                </a:cubicBezTo>
                <a:cubicBezTo>
                  <a:pt x="90570" y="219875"/>
                  <a:pt x="82072" y="216353"/>
                  <a:pt x="72118" y="21635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66206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4 Stacked Banners Diagram for PowerPoint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1120644" y="1347881"/>
            <a:ext cx="6902713" cy="1123783"/>
            <a:chOff x="3895725" y="1457864"/>
            <a:chExt cx="7272182" cy="1534718"/>
          </a:xfrm>
        </p:grpSpPr>
        <p:sp>
          <p:nvSpPr>
            <p:cNvPr id="128" name="Freeform: Shape 127"/>
            <p:cNvSpPr/>
            <p:nvPr/>
          </p:nvSpPr>
          <p:spPr>
            <a:xfrm>
              <a:off x="5970104" y="1457864"/>
              <a:ext cx="5197803" cy="1268244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350" b="1">
                  <a:solidFill>
                    <a:schemeClr val="tx1"/>
                  </a:solidFill>
                </a:rPr>
                <a:t>Lorem Ipsum</a:t>
              </a:r>
            </a:p>
            <a:p>
              <a:r>
                <a:rPr lang="en-US" sz="7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3895725" y="1457864"/>
              <a:ext cx="1210460" cy="1268244"/>
              <a:chOff x="3895725" y="1457864"/>
              <a:chExt cx="1210460" cy="1268244"/>
            </a:xfrm>
          </p:grpSpPr>
          <p:sp>
            <p:nvSpPr>
              <p:cNvPr id="137" name="Freeform: Shape 136"/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38" name="Freeform: Shape 137"/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100810" y="1457864"/>
              <a:ext cx="869294" cy="1534718"/>
              <a:chOff x="5100810" y="1457864"/>
              <a:chExt cx="869294" cy="1534718"/>
            </a:xfrm>
          </p:grpSpPr>
          <p:sp>
            <p:nvSpPr>
              <p:cNvPr id="132" name="Freeform: Shape 131"/>
              <p:cNvSpPr/>
              <p:nvPr/>
            </p:nvSpPr>
            <p:spPr>
              <a:xfrm flipV="1">
                <a:off x="5106184" y="1457865"/>
                <a:ext cx="433060" cy="1534717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33" name="Freeform: Shape 132"/>
              <p:cNvSpPr/>
              <p:nvPr/>
            </p:nvSpPr>
            <p:spPr>
              <a:xfrm flipH="1" flipV="1">
                <a:off x="5539244" y="1457864"/>
                <a:ext cx="430860" cy="1534718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34" name="Freeform: Shape 133"/>
              <p:cNvSpPr/>
              <p:nvPr/>
            </p:nvSpPr>
            <p:spPr>
              <a:xfrm flipV="1">
                <a:off x="5100810" y="2521179"/>
                <a:ext cx="5375" cy="3307"/>
              </a:xfrm>
              <a:custGeom>
                <a:avLst/>
                <a:gdLst>
                  <a:gd name="connsiteX0" fmla="*/ 0 w 4497"/>
                  <a:gd name="connsiteY0" fmla="*/ 2767 h 2767"/>
                  <a:gd name="connsiteX1" fmla="*/ 4497 w 4497"/>
                  <a:gd name="connsiteY1" fmla="*/ 2767 h 2767"/>
                  <a:gd name="connsiteX2" fmla="*/ 4497 w 4497"/>
                  <a:gd name="connsiteY2" fmla="*/ 0 h 2767"/>
                  <a:gd name="connsiteX3" fmla="*/ 0 w 4497"/>
                  <a:gd name="connsiteY3" fmla="*/ 2767 h 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97" h="2767">
                    <a:moveTo>
                      <a:pt x="0" y="2767"/>
                    </a:moveTo>
                    <a:lnTo>
                      <a:pt x="4497" y="2767"/>
                    </a:lnTo>
                    <a:lnTo>
                      <a:pt x="4497" y="0"/>
                    </a:lnTo>
                    <a:lnTo>
                      <a:pt x="0" y="276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35" name="Freeform: Shape 134"/>
              <p:cNvSpPr/>
              <p:nvPr/>
            </p:nvSpPr>
            <p:spPr>
              <a:xfrm flipH="1" flipV="1">
                <a:off x="5539244" y="2521178"/>
                <a:ext cx="430860" cy="471404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36" name="Freeform: Shape 135"/>
              <p:cNvSpPr/>
              <p:nvPr/>
            </p:nvSpPr>
            <p:spPr>
              <a:xfrm flipV="1">
                <a:off x="5106184" y="2524485"/>
                <a:ext cx="433060" cy="468097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31" name="Freeform: Shape 130"/>
            <p:cNvSpPr/>
            <p:nvPr/>
          </p:nvSpPr>
          <p:spPr>
            <a:xfrm>
              <a:off x="5970104" y="2521178"/>
              <a:ext cx="5197803" cy="204930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120644" y="2533864"/>
            <a:ext cx="6902713" cy="1123783"/>
            <a:chOff x="3895725" y="1457864"/>
            <a:chExt cx="7272182" cy="1534718"/>
          </a:xfrm>
        </p:grpSpPr>
        <p:sp>
          <p:nvSpPr>
            <p:cNvPr id="117" name="Freeform: Shape 116"/>
            <p:cNvSpPr/>
            <p:nvPr/>
          </p:nvSpPr>
          <p:spPr>
            <a:xfrm>
              <a:off x="5970104" y="1457864"/>
              <a:ext cx="5197803" cy="1268244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350" b="1">
                  <a:solidFill>
                    <a:prstClr val="black"/>
                  </a:solidFill>
                </a:rPr>
                <a:t>Lorem Ipsum</a:t>
              </a:r>
            </a:p>
            <a:p>
              <a:pPr lvl="0"/>
              <a:r>
                <a:rPr lang="en-US" sz="75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grpSp>
          <p:nvGrpSpPr>
            <p:cNvPr id="118" name="Group 117"/>
            <p:cNvGrpSpPr/>
            <p:nvPr/>
          </p:nvGrpSpPr>
          <p:grpSpPr>
            <a:xfrm>
              <a:off x="3895725" y="1457864"/>
              <a:ext cx="1210460" cy="1268244"/>
              <a:chOff x="3895725" y="1457864"/>
              <a:chExt cx="1210460" cy="1268244"/>
            </a:xfrm>
          </p:grpSpPr>
          <p:sp>
            <p:nvSpPr>
              <p:cNvPr id="126" name="Freeform: Shape 125"/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27" name="Freeform: Shape 126"/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5100810" y="1457864"/>
              <a:ext cx="869294" cy="1534718"/>
              <a:chOff x="5100810" y="1457864"/>
              <a:chExt cx="869294" cy="1534718"/>
            </a:xfrm>
          </p:grpSpPr>
          <p:sp>
            <p:nvSpPr>
              <p:cNvPr id="121" name="Freeform: Shape 120"/>
              <p:cNvSpPr/>
              <p:nvPr/>
            </p:nvSpPr>
            <p:spPr>
              <a:xfrm flipV="1">
                <a:off x="5106184" y="1457865"/>
                <a:ext cx="433060" cy="1534717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22" name="Freeform: Shape 121"/>
              <p:cNvSpPr/>
              <p:nvPr/>
            </p:nvSpPr>
            <p:spPr>
              <a:xfrm flipH="1" flipV="1">
                <a:off x="5539244" y="1457864"/>
                <a:ext cx="430860" cy="1534718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23" name="Freeform: Shape 122"/>
              <p:cNvSpPr/>
              <p:nvPr/>
            </p:nvSpPr>
            <p:spPr>
              <a:xfrm flipV="1">
                <a:off x="5100810" y="2521179"/>
                <a:ext cx="5375" cy="3307"/>
              </a:xfrm>
              <a:custGeom>
                <a:avLst/>
                <a:gdLst>
                  <a:gd name="connsiteX0" fmla="*/ 0 w 4497"/>
                  <a:gd name="connsiteY0" fmla="*/ 2767 h 2767"/>
                  <a:gd name="connsiteX1" fmla="*/ 4497 w 4497"/>
                  <a:gd name="connsiteY1" fmla="*/ 2767 h 2767"/>
                  <a:gd name="connsiteX2" fmla="*/ 4497 w 4497"/>
                  <a:gd name="connsiteY2" fmla="*/ 0 h 2767"/>
                  <a:gd name="connsiteX3" fmla="*/ 0 w 4497"/>
                  <a:gd name="connsiteY3" fmla="*/ 2767 h 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97" h="2767">
                    <a:moveTo>
                      <a:pt x="0" y="2767"/>
                    </a:moveTo>
                    <a:lnTo>
                      <a:pt x="4497" y="2767"/>
                    </a:lnTo>
                    <a:lnTo>
                      <a:pt x="4497" y="0"/>
                    </a:lnTo>
                    <a:lnTo>
                      <a:pt x="0" y="276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24" name="Freeform: Shape 123"/>
              <p:cNvSpPr/>
              <p:nvPr/>
            </p:nvSpPr>
            <p:spPr>
              <a:xfrm flipH="1" flipV="1">
                <a:off x="5539244" y="2521178"/>
                <a:ext cx="430860" cy="471404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25" name="Freeform: Shape 124"/>
              <p:cNvSpPr/>
              <p:nvPr/>
            </p:nvSpPr>
            <p:spPr>
              <a:xfrm flipV="1">
                <a:off x="5106184" y="2524485"/>
                <a:ext cx="433060" cy="468097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20" name="Freeform: Shape 119"/>
            <p:cNvSpPr/>
            <p:nvPr/>
          </p:nvSpPr>
          <p:spPr>
            <a:xfrm>
              <a:off x="5970104" y="2521178"/>
              <a:ext cx="5197803" cy="204930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120644" y="3719845"/>
            <a:ext cx="6902713" cy="1123783"/>
            <a:chOff x="3895725" y="1457864"/>
            <a:chExt cx="7272182" cy="1534718"/>
          </a:xfrm>
        </p:grpSpPr>
        <p:sp>
          <p:nvSpPr>
            <p:cNvPr id="106" name="Freeform: Shape 105"/>
            <p:cNvSpPr/>
            <p:nvPr/>
          </p:nvSpPr>
          <p:spPr>
            <a:xfrm>
              <a:off x="5970104" y="1457864"/>
              <a:ext cx="5197803" cy="1268244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350" b="1">
                  <a:solidFill>
                    <a:prstClr val="black"/>
                  </a:solidFill>
                </a:rPr>
                <a:t>Lorem Ipsum</a:t>
              </a:r>
            </a:p>
            <a:p>
              <a:pPr lvl="0"/>
              <a:r>
                <a:rPr lang="en-US" sz="75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3895725" y="1457864"/>
              <a:ext cx="1210460" cy="1268244"/>
              <a:chOff x="3895725" y="1457864"/>
              <a:chExt cx="1210460" cy="1268244"/>
            </a:xfrm>
          </p:grpSpPr>
          <p:sp>
            <p:nvSpPr>
              <p:cNvPr id="115" name="Freeform: Shape 114"/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16" name="Freeform: Shape 115"/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5100810" y="1457864"/>
              <a:ext cx="869294" cy="1534718"/>
              <a:chOff x="5100810" y="1457864"/>
              <a:chExt cx="869294" cy="1534718"/>
            </a:xfrm>
          </p:grpSpPr>
          <p:sp>
            <p:nvSpPr>
              <p:cNvPr id="110" name="Freeform: Shape 109"/>
              <p:cNvSpPr/>
              <p:nvPr/>
            </p:nvSpPr>
            <p:spPr>
              <a:xfrm flipV="1">
                <a:off x="5106184" y="1457865"/>
                <a:ext cx="433060" cy="1534717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11" name="Freeform: Shape 110"/>
              <p:cNvSpPr/>
              <p:nvPr/>
            </p:nvSpPr>
            <p:spPr>
              <a:xfrm flipH="1" flipV="1">
                <a:off x="5539244" y="1457864"/>
                <a:ext cx="430860" cy="1534718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12" name="Freeform: Shape 111"/>
              <p:cNvSpPr/>
              <p:nvPr/>
            </p:nvSpPr>
            <p:spPr>
              <a:xfrm flipV="1">
                <a:off x="5100810" y="2521179"/>
                <a:ext cx="5375" cy="3307"/>
              </a:xfrm>
              <a:custGeom>
                <a:avLst/>
                <a:gdLst>
                  <a:gd name="connsiteX0" fmla="*/ 0 w 4497"/>
                  <a:gd name="connsiteY0" fmla="*/ 2767 h 2767"/>
                  <a:gd name="connsiteX1" fmla="*/ 4497 w 4497"/>
                  <a:gd name="connsiteY1" fmla="*/ 2767 h 2767"/>
                  <a:gd name="connsiteX2" fmla="*/ 4497 w 4497"/>
                  <a:gd name="connsiteY2" fmla="*/ 0 h 2767"/>
                  <a:gd name="connsiteX3" fmla="*/ 0 w 4497"/>
                  <a:gd name="connsiteY3" fmla="*/ 2767 h 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97" h="2767">
                    <a:moveTo>
                      <a:pt x="0" y="2767"/>
                    </a:moveTo>
                    <a:lnTo>
                      <a:pt x="4497" y="2767"/>
                    </a:lnTo>
                    <a:lnTo>
                      <a:pt x="4497" y="0"/>
                    </a:lnTo>
                    <a:lnTo>
                      <a:pt x="0" y="276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13" name="Freeform: Shape 112"/>
              <p:cNvSpPr/>
              <p:nvPr/>
            </p:nvSpPr>
            <p:spPr>
              <a:xfrm flipH="1" flipV="1">
                <a:off x="5539244" y="2521178"/>
                <a:ext cx="430860" cy="471404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14" name="Freeform: Shape 113"/>
              <p:cNvSpPr/>
              <p:nvPr/>
            </p:nvSpPr>
            <p:spPr>
              <a:xfrm flipV="1">
                <a:off x="5106184" y="2524485"/>
                <a:ext cx="433060" cy="468097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09" name="Freeform: Shape 108"/>
            <p:cNvSpPr/>
            <p:nvPr/>
          </p:nvSpPr>
          <p:spPr>
            <a:xfrm>
              <a:off x="5970104" y="2521178"/>
              <a:ext cx="5197803" cy="204930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120644" y="4905826"/>
            <a:ext cx="6902713" cy="1123783"/>
            <a:chOff x="3895725" y="1457864"/>
            <a:chExt cx="7272182" cy="1534718"/>
          </a:xfrm>
        </p:grpSpPr>
        <p:sp>
          <p:nvSpPr>
            <p:cNvPr id="79" name="Freeform: Shape 78"/>
            <p:cNvSpPr/>
            <p:nvPr/>
          </p:nvSpPr>
          <p:spPr>
            <a:xfrm>
              <a:off x="5970104" y="1457864"/>
              <a:ext cx="5197803" cy="1268244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6858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r>
                <a:rPr lang="en-US" sz="1350" b="1">
                  <a:solidFill>
                    <a:prstClr val="black"/>
                  </a:solidFill>
                </a:rPr>
                <a:t>Lorem Ipsum</a:t>
              </a:r>
            </a:p>
            <a:p>
              <a:pPr lvl="0"/>
              <a:r>
                <a:rPr lang="en-US" sz="75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3895725" y="1457864"/>
              <a:ext cx="1210460" cy="1268244"/>
              <a:chOff x="3895725" y="1457864"/>
              <a:chExt cx="1210460" cy="1268244"/>
            </a:xfrm>
          </p:grpSpPr>
          <p:sp>
            <p:nvSpPr>
              <p:cNvPr id="90" name="Freeform: Shape 89"/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05" name="Freeform: Shape 104"/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5100810" y="1457864"/>
              <a:ext cx="869294" cy="1534718"/>
              <a:chOff x="5100810" y="1457864"/>
              <a:chExt cx="869294" cy="1534718"/>
            </a:xfrm>
          </p:grpSpPr>
          <p:sp>
            <p:nvSpPr>
              <p:cNvPr id="83" name="Freeform: Shape 82"/>
              <p:cNvSpPr/>
              <p:nvPr/>
            </p:nvSpPr>
            <p:spPr>
              <a:xfrm flipV="1">
                <a:off x="5106184" y="1457865"/>
                <a:ext cx="433060" cy="1534717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4" name="Freeform: Shape 83"/>
              <p:cNvSpPr/>
              <p:nvPr/>
            </p:nvSpPr>
            <p:spPr>
              <a:xfrm flipH="1" flipV="1">
                <a:off x="5539244" y="1457864"/>
                <a:ext cx="430860" cy="1534718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5" name="Freeform: Shape 84"/>
              <p:cNvSpPr/>
              <p:nvPr/>
            </p:nvSpPr>
            <p:spPr>
              <a:xfrm flipV="1">
                <a:off x="5100810" y="2521179"/>
                <a:ext cx="5375" cy="3307"/>
              </a:xfrm>
              <a:custGeom>
                <a:avLst/>
                <a:gdLst>
                  <a:gd name="connsiteX0" fmla="*/ 0 w 4497"/>
                  <a:gd name="connsiteY0" fmla="*/ 2767 h 2767"/>
                  <a:gd name="connsiteX1" fmla="*/ 4497 w 4497"/>
                  <a:gd name="connsiteY1" fmla="*/ 2767 h 2767"/>
                  <a:gd name="connsiteX2" fmla="*/ 4497 w 4497"/>
                  <a:gd name="connsiteY2" fmla="*/ 0 h 2767"/>
                  <a:gd name="connsiteX3" fmla="*/ 0 w 4497"/>
                  <a:gd name="connsiteY3" fmla="*/ 2767 h 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97" h="2767">
                    <a:moveTo>
                      <a:pt x="0" y="2767"/>
                    </a:moveTo>
                    <a:lnTo>
                      <a:pt x="4497" y="2767"/>
                    </a:lnTo>
                    <a:lnTo>
                      <a:pt x="4497" y="0"/>
                    </a:lnTo>
                    <a:lnTo>
                      <a:pt x="0" y="276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7" name="Freeform: Shape 86"/>
              <p:cNvSpPr/>
              <p:nvPr/>
            </p:nvSpPr>
            <p:spPr>
              <a:xfrm flipH="1" flipV="1">
                <a:off x="5539244" y="2521178"/>
                <a:ext cx="430860" cy="471404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9" name="Freeform: Shape 88"/>
              <p:cNvSpPr/>
              <p:nvPr/>
            </p:nvSpPr>
            <p:spPr>
              <a:xfrm flipV="1">
                <a:off x="5106184" y="2524485"/>
                <a:ext cx="433060" cy="468097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2" name="Freeform: Shape 81"/>
            <p:cNvSpPr/>
            <p:nvPr/>
          </p:nvSpPr>
          <p:spPr>
            <a:xfrm>
              <a:off x="5970104" y="2521178"/>
              <a:ext cx="5197803" cy="204930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75" name="Freeform 425"/>
          <p:cNvSpPr/>
          <p:nvPr/>
        </p:nvSpPr>
        <p:spPr>
          <a:xfrm>
            <a:off x="1438749" y="1518863"/>
            <a:ext cx="512750" cy="478958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76" name="Freeform 452"/>
          <p:cNvSpPr/>
          <p:nvPr/>
        </p:nvSpPr>
        <p:spPr>
          <a:xfrm>
            <a:off x="1430662" y="2663089"/>
            <a:ext cx="528925" cy="528654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7" name="Freeform 308"/>
          <p:cNvSpPr/>
          <p:nvPr/>
        </p:nvSpPr>
        <p:spPr>
          <a:xfrm>
            <a:off x="1388229" y="3814057"/>
            <a:ext cx="613789" cy="563418"/>
          </a:xfrm>
          <a:custGeom>
            <a:avLst/>
            <a:gdLst>
              <a:gd name="connsiteX0" fmla="*/ 432708 w 540885"/>
              <a:gd name="connsiteY0" fmla="*/ 356081 h 496091"/>
              <a:gd name="connsiteX1" fmla="*/ 407355 w 540885"/>
              <a:gd name="connsiteY1" fmla="*/ 366786 h 496091"/>
              <a:gd name="connsiteX2" fmla="*/ 396649 w 540885"/>
              <a:gd name="connsiteY2" fmla="*/ 392140 h 496091"/>
              <a:gd name="connsiteX3" fmla="*/ 407213 w 540885"/>
              <a:gd name="connsiteY3" fmla="*/ 417635 h 496091"/>
              <a:gd name="connsiteX4" fmla="*/ 432708 w 540885"/>
              <a:gd name="connsiteY4" fmla="*/ 428199 h 496091"/>
              <a:gd name="connsiteX5" fmla="*/ 458203 w 540885"/>
              <a:gd name="connsiteY5" fmla="*/ 417635 h 496091"/>
              <a:gd name="connsiteX6" fmla="*/ 468767 w 540885"/>
              <a:gd name="connsiteY6" fmla="*/ 392140 h 496091"/>
              <a:gd name="connsiteX7" fmla="*/ 458063 w 540885"/>
              <a:gd name="connsiteY7" fmla="*/ 366786 h 496091"/>
              <a:gd name="connsiteX8" fmla="*/ 432708 w 540885"/>
              <a:gd name="connsiteY8" fmla="*/ 356081 h 496091"/>
              <a:gd name="connsiteX9" fmla="*/ 396649 w 540885"/>
              <a:gd name="connsiteY9" fmla="*/ 288471 h 496091"/>
              <a:gd name="connsiteX10" fmla="*/ 409608 w 540885"/>
              <a:gd name="connsiteY10" fmla="*/ 301570 h 496091"/>
              <a:gd name="connsiteX11" fmla="*/ 424257 w 540885"/>
              <a:gd name="connsiteY11" fmla="*/ 320586 h 496091"/>
              <a:gd name="connsiteX12" fmla="*/ 432708 w 540885"/>
              <a:gd name="connsiteY12" fmla="*/ 320023 h 496091"/>
              <a:gd name="connsiteX13" fmla="*/ 441160 w 540885"/>
              <a:gd name="connsiteY13" fmla="*/ 320586 h 496091"/>
              <a:gd name="connsiteX14" fmla="*/ 467077 w 540885"/>
              <a:gd name="connsiteY14" fmla="*/ 289034 h 496091"/>
              <a:gd name="connsiteX15" fmla="*/ 468767 w 540885"/>
              <a:gd name="connsiteY15" fmla="*/ 288471 h 496091"/>
              <a:gd name="connsiteX16" fmla="*/ 503699 w 540885"/>
              <a:gd name="connsiteY16" fmla="*/ 308190 h 496091"/>
              <a:gd name="connsiteX17" fmla="*/ 504826 w 540885"/>
              <a:gd name="connsiteY17" fmla="*/ 310163 h 496091"/>
              <a:gd name="connsiteX18" fmla="*/ 490459 w 540885"/>
              <a:gd name="connsiteY18" fmla="*/ 349039 h 496091"/>
              <a:gd name="connsiteX19" fmla="*/ 498910 w 540885"/>
              <a:gd name="connsiteY19" fmla="*/ 363688 h 496091"/>
              <a:gd name="connsiteX20" fmla="*/ 540885 w 540885"/>
              <a:gd name="connsiteY20" fmla="*/ 372421 h 496091"/>
              <a:gd name="connsiteX21" fmla="*/ 540885 w 540885"/>
              <a:gd name="connsiteY21" fmla="*/ 411860 h 496091"/>
              <a:gd name="connsiteX22" fmla="*/ 498910 w 540885"/>
              <a:gd name="connsiteY22" fmla="*/ 420593 h 496091"/>
              <a:gd name="connsiteX23" fmla="*/ 490459 w 540885"/>
              <a:gd name="connsiteY23" fmla="*/ 435242 h 496091"/>
              <a:gd name="connsiteX24" fmla="*/ 504826 w 540885"/>
              <a:gd name="connsiteY24" fmla="*/ 474118 h 496091"/>
              <a:gd name="connsiteX25" fmla="*/ 503699 w 540885"/>
              <a:gd name="connsiteY25" fmla="*/ 476090 h 496091"/>
              <a:gd name="connsiteX26" fmla="*/ 468767 w 540885"/>
              <a:gd name="connsiteY26" fmla="*/ 496091 h 496091"/>
              <a:gd name="connsiteX27" fmla="*/ 455809 w 540885"/>
              <a:gd name="connsiteY27" fmla="*/ 482851 h 496091"/>
              <a:gd name="connsiteX28" fmla="*/ 441160 w 540885"/>
              <a:gd name="connsiteY28" fmla="*/ 463695 h 496091"/>
              <a:gd name="connsiteX29" fmla="*/ 432708 w 540885"/>
              <a:gd name="connsiteY29" fmla="*/ 464258 h 496091"/>
              <a:gd name="connsiteX30" fmla="*/ 424257 w 540885"/>
              <a:gd name="connsiteY30" fmla="*/ 463695 h 496091"/>
              <a:gd name="connsiteX31" fmla="*/ 409608 w 540885"/>
              <a:gd name="connsiteY31" fmla="*/ 482851 h 496091"/>
              <a:gd name="connsiteX32" fmla="*/ 396649 w 540885"/>
              <a:gd name="connsiteY32" fmla="*/ 496091 h 496091"/>
              <a:gd name="connsiteX33" fmla="*/ 361717 w 540885"/>
              <a:gd name="connsiteY33" fmla="*/ 476090 h 496091"/>
              <a:gd name="connsiteX34" fmla="*/ 360591 w 540885"/>
              <a:gd name="connsiteY34" fmla="*/ 474118 h 496091"/>
              <a:gd name="connsiteX35" fmla="*/ 374958 w 540885"/>
              <a:gd name="connsiteY35" fmla="*/ 435242 h 496091"/>
              <a:gd name="connsiteX36" fmla="*/ 366507 w 540885"/>
              <a:gd name="connsiteY36" fmla="*/ 420593 h 496091"/>
              <a:gd name="connsiteX37" fmla="*/ 324532 w 540885"/>
              <a:gd name="connsiteY37" fmla="*/ 411860 h 496091"/>
              <a:gd name="connsiteX38" fmla="*/ 324532 w 540885"/>
              <a:gd name="connsiteY38" fmla="*/ 372421 h 496091"/>
              <a:gd name="connsiteX39" fmla="*/ 366507 w 540885"/>
              <a:gd name="connsiteY39" fmla="*/ 363688 h 496091"/>
              <a:gd name="connsiteX40" fmla="*/ 374958 w 540885"/>
              <a:gd name="connsiteY40" fmla="*/ 349039 h 496091"/>
              <a:gd name="connsiteX41" fmla="*/ 360591 w 540885"/>
              <a:gd name="connsiteY41" fmla="*/ 310163 h 496091"/>
              <a:gd name="connsiteX42" fmla="*/ 361717 w 540885"/>
              <a:gd name="connsiteY42" fmla="*/ 308190 h 496091"/>
              <a:gd name="connsiteX43" fmla="*/ 371577 w 540885"/>
              <a:gd name="connsiteY43" fmla="*/ 302557 h 496091"/>
              <a:gd name="connsiteX44" fmla="*/ 388198 w 540885"/>
              <a:gd name="connsiteY44" fmla="*/ 292978 h 496091"/>
              <a:gd name="connsiteX45" fmla="*/ 396649 w 540885"/>
              <a:gd name="connsiteY45" fmla="*/ 288471 h 496091"/>
              <a:gd name="connsiteX46" fmla="*/ 180295 w 540885"/>
              <a:gd name="connsiteY46" fmla="*/ 175788 h 496091"/>
              <a:gd name="connsiteX47" fmla="*/ 129305 w 540885"/>
              <a:gd name="connsiteY47" fmla="*/ 196916 h 496091"/>
              <a:gd name="connsiteX48" fmla="*/ 108177 w 540885"/>
              <a:gd name="connsiteY48" fmla="*/ 247906 h 496091"/>
              <a:gd name="connsiteX49" fmla="*/ 129305 w 540885"/>
              <a:gd name="connsiteY49" fmla="*/ 298895 h 496091"/>
              <a:gd name="connsiteX50" fmla="*/ 180295 w 540885"/>
              <a:gd name="connsiteY50" fmla="*/ 320024 h 496091"/>
              <a:gd name="connsiteX51" fmla="*/ 231285 w 540885"/>
              <a:gd name="connsiteY51" fmla="*/ 298895 h 496091"/>
              <a:gd name="connsiteX52" fmla="*/ 252413 w 540885"/>
              <a:gd name="connsiteY52" fmla="*/ 247906 h 496091"/>
              <a:gd name="connsiteX53" fmla="*/ 231285 w 540885"/>
              <a:gd name="connsiteY53" fmla="*/ 196916 h 496091"/>
              <a:gd name="connsiteX54" fmla="*/ 180295 w 540885"/>
              <a:gd name="connsiteY54" fmla="*/ 175788 h 496091"/>
              <a:gd name="connsiteX55" fmla="*/ 432708 w 540885"/>
              <a:gd name="connsiteY55" fmla="*/ 67611 h 496091"/>
              <a:gd name="connsiteX56" fmla="*/ 407355 w 540885"/>
              <a:gd name="connsiteY56" fmla="*/ 78316 h 496091"/>
              <a:gd name="connsiteX57" fmla="*/ 396649 w 540885"/>
              <a:gd name="connsiteY57" fmla="*/ 103670 h 496091"/>
              <a:gd name="connsiteX58" fmla="*/ 407213 w 540885"/>
              <a:gd name="connsiteY58" fmla="*/ 129165 h 496091"/>
              <a:gd name="connsiteX59" fmla="*/ 432708 w 540885"/>
              <a:gd name="connsiteY59" fmla="*/ 139729 h 496091"/>
              <a:gd name="connsiteX60" fmla="*/ 458203 w 540885"/>
              <a:gd name="connsiteY60" fmla="*/ 129165 h 496091"/>
              <a:gd name="connsiteX61" fmla="*/ 468767 w 540885"/>
              <a:gd name="connsiteY61" fmla="*/ 103670 h 496091"/>
              <a:gd name="connsiteX62" fmla="*/ 458063 w 540885"/>
              <a:gd name="connsiteY62" fmla="*/ 78316 h 496091"/>
              <a:gd name="connsiteX63" fmla="*/ 432708 w 540885"/>
              <a:gd name="connsiteY63" fmla="*/ 67611 h 496091"/>
              <a:gd name="connsiteX64" fmla="*/ 154096 w 540885"/>
              <a:gd name="connsiteY64" fmla="*/ 67611 h 496091"/>
              <a:gd name="connsiteX65" fmla="*/ 206494 w 540885"/>
              <a:gd name="connsiteY65" fmla="*/ 67611 h 496091"/>
              <a:gd name="connsiteX66" fmla="*/ 212128 w 540885"/>
              <a:gd name="connsiteY66" fmla="*/ 69724 h 496091"/>
              <a:gd name="connsiteX67" fmla="*/ 214945 w 540885"/>
              <a:gd name="connsiteY67" fmla="*/ 74654 h 496091"/>
              <a:gd name="connsiteX68" fmla="*/ 221425 w 540885"/>
              <a:gd name="connsiteY68" fmla="*/ 117755 h 496091"/>
              <a:gd name="connsiteX69" fmla="*/ 242553 w 540885"/>
              <a:gd name="connsiteY69" fmla="*/ 126488 h 496091"/>
              <a:gd name="connsiteX70" fmla="*/ 275795 w 540885"/>
              <a:gd name="connsiteY70" fmla="*/ 101416 h 496091"/>
              <a:gd name="connsiteX71" fmla="*/ 281429 w 540885"/>
              <a:gd name="connsiteY71" fmla="*/ 99444 h 496091"/>
              <a:gd name="connsiteX72" fmla="*/ 287345 w 540885"/>
              <a:gd name="connsiteY72" fmla="*/ 101698 h 496091"/>
              <a:gd name="connsiteX73" fmla="*/ 327911 w 540885"/>
              <a:gd name="connsiteY73" fmla="*/ 146772 h 496091"/>
              <a:gd name="connsiteX74" fmla="*/ 325939 w 540885"/>
              <a:gd name="connsiteY74" fmla="*/ 152124 h 496091"/>
              <a:gd name="connsiteX75" fmla="*/ 314108 w 540885"/>
              <a:gd name="connsiteY75" fmla="*/ 167337 h 496091"/>
              <a:gd name="connsiteX76" fmla="*/ 301430 w 540885"/>
              <a:gd name="connsiteY76" fmla="*/ 184239 h 496091"/>
              <a:gd name="connsiteX77" fmla="*/ 311008 w 540885"/>
              <a:gd name="connsiteY77" fmla="*/ 207339 h 496091"/>
              <a:gd name="connsiteX78" fmla="*/ 353828 w 540885"/>
              <a:gd name="connsiteY78" fmla="*/ 213819 h 496091"/>
              <a:gd name="connsiteX79" fmla="*/ 358618 w 540885"/>
              <a:gd name="connsiteY79" fmla="*/ 216777 h 496091"/>
              <a:gd name="connsiteX80" fmla="*/ 360590 w 540885"/>
              <a:gd name="connsiteY80" fmla="*/ 222270 h 496091"/>
              <a:gd name="connsiteX81" fmla="*/ 360590 w 540885"/>
              <a:gd name="connsiteY81" fmla="*/ 274386 h 496091"/>
              <a:gd name="connsiteX82" fmla="*/ 358618 w 540885"/>
              <a:gd name="connsiteY82" fmla="*/ 279880 h 496091"/>
              <a:gd name="connsiteX83" fmla="*/ 354110 w 540885"/>
              <a:gd name="connsiteY83" fmla="*/ 282838 h 496091"/>
              <a:gd name="connsiteX84" fmla="*/ 310445 w 540885"/>
              <a:gd name="connsiteY84" fmla="*/ 289599 h 496091"/>
              <a:gd name="connsiteX85" fmla="*/ 301430 w 540885"/>
              <a:gd name="connsiteY85" fmla="*/ 311009 h 496091"/>
              <a:gd name="connsiteX86" fmla="*/ 326784 w 540885"/>
              <a:gd name="connsiteY86" fmla="*/ 343405 h 496091"/>
              <a:gd name="connsiteX87" fmla="*/ 328756 w 540885"/>
              <a:gd name="connsiteY87" fmla="*/ 349040 h 496091"/>
              <a:gd name="connsiteX88" fmla="*/ 326784 w 540885"/>
              <a:gd name="connsiteY88" fmla="*/ 354392 h 496091"/>
              <a:gd name="connsiteX89" fmla="*/ 303543 w 540885"/>
              <a:gd name="connsiteY89" fmla="*/ 379605 h 496091"/>
              <a:gd name="connsiteX90" fmla="*/ 281429 w 540885"/>
              <a:gd name="connsiteY90" fmla="*/ 396367 h 496091"/>
              <a:gd name="connsiteX91" fmla="*/ 275513 w 540885"/>
              <a:gd name="connsiteY91" fmla="*/ 394395 h 496091"/>
              <a:gd name="connsiteX92" fmla="*/ 243117 w 540885"/>
              <a:gd name="connsiteY92" fmla="*/ 369041 h 496091"/>
              <a:gd name="connsiteX93" fmla="*/ 221425 w 540885"/>
              <a:gd name="connsiteY93" fmla="*/ 377774 h 496091"/>
              <a:gd name="connsiteX94" fmla="*/ 214945 w 540885"/>
              <a:gd name="connsiteY94" fmla="*/ 421439 h 496091"/>
              <a:gd name="connsiteX95" fmla="*/ 206494 w 540885"/>
              <a:gd name="connsiteY95" fmla="*/ 428200 h 496091"/>
              <a:gd name="connsiteX96" fmla="*/ 154096 w 540885"/>
              <a:gd name="connsiteY96" fmla="*/ 428200 h 496091"/>
              <a:gd name="connsiteX97" fmla="*/ 148462 w 540885"/>
              <a:gd name="connsiteY97" fmla="*/ 426087 h 496091"/>
              <a:gd name="connsiteX98" fmla="*/ 145645 w 540885"/>
              <a:gd name="connsiteY98" fmla="*/ 421158 h 496091"/>
              <a:gd name="connsiteX99" fmla="*/ 139165 w 540885"/>
              <a:gd name="connsiteY99" fmla="*/ 378056 h 496091"/>
              <a:gd name="connsiteX100" fmla="*/ 118037 w 540885"/>
              <a:gd name="connsiteY100" fmla="*/ 369323 h 496091"/>
              <a:gd name="connsiteX101" fmla="*/ 84795 w 540885"/>
              <a:gd name="connsiteY101" fmla="*/ 394395 h 496091"/>
              <a:gd name="connsiteX102" fmla="*/ 79161 w 540885"/>
              <a:gd name="connsiteY102" fmla="*/ 396367 h 496091"/>
              <a:gd name="connsiteX103" fmla="*/ 73245 w 540885"/>
              <a:gd name="connsiteY103" fmla="*/ 394113 h 496091"/>
              <a:gd name="connsiteX104" fmla="*/ 32679 w 540885"/>
              <a:gd name="connsiteY104" fmla="*/ 349040 h 496091"/>
              <a:gd name="connsiteX105" fmla="*/ 34651 w 540885"/>
              <a:gd name="connsiteY105" fmla="*/ 343687 h 496091"/>
              <a:gd name="connsiteX106" fmla="*/ 46201 w 540885"/>
              <a:gd name="connsiteY106" fmla="*/ 328756 h 496091"/>
              <a:gd name="connsiteX107" fmla="*/ 59441 w 540885"/>
              <a:gd name="connsiteY107" fmla="*/ 311572 h 496091"/>
              <a:gd name="connsiteX108" fmla="*/ 49581 w 540885"/>
              <a:gd name="connsiteY108" fmla="*/ 288472 h 496091"/>
              <a:gd name="connsiteX109" fmla="*/ 6761 w 540885"/>
              <a:gd name="connsiteY109" fmla="*/ 281711 h 496091"/>
              <a:gd name="connsiteX110" fmla="*/ 1972 w 540885"/>
              <a:gd name="connsiteY110" fmla="*/ 279034 h 496091"/>
              <a:gd name="connsiteX111" fmla="*/ 0 w 540885"/>
              <a:gd name="connsiteY111" fmla="*/ 273541 h 496091"/>
              <a:gd name="connsiteX112" fmla="*/ 0 w 540885"/>
              <a:gd name="connsiteY112" fmla="*/ 221425 h 496091"/>
              <a:gd name="connsiteX113" fmla="*/ 1972 w 540885"/>
              <a:gd name="connsiteY113" fmla="*/ 215932 h 496091"/>
              <a:gd name="connsiteX114" fmla="*/ 6480 w 540885"/>
              <a:gd name="connsiteY114" fmla="*/ 212973 h 496091"/>
              <a:gd name="connsiteX115" fmla="*/ 50145 w 540885"/>
              <a:gd name="connsiteY115" fmla="*/ 206213 h 496091"/>
              <a:gd name="connsiteX116" fmla="*/ 59159 w 540885"/>
              <a:gd name="connsiteY116" fmla="*/ 184802 h 496091"/>
              <a:gd name="connsiteX117" fmla="*/ 33806 w 540885"/>
              <a:gd name="connsiteY117" fmla="*/ 152406 h 496091"/>
              <a:gd name="connsiteX118" fmla="*/ 31834 w 540885"/>
              <a:gd name="connsiteY118" fmla="*/ 146772 h 496091"/>
              <a:gd name="connsiteX119" fmla="*/ 33806 w 540885"/>
              <a:gd name="connsiteY119" fmla="*/ 141137 h 496091"/>
              <a:gd name="connsiteX120" fmla="*/ 56906 w 540885"/>
              <a:gd name="connsiteY120" fmla="*/ 116065 h 496091"/>
              <a:gd name="connsiteX121" fmla="*/ 79161 w 540885"/>
              <a:gd name="connsiteY121" fmla="*/ 99444 h 496091"/>
              <a:gd name="connsiteX122" fmla="*/ 85077 w 540885"/>
              <a:gd name="connsiteY122" fmla="*/ 101416 h 496091"/>
              <a:gd name="connsiteX123" fmla="*/ 117474 w 540885"/>
              <a:gd name="connsiteY123" fmla="*/ 126770 h 496091"/>
              <a:gd name="connsiteX124" fmla="*/ 139165 w 540885"/>
              <a:gd name="connsiteY124" fmla="*/ 117755 h 496091"/>
              <a:gd name="connsiteX125" fmla="*/ 145645 w 540885"/>
              <a:gd name="connsiteY125" fmla="*/ 74372 h 496091"/>
              <a:gd name="connsiteX126" fmla="*/ 154096 w 540885"/>
              <a:gd name="connsiteY126" fmla="*/ 67611 h 496091"/>
              <a:gd name="connsiteX127" fmla="*/ 396649 w 540885"/>
              <a:gd name="connsiteY127" fmla="*/ 0 h 496091"/>
              <a:gd name="connsiteX128" fmla="*/ 409608 w 540885"/>
              <a:gd name="connsiteY128" fmla="*/ 13100 h 496091"/>
              <a:gd name="connsiteX129" fmla="*/ 424257 w 540885"/>
              <a:gd name="connsiteY129" fmla="*/ 32116 h 496091"/>
              <a:gd name="connsiteX130" fmla="*/ 432708 w 540885"/>
              <a:gd name="connsiteY130" fmla="*/ 31552 h 496091"/>
              <a:gd name="connsiteX131" fmla="*/ 441160 w 540885"/>
              <a:gd name="connsiteY131" fmla="*/ 32116 h 496091"/>
              <a:gd name="connsiteX132" fmla="*/ 467077 w 540885"/>
              <a:gd name="connsiteY132" fmla="*/ 564 h 496091"/>
              <a:gd name="connsiteX133" fmla="*/ 468767 w 540885"/>
              <a:gd name="connsiteY133" fmla="*/ 0 h 496091"/>
              <a:gd name="connsiteX134" fmla="*/ 503699 w 540885"/>
              <a:gd name="connsiteY134" fmla="*/ 19720 h 496091"/>
              <a:gd name="connsiteX135" fmla="*/ 504826 w 540885"/>
              <a:gd name="connsiteY135" fmla="*/ 21692 h 496091"/>
              <a:gd name="connsiteX136" fmla="*/ 490459 w 540885"/>
              <a:gd name="connsiteY136" fmla="*/ 60568 h 496091"/>
              <a:gd name="connsiteX137" fmla="*/ 498910 w 540885"/>
              <a:gd name="connsiteY137" fmla="*/ 75217 h 496091"/>
              <a:gd name="connsiteX138" fmla="*/ 540885 w 540885"/>
              <a:gd name="connsiteY138" fmla="*/ 83950 h 496091"/>
              <a:gd name="connsiteX139" fmla="*/ 540885 w 540885"/>
              <a:gd name="connsiteY139" fmla="*/ 123390 h 496091"/>
              <a:gd name="connsiteX140" fmla="*/ 498910 w 540885"/>
              <a:gd name="connsiteY140" fmla="*/ 132123 h 496091"/>
              <a:gd name="connsiteX141" fmla="*/ 490459 w 540885"/>
              <a:gd name="connsiteY141" fmla="*/ 146772 h 496091"/>
              <a:gd name="connsiteX142" fmla="*/ 504826 w 540885"/>
              <a:gd name="connsiteY142" fmla="*/ 185648 h 496091"/>
              <a:gd name="connsiteX143" fmla="*/ 503699 w 540885"/>
              <a:gd name="connsiteY143" fmla="*/ 187619 h 496091"/>
              <a:gd name="connsiteX144" fmla="*/ 468767 w 540885"/>
              <a:gd name="connsiteY144" fmla="*/ 207621 h 496091"/>
              <a:gd name="connsiteX145" fmla="*/ 455809 w 540885"/>
              <a:gd name="connsiteY145" fmla="*/ 194381 h 496091"/>
              <a:gd name="connsiteX146" fmla="*/ 441160 w 540885"/>
              <a:gd name="connsiteY146" fmla="*/ 175224 h 496091"/>
              <a:gd name="connsiteX147" fmla="*/ 432708 w 540885"/>
              <a:gd name="connsiteY147" fmla="*/ 175788 h 496091"/>
              <a:gd name="connsiteX148" fmla="*/ 424257 w 540885"/>
              <a:gd name="connsiteY148" fmla="*/ 175224 h 496091"/>
              <a:gd name="connsiteX149" fmla="*/ 409608 w 540885"/>
              <a:gd name="connsiteY149" fmla="*/ 194381 h 496091"/>
              <a:gd name="connsiteX150" fmla="*/ 396649 w 540885"/>
              <a:gd name="connsiteY150" fmla="*/ 207621 h 496091"/>
              <a:gd name="connsiteX151" fmla="*/ 361717 w 540885"/>
              <a:gd name="connsiteY151" fmla="*/ 187619 h 496091"/>
              <a:gd name="connsiteX152" fmla="*/ 360591 w 540885"/>
              <a:gd name="connsiteY152" fmla="*/ 185648 h 496091"/>
              <a:gd name="connsiteX153" fmla="*/ 374958 w 540885"/>
              <a:gd name="connsiteY153" fmla="*/ 146772 h 496091"/>
              <a:gd name="connsiteX154" fmla="*/ 366507 w 540885"/>
              <a:gd name="connsiteY154" fmla="*/ 132123 h 496091"/>
              <a:gd name="connsiteX155" fmla="*/ 324532 w 540885"/>
              <a:gd name="connsiteY155" fmla="*/ 123390 h 496091"/>
              <a:gd name="connsiteX156" fmla="*/ 324532 w 540885"/>
              <a:gd name="connsiteY156" fmla="*/ 83950 h 496091"/>
              <a:gd name="connsiteX157" fmla="*/ 366507 w 540885"/>
              <a:gd name="connsiteY157" fmla="*/ 75217 h 496091"/>
              <a:gd name="connsiteX158" fmla="*/ 374958 w 540885"/>
              <a:gd name="connsiteY158" fmla="*/ 60568 h 496091"/>
              <a:gd name="connsiteX159" fmla="*/ 360591 w 540885"/>
              <a:gd name="connsiteY159" fmla="*/ 21692 h 496091"/>
              <a:gd name="connsiteX160" fmla="*/ 361717 w 540885"/>
              <a:gd name="connsiteY160" fmla="*/ 19720 h 496091"/>
              <a:gd name="connsiteX161" fmla="*/ 371577 w 540885"/>
              <a:gd name="connsiteY161" fmla="*/ 14086 h 496091"/>
              <a:gd name="connsiteX162" fmla="*/ 388198 w 540885"/>
              <a:gd name="connsiteY162" fmla="*/ 4508 h 496091"/>
              <a:gd name="connsiteX163" fmla="*/ 396649 w 540885"/>
              <a:gd name="connsiteY163" fmla="*/ 0 h 49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540885" h="496091">
                <a:moveTo>
                  <a:pt x="432708" y="356081"/>
                </a:moveTo>
                <a:cubicBezTo>
                  <a:pt x="422942" y="356081"/>
                  <a:pt x="414491" y="359650"/>
                  <a:pt x="407355" y="366786"/>
                </a:cubicBezTo>
                <a:cubicBezTo>
                  <a:pt x="400218" y="373923"/>
                  <a:pt x="396649" y="382375"/>
                  <a:pt x="396649" y="392140"/>
                </a:cubicBezTo>
                <a:cubicBezTo>
                  <a:pt x="396649" y="402094"/>
                  <a:pt x="400171" y="410592"/>
                  <a:pt x="407213" y="417635"/>
                </a:cubicBezTo>
                <a:cubicBezTo>
                  <a:pt x="414257" y="424678"/>
                  <a:pt x="422754" y="428199"/>
                  <a:pt x="432708" y="428199"/>
                </a:cubicBezTo>
                <a:cubicBezTo>
                  <a:pt x="442662" y="428199"/>
                  <a:pt x="451161" y="424678"/>
                  <a:pt x="458203" y="417635"/>
                </a:cubicBezTo>
                <a:cubicBezTo>
                  <a:pt x="465246" y="410592"/>
                  <a:pt x="468767" y="402094"/>
                  <a:pt x="468767" y="392140"/>
                </a:cubicBezTo>
                <a:cubicBezTo>
                  <a:pt x="468767" y="382375"/>
                  <a:pt x="465199" y="373923"/>
                  <a:pt x="458063" y="366786"/>
                </a:cubicBezTo>
                <a:cubicBezTo>
                  <a:pt x="450925" y="359650"/>
                  <a:pt x="442474" y="356081"/>
                  <a:pt x="432708" y="356081"/>
                </a:cubicBezTo>
                <a:close/>
                <a:moveTo>
                  <a:pt x="396649" y="288471"/>
                </a:moveTo>
                <a:cubicBezTo>
                  <a:pt x="398152" y="288471"/>
                  <a:pt x="402471" y="292838"/>
                  <a:pt x="409608" y="301570"/>
                </a:cubicBezTo>
                <a:cubicBezTo>
                  <a:pt x="416744" y="310303"/>
                  <a:pt x="421628" y="316642"/>
                  <a:pt x="424257" y="320586"/>
                </a:cubicBezTo>
                <a:cubicBezTo>
                  <a:pt x="428013" y="320210"/>
                  <a:pt x="430830" y="320023"/>
                  <a:pt x="432708" y="320023"/>
                </a:cubicBezTo>
                <a:cubicBezTo>
                  <a:pt x="434586" y="320023"/>
                  <a:pt x="437403" y="320210"/>
                  <a:pt x="441160" y="320586"/>
                </a:cubicBezTo>
                <a:cubicBezTo>
                  <a:pt x="450738" y="307251"/>
                  <a:pt x="459377" y="296734"/>
                  <a:pt x="467077" y="289034"/>
                </a:cubicBezTo>
                <a:lnTo>
                  <a:pt x="468767" y="288471"/>
                </a:lnTo>
                <a:cubicBezTo>
                  <a:pt x="469518" y="288471"/>
                  <a:pt x="481162" y="295044"/>
                  <a:pt x="503699" y="308190"/>
                </a:cubicBezTo>
                <a:cubicBezTo>
                  <a:pt x="504450" y="308754"/>
                  <a:pt x="504826" y="309412"/>
                  <a:pt x="504826" y="310163"/>
                </a:cubicBezTo>
                <a:cubicBezTo>
                  <a:pt x="504826" y="314858"/>
                  <a:pt x="500037" y="327816"/>
                  <a:pt x="490459" y="349039"/>
                </a:cubicBezTo>
                <a:cubicBezTo>
                  <a:pt x="493651" y="353358"/>
                  <a:pt x="496468" y="358241"/>
                  <a:pt x="498910" y="363688"/>
                </a:cubicBezTo>
                <a:cubicBezTo>
                  <a:pt x="526893" y="366505"/>
                  <a:pt x="540885" y="369416"/>
                  <a:pt x="540885" y="372421"/>
                </a:cubicBezTo>
                <a:lnTo>
                  <a:pt x="540885" y="411860"/>
                </a:lnTo>
                <a:cubicBezTo>
                  <a:pt x="540885" y="414865"/>
                  <a:pt x="526893" y="417776"/>
                  <a:pt x="498910" y="420593"/>
                </a:cubicBezTo>
                <a:cubicBezTo>
                  <a:pt x="496657" y="425664"/>
                  <a:pt x="493839" y="430547"/>
                  <a:pt x="490459" y="435242"/>
                </a:cubicBezTo>
                <a:cubicBezTo>
                  <a:pt x="500037" y="456464"/>
                  <a:pt x="504826" y="469423"/>
                  <a:pt x="504826" y="474118"/>
                </a:cubicBezTo>
                <a:cubicBezTo>
                  <a:pt x="504826" y="474869"/>
                  <a:pt x="504450" y="475527"/>
                  <a:pt x="503699" y="476090"/>
                </a:cubicBezTo>
                <a:cubicBezTo>
                  <a:pt x="480787" y="489424"/>
                  <a:pt x="469143" y="496091"/>
                  <a:pt x="468767" y="496091"/>
                </a:cubicBezTo>
                <a:cubicBezTo>
                  <a:pt x="467265" y="496091"/>
                  <a:pt x="462945" y="491678"/>
                  <a:pt x="455809" y="482851"/>
                </a:cubicBezTo>
                <a:cubicBezTo>
                  <a:pt x="448672" y="474024"/>
                  <a:pt x="443788" y="467639"/>
                  <a:pt x="441160" y="463695"/>
                </a:cubicBezTo>
                <a:cubicBezTo>
                  <a:pt x="437403" y="464070"/>
                  <a:pt x="434586" y="464258"/>
                  <a:pt x="432708" y="464258"/>
                </a:cubicBezTo>
                <a:cubicBezTo>
                  <a:pt x="430830" y="464258"/>
                  <a:pt x="428013" y="464070"/>
                  <a:pt x="424257" y="463695"/>
                </a:cubicBezTo>
                <a:cubicBezTo>
                  <a:pt x="421628" y="467639"/>
                  <a:pt x="416744" y="474024"/>
                  <a:pt x="409608" y="482851"/>
                </a:cubicBezTo>
                <a:cubicBezTo>
                  <a:pt x="402471" y="491678"/>
                  <a:pt x="398152" y="496091"/>
                  <a:pt x="396649" y="496091"/>
                </a:cubicBezTo>
                <a:cubicBezTo>
                  <a:pt x="396274" y="496091"/>
                  <a:pt x="384629" y="489424"/>
                  <a:pt x="361717" y="476090"/>
                </a:cubicBezTo>
                <a:cubicBezTo>
                  <a:pt x="360966" y="475527"/>
                  <a:pt x="360591" y="474869"/>
                  <a:pt x="360591" y="474118"/>
                </a:cubicBezTo>
                <a:cubicBezTo>
                  <a:pt x="360591" y="469423"/>
                  <a:pt x="365380" y="456464"/>
                  <a:pt x="374958" y="435242"/>
                </a:cubicBezTo>
                <a:cubicBezTo>
                  <a:pt x="371577" y="430547"/>
                  <a:pt x="368760" y="425664"/>
                  <a:pt x="366507" y="420593"/>
                </a:cubicBezTo>
                <a:cubicBezTo>
                  <a:pt x="338523" y="417776"/>
                  <a:pt x="324532" y="414865"/>
                  <a:pt x="324532" y="411860"/>
                </a:cubicBezTo>
                <a:lnTo>
                  <a:pt x="324532" y="372421"/>
                </a:lnTo>
                <a:cubicBezTo>
                  <a:pt x="324532" y="369416"/>
                  <a:pt x="338523" y="366505"/>
                  <a:pt x="366507" y="363688"/>
                </a:cubicBezTo>
                <a:cubicBezTo>
                  <a:pt x="368948" y="358241"/>
                  <a:pt x="371765" y="353358"/>
                  <a:pt x="374958" y="349039"/>
                </a:cubicBezTo>
                <a:cubicBezTo>
                  <a:pt x="365380" y="327816"/>
                  <a:pt x="360591" y="314858"/>
                  <a:pt x="360591" y="310163"/>
                </a:cubicBezTo>
                <a:cubicBezTo>
                  <a:pt x="360591" y="309412"/>
                  <a:pt x="360966" y="308754"/>
                  <a:pt x="361717" y="308190"/>
                </a:cubicBezTo>
                <a:cubicBezTo>
                  <a:pt x="362468" y="307815"/>
                  <a:pt x="365755" y="305937"/>
                  <a:pt x="371577" y="302557"/>
                </a:cubicBezTo>
                <a:cubicBezTo>
                  <a:pt x="377399" y="299176"/>
                  <a:pt x="382939" y="295983"/>
                  <a:pt x="388198" y="292978"/>
                </a:cubicBezTo>
                <a:cubicBezTo>
                  <a:pt x="393457" y="289974"/>
                  <a:pt x="396274" y="288471"/>
                  <a:pt x="396649" y="288471"/>
                </a:cubicBezTo>
                <a:close/>
                <a:moveTo>
                  <a:pt x="180295" y="175788"/>
                </a:moveTo>
                <a:cubicBezTo>
                  <a:pt x="160387" y="175788"/>
                  <a:pt x="143391" y="182830"/>
                  <a:pt x="129305" y="196916"/>
                </a:cubicBezTo>
                <a:cubicBezTo>
                  <a:pt x="115220" y="211002"/>
                  <a:pt x="108177" y="227998"/>
                  <a:pt x="108177" y="247906"/>
                </a:cubicBezTo>
                <a:cubicBezTo>
                  <a:pt x="108177" y="267813"/>
                  <a:pt x="115220" y="284810"/>
                  <a:pt x="129305" y="298895"/>
                </a:cubicBezTo>
                <a:cubicBezTo>
                  <a:pt x="143391" y="312981"/>
                  <a:pt x="160387" y="320024"/>
                  <a:pt x="180295" y="320024"/>
                </a:cubicBezTo>
                <a:cubicBezTo>
                  <a:pt x="200202" y="320024"/>
                  <a:pt x="217199" y="312981"/>
                  <a:pt x="231285" y="298895"/>
                </a:cubicBezTo>
                <a:cubicBezTo>
                  <a:pt x="245370" y="284810"/>
                  <a:pt x="252413" y="267813"/>
                  <a:pt x="252413" y="247906"/>
                </a:cubicBezTo>
                <a:cubicBezTo>
                  <a:pt x="252413" y="227998"/>
                  <a:pt x="245370" y="211002"/>
                  <a:pt x="231285" y="196916"/>
                </a:cubicBezTo>
                <a:cubicBezTo>
                  <a:pt x="217199" y="182830"/>
                  <a:pt x="200202" y="175788"/>
                  <a:pt x="180295" y="175788"/>
                </a:cubicBezTo>
                <a:close/>
                <a:moveTo>
                  <a:pt x="432708" y="67611"/>
                </a:moveTo>
                <a:cubicBezTo>
                  <a:pt x="422942" y="67611"/>
                  <a:pt x="414491" y="71179"/>
                  <a:pt x="407355" y="78316"/>
                </a:cubicBezTo>
                <a:cubicBezTo>
                  <a:pt x="400218" y="85453"/>
                  <a:pt x="396649" y="93904"/>
                  <a:pt x="396649" y="103670"/>
                </a:cubicBezTo>
                <a:cubicBezTo>
                  <a:pt x="396649" y="113624"/>
                  <a:pt x="400171" y="122122"/>
                  <a:pt x="407213" y="129165"/>
                </a:cubicBezTo>
                <a:cubicBezTo>
                  <a:pt x="414257" y="136207"/>
                  <a:pt x="422754" y="139729"/>
                  <a:pt x="432708" y="139729"/>
                </a:cubicBezTo>
                <a:cubicBezTo>
                  <a:pt x="442662" y="139729"/>
                  <a:pt x="451161" y="136207"/>
                  <a:pt x="458203" y="129165"/>
                </a:cubicBezTo>
                <a:cubicBezTo>
                  <a:pt x="465246" y="122122"/>
                  <a:pt x="468767" y="113624"/>
                  <a:pt x="468767" y="103670"/>
                </a:cubicBezTo>
                <a:cubicBezTo>
                  <a:pt x="468767" y="93904"/>
                  <a:pt x="465199" y="85453"/>
                  <a:pt x="458063" y="78316"/>
                </a:cubicBezTo>
                <a:cubicBezTo>
                  <a:pt x="450925" y="71179"/>
                  <a:pt x="442474" y="67611"/>
                  <a:pt x="432708" y="67611"/>
                </a:cubicBezTo>
                <a:close/>
                <a:moveTo>
                  <a:pt x="154096" y="67611"/>
                </a:moveTo>
                <a:lnTo>
                  <a:pt x="206494" y="67611"/>
                </a:lnTo>
                <a:cubicBezTo>
                  <a:pt x="208559" y="67611"/>
                  <a:pt x="210438" y="68315"/>
                  <a:pt x="212128" y="69724"/>
                </a:cubicBezTo>
                <a:cubicBezTo>
                  <a:pt x="213818" y="71132"/>
                  <a:pt x="214757" y="72775"/>
                  <a:pt x="214945" y="74654"/>
                </a:cubicBezTo>
                <a:lnTo>
                  <a:pt x="221425" y="117755"/>
                </a:lnTo>
                <a:cubicBezTo>
                  <a:pt x="227810" y="119633"/>
                  <a:pt x="234853" y="122545"/>
                  <a:pt x="242553" y="126488"/>
                </a:cubicBezTo>
                <a:lnTo>
                  <a:pt x="275795" y="101416"/>
                </a:lnTo>
                <a:cubicBezTo>
                  <a:pt x="277297" y="100102"/>
                  <a:pt x="279175" y="99444"/>
                  <a:pt x="281429" y="99444"/>
                </a:cubicBezTo>
                <a:cubicBezTo>
                  <a:pt x="283494" y="99444"/>
                  <a:pt x="285466" y="100195"/>
                  <a:pt x="287345" y="101698"/>
                </a:cubicBezTo>
                <a:cubicBezTo>
                  <a:pt x="314389" y="126676"/>
                  <a:pt x="327911" y="141701"/>
                  <a:pt x="327911" y="146772"/>
                </a:cubicBezTo>
                <a:cubicBezTo>
                  <a:pt x="327911" y="148462"/>
                  <a:pt x="327254" y="150246"/>
                  <a:pt x="325939" y="152124"/>
                </a:cubicBezTo>
                <a:cubicBezTo>
                  <a:pt x="323685" y="155129"/>
                  <a:pt x="319742" y="160200"/>
                  <a:pt x="314108" y="167337"/>
                </a:cubicBezTo>
                <a:cubicBezTo>
                  <a:pt x="308473" y="174473"/>
                  <a:pt x="304248" y="180107"/>
                  <a:pt x="301430" y="184239"/>
                </a:cubicBezTo>
                <a:cubicBezTo>
                  <a:pt x="305749" y="193254"/>
                  <a:pt x="308942" y="200954"/>
                  <a:pt x="311008" y="207339"/>
                </a:cubicBezTo>
                <a:lnTo>
                  <a:pt x="353828" y="213819"/>
                </a:lnTo>
                <a:cubicBezTo>
                  <a:pt x="355706" y="214194"/>
                  <a:pt x="357303" y="215180"/>
                  <a:pt x="358618" y="216777"/>
                </a:cubicBezTo>
                <a:cubicBezTo>
                  <a:pt x="359932" y="218373"/>
                  <a:pt x="360590" y="220204"/>
                  <a:pt x="360590" y="222270"/>
                </a:cubicBezTo>
                <a:lnTo>
                  <a:pt x="360590" y="274386"/>
                </a:lnTo>
                <a:cubicBezTo>
                  <a:pt x="360590" y="276265"/>
                  <a:pt x="359932" y="278095"/>
                  <a:pt x="358618" y="279880"/>
                </a:cubicBezTo>
                <a:cubicBezTo>
                  <a:pt x="357303" y="281664"/>
                  <a:pt x="355800" y="282650"/>
                  <a:pt x="354110" y="282838"/>
                </a:cubicBezTo>
                <a:lnTo>
                  <a:pt x="310445" y="289599"/>
                </a:lnTo>
                <a:cubicBezTo>
                  <a:pt x="308379" y="296172"/>
                  <a:pt x="305374" y="303309"/>
                  <a:pt x="301430" y="311009"/>
                </a:cubicBezTo>
                <a:cubicBezTo>
                  <a:pt x="307816" y="320024"/>
                  <a:pt x="316267" y="330822"/>
                  <a:pt x="326784" y="343405"/>
                </a:cubicBezTo>
                <a:cubicBezTo>
                  <a:pt x="328099" y="345283"/>
                  <a:pt x="328756" y="347161"/>
                  <a:pt x="328756" y="349040"/>
                </a:cubicBezTo>
                <a:cubicBezTo>
                  <a:pt x="328756" y="351293"/>
                  <a:pt x="328099" y="353077"/>
                  <a:pt x="326784" y="354392"/>
                </a:cubicBezTo>
                <a:cubicBezTo>
                  <a:pt x="322465" y="360026"/>
                  <a:pt x="314717" y="368431"/>
                  <a:pt x="303543" y="379605"/>
                </a:cubicBezTo>
                <a:cubicBezTo>
                  <a:pt x="292368" y="390780"/>
                  <a:pt x="284997" y="396367"/>
                  <a:pt x="281429" y="396367"/>
                </a:cubicBezTo>
                <a:cubicBezTo>
                  <a:pt x="279363" y="396367"/>
                  <a:pt x="277391" y="395710"/>
                  <a:pt x="275513" y="394395"/>
                </a:cubicBezTo>
                <a:lnTo>
                  <a:pt x="243117" y="369041"/>
                </a:lnTo>
                <a:cubicBezTo>
                  <a:pt x="236167" y="372609"/>
                  <a:pt x="228937" y="375520"/>
                  <a:pt x="221425" y="377774"/>
                </a:cubicBezTo>
                <a:cubicBezTo>
                  <a:pt x="219359" y="398057"/>
                  <a:pt x="217199" y="412612"/>
                  <a:pt x="214945" y="421439"/>
                </a:cubicBezTo>
                <a:cubicBezTo>
                  <a:pt x="213630" y="425947"/>
                  <a:pt x="210813" y="428200"/>
                  <a:pt x="206494" y="428200"/>
                </a:cubicBezTo>
                <a:lnTo>
                  <a:pt x="154096" y="428200"/>
                </a:lnTo>
                <a:cubicBezTo>
                  <a:pt x="152030" y="428200"/>
                  <a:pt x="150152" y="427496"/>
                  <a:pt x="148462" y="426087"/>
                </a:cubicBezTo>
                <a:cubicBezTo>
                  <a:pt x="146771" y="424679"/>
                  <a:pt x="145832" y="423035"/>
                  <a:pt x="145645" y="421158"/>
                </a:cubicBezTo>
                <a:lnTo>
                  <a:pt x="139165" y="378056"/>
                </a:lnTo>
                <a:cubicBezTo>
                  <a:pt x="132779" y="376178"/>
                  <a:pt x="125737" y="373267"/>
                  <a:pt x="118037" y="369323"/>
                </a:cubicBezTo>
                <a:lnTo>
                  <a:pt x="84795" y="394395"/>
                </a:lnTo>
                <a:cubicBezTo>
                  <a:pt x="83480" y="395710"/>
                  <a:pt x="81602" y="396367"/>
                  <a:pt x="79161" y="396367"/>
                </a:cubicBezTo>
                <a:cubicBezTo>
                  <a:pt x="77095" y="396367"/>
                  <a:pt x="75123" y="395616"/>
                  <a:pt x="73245" y="394113"/>
                </a:cubicBezTo>
                <a:cubicBezTo>
                  <a:pt x="46201" y="369135"/>
                  <a:pt x="32679" y="354110"/>
                  <a:pt x="32679" y="349040"/>
                </a:cubicBezTo>
                <a:cubicBezTo>
                  <a:pt x="32679" y="347349"/>
                  <a:pt x="33336" y="345565"/>
                  <a:pt x="34651" y="343687"/>
                </a:cubicBezTo>
                <a:cubicBezTo>
                  <a:pt x="36529" y="341058"/>
                  <a:pt x="40378" y="336081"/>
                  <a:pt x="46201" y="328756"/>
                </a:cubicBezTo>
                <a:cubicBezTo>
                  <a:pt x="52022" y="321432"/>
                  <a:pt x="56436" y="315704"/>
                  <a:pt x="59441" y="311572"/>
                </a:cubicBezTo>
                <a:cubicBezTo>
                  <a:pt x="55122" y="303309"/>
                  <a:pt x="51835" y="295608"/>
                  <a:pt x="49581" y="288472"/>
                </a:cubicBezTo>
                <a:lnTo>
                  <a:pt x="6761" y="281711"/>
                </a:lnTo>
                <a:cubicBezTo>
                  <a:pt x="4883" y="281523"/>
                  <a:pt x="3286" y="280631"/>
                  <a:pt x="1972" y="279034"/>
                </a:cubicBezTo>
                <a:cubicBezTo>
                  <a:pt x="657" y="277438"/>
                  <a:pt x="0" y="275607"/>
                  <a:pt x="0" y="273541"/>
                </a:cubicBezTo>
                <a:lnTo>
                  <a:pt x="0" y="221425"/>
                </a:lnTo>
                <a:cubicBezTo>
                  <a:pt x="0" y="219547"/>
                  <a:pt x="657" y="217715"/>
                  <a:pt x="1972" y="215932"/>
                </a:cubicBezTo>
                <a:cubicBezTo>
                  <a:pt x="3286" y="214147"/>
                  <a:pt x="4789" y="213161"/>
                  <a:pt x="6480" y="212973"/>
                </a:cubicBezTo>
                <a:lnTo>
                  <a:pt x="50145" y="206213"/>
                </a:lnTo>
                <a:cubicBezTo>
                  <a:pt x="52210" y="199639"/>
                  <a:pt x="55215" y="192503"/>
                  <a:pt x="59159" y="184802"/>
                </a:cubicBezTo>
                <a:cubicBezTo>
                  <a:pt x="52774" y="175788"/>
                  <a:pt x="44322" y="164989"/>
                  <a:pt x="33806" y="152406"/>
                </a:cubicBezTo>
                <a:cubicBezTo>
                  <a:pt x="32490" y="150340"/>
                  <a:pt x="31834" y="148462"/>
                  <a:pt x="31834" y="146772"/>
                </a:cubicBezTo>
                <a:cubicBezTo>
                  <a:pt x="31834" y="144518"/>
                  <a:pt x="32490" y="142640"/>
                  <a:pt x="33806" y="141137"/>
                </a:cubicBezTo>
                <a:cubicBezTo>
                  <a:pt x="37937" y="135503"/>
                  <a:pt x="45637" y="127146"/>
                  <a:pt x="56906" y="116065"/>
                </a:cubicBezTo>
                <a:cubicBezTo>
                  <a:pt x="68174" y="104984"/>
                  <a:pt x="75592" y="99444"/>
                  <a:pt x="79161" y="99444"/>
                </a:cubicBezTo>
                <a:cubicBezTo>
                  <a:pt x="81226" y="99444"/>
                  <a:pt x="83198" y="100102"/>
                  <a:pt x="85077" y="101416"/>
                </a:cubicBezTo>
                <a:lnTo>
                  <a:pt x="117474" y="126770"/>
                </a:lnTo>
                <a:cubicBezTo>
                  <a:pt x="123859" y="123390"/>
                  <a:pt x="131089" y="120385"/>
                  <a:pt x="139165" y="117755"/>
                </a:cubicBezTo>
                <a:cubicBezTo>
                  <a:pt x="141231" y="97472"/>
                  <a:pt x="143391" y="83011"/>
                  <a:pt x="145645" y="74372"/>
                </a:cubicBezTo>
                <a:cubicBezTo>
                  <a:pt x="146959" y="69865"/>
                  <a:pt x="149776" y="67611"/>
                  <a:pt x="154096" y="67611"/>
                </a:cubicBezTo>
                <a:close/>
                <a:moveTo>
                  <a:pt x="396649" y="0"/>
                </a:moveTo>
                <a:cubicBezTo>
                  <a:pt x="398152" y="0"/>
                  <a:pt x="402471" y="4367"/>
                  <a:pt x="409608" y="13100"/>
                </a:cubicBezTo>
                <a:cubicBezTo>
                  <a:pt x="416744" y="21833"/>
                  <a:pt x="421628" y="28171"/>
                  <a:pt x="424257" y="32116"/>
                </a:cubicBezTo>
                <a:cubicBezTo>
                  <a:pt x="428013" y="31740"/>
                  <a:pt x="430830" y="31552"/>
                  <a:pt x="432708" y="31552"/>
                </a:cubicBezTo>
                <a:cubicBezTo>
                  <a:pt x="434586" y="31552"/>
                  <a:pt x="437403" y="31740"/>
                  <a:pt x="441160" y="32116"/>
                </a:cubicBezTo>
                <a:cubicBezTo>
                  <a:pt x="450738" y="18781"/>
                  <a:pt x="459377" y="8264"/>
                  <a:pt x="467077" y="564"/>
                </a:cubicBezTo>
                <a:lnTo>
                  <a:pt x="468767" y="0"/>
                </a:lnTo>
                <a:cubicBezTo>
                  <a:pt x="469518" y="0"/>
                  <a:pt x="481162" y="6574"/>
                  <a:pt x="503699" y="19720"/>
                </a:cubicBezTo>
                <a:cubicBezTo>
                  <a:pt x="504450" y="20284"/>
                  <a:pt x="504826" y="20941"/>
                  <a:pt x="504826" y="21692"/>
                </a:cubicBezTo>
                <a:cubicBezTo>
                  <a:pt x="504826" y="26387"/>
                  <a:pt x="500037" y="39346"/>
                  <a:pt x="490459" y="60568"/>
                </a:cubicBezTo>
                <a:cubicBezTo>
                  <a:pt x="493651" y="64888"/>
                  <a:pt x="496468" y="69771"/>
                  <a:pt x="498910" y="75217"/>
                </a:cubicBezTo>
                <a:cubicBezTo>
                  <a:pt x="526893" y="78034"/>
                  <a:pt x="540885" y="80945"/>
                  <a:pt x="540885" y="83950"/>
                </a:cubicBezTo>
                <a:lnTo>
                  <a:pt x="540885" y="123390"/>
                </a:lnTo>
                <a:cubicBezTo>
                  <a:pt x="540885" y="126395"/>
                  <a:pt x="526893" y="129305"/>
                  <a:pt x="498910" y="132123"/>
                </a:cubicBezTo>
                <a:cubicBezTo>
                  <a:pt x="496657" y="137194"/>
                  <a:pt x="493839" y="142076"/>
                  <a:pt x="490459" y="146772"/>
                </a:cubicBezTo>
                <a:cubicBezTo>
                  <a:pt x="500037" y="167994"/>
                  <a:pt x="504826" y="180952"/>
                  <a:pt x="504826" y="185648"/>
                </a:cubicBezTo>
                <a:cubicBezTo>
                  <a:pt x="504826" y="186399"/>
                  <a:pt x="504450" y="187056"/>
                  <a:pt x="503699" y="187619"/>
                </a:cubicBezTo>
                <a:cubicBezTo>
                  <a:pt x="480787" y="200954"/>
                  <a:pt x="469143" y="207621"/>
                  <a:pt x="468767" y="207621"/>
                </a:cubicBezTo>
                <a:cubicBezTo>
                  <a:pt x="467265" y="207621"/>
                  <a:pt x="462945" y="203207"/>
                  <a:pt x="455809" y="194381"/>
                </a:cubicBezTo>
                <a:cubicBezTo>
                  <a:pt x="448672" y="185554"/>
                  <a:pt x="443788" y="179168"/>
                  <a:pt x="441160" y="175224"/>
                </a:cubicBezTo>
                <a:cubicBezTo>
                  <a:pt x="437403" y="175600"/>
                  <a:pt x="434586" y="175788"/>
                  <a:pt x="432708" y="175788"/>
                </a:cubicBezTo>
                <a:cubicBezTo>
                  <a:pt x="430830" y="175788"/>
                  <a:pt x="428013" y="175600"/>
                  <a:pt x="424257" y="175224"/>
                </a:cubicBezTo>
                <a:cubicBezTo>
                  <a:pt x="421628" y="179168"/>
                  <a:pt x="416744" y="185554"/>
                  <a:pt x="409608" y="194381"/>
                </a:cubicBezTo>
                <a:cubicBezTo>
                  <a:pt x="402471" y="203207"/>
                  <a:pt x="398152" y="207621"/>
                  <a:pt x="396649" y="207621"/>
                </a:cubicBezTo>
                <a:cubicBezTo>
                  <a:pt x="396274" y="207621"/>
                  <a:pt x="384629" y="200954"/>
                  <a:pt x="361717" y="187619"/>
                </a:cubicBezTo>
                <a:cubicBezTo>
                  <a:pt x="360966" y="187056"/>
                  <a:pt x="360591" y="186399"/>
                  <a:pt x="360591" y="185648"/>
                </a:cubicBezTo>
                <a:cubicBezTo>
                  <a:pt x="360591" y="180952"/>
                  <a:pt x="365380" y="167994"/>
                  <a:pt x="374958" y="146772"/>
                </a:cubicBezTo>
                <a:cubicBezTo>
                  <a:pt x="371577" y="142076"/>
                  <a:pt x="368760" y="137194"/>
                  <a:pt x="366507" y="132123"/>
                </a:cubicBezTo>
                <a:cubicBezTo>
                  <a:pt x="338523" y="129305"/>
                  <a:pt x="324532" y="126395"/>
                  <a:pt x="324532" y="123390"/>
                </a:cubicBezTo>
                <a:lnTo>
                  <a:pt x="324532" y="83950"/>
                </a:lnTo>
                <a:cubicBezTo>
                  <a:pt x="324532" y="80945"/>
                  <a:pt x="338523" y="78034"/>
                  <a:pt x="366507" y="75217"/>
                </a:cubicBezTo>
                <a:cubicBezTo>
                  <a:pt x="368948" y="69771"/>
                  <a:pt x="371765" y="64888"/>
                  <a:pt x="374958" y="60568"/>
                </a:cubicBezTo>
                <a:cubicBezTo>
                  <a:pt x="365380" y="39346"/>
                  <a:pt x="360591" y="26387"/>
                  <a:pt x="360591" y="21692"/>
                </a:cubicBezTo>
                <a:cubicBezTo>
                  <a:pt x="360591" y="20941"/>
                  <a:pt x="360966" y="20284"/>
                  <a:pt x="361717" y="19720"/>
                </a:cubicBezTo>
                <a:cubicBezTo>
                  <a:pt x="362468" y="19345"/>
                  <a:pt x="365755" y="17467"/>
                  <a:pt x="371577" y="14086"/>
                </a:cubicBezTo>
                <a:cubicBezTo>
                  <a:pt x="377399" y="10705"/>
                  <a:pt x="382939" y="7513"/>
                  <a:pt x="388198" y="4508"/>
                </a:cubicBezTo>
                <a:cubicBezTo>
                  <a:pt x="393457" y="1503"/>
                  <a:pt x="396274" y="0"/>
                  <a:pt x="396649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78" name="Freeform 455"/>
          <p:cNvSpPr/>
          <p:nvPr/>
        </p:nvSpPr>
        <p:spPr>
          <a:xfrm>
            <a:off x="1367750" y="5062184"/>
            <a:ext cx="654750" cy="514868"/>
          </a:xfrm>
          <a:custGeom>
            <a:avLst/>
            <a:gdLst/>
            <a:ahLst/>
            <a:cxnLst/>
            <a:rect l="l" t="t" r="r" b="b"/>
            <a:pathLst>
              <a:path w="504825" h="396648">
                <a:moveTo>
                  <a:pt x="252413" y="0"/>
                </a:moveTo>
                <a:cubicBezTo>
                  <a:pt x="286593" y="0"/>
                  <a:pt x="319272" y="6667"/>
                  <a:pt x="350447" y="20001"/>
                </a:cubicBezTo>
                <a:cubicBezTo>
                  <a:pt x="381623" y="33336"/>
                  <a:pt x="408480" y="51271"/>
                  <a:pt x="431017" y="73808"/>
                </a:cubicBezTo>
                <a:cubicBezTo>
                  <a:pt x="453554" y="96345"/>
                  <a:pt x="471489" y="123201"/>
                  <a:pt x="484824" y="154377"/>
                </a:cubicBezTo>
                <a:cubicBezTo>
                  <a:pt x="498158" y="185553"/>
                  <a:pt x="504825" y="218231"/>
                  <a:pt x="504825" y="252412"/>
                </a:cubicBezTo>
                <a:cubicBezTo>
                  <a:pt x="504825" y="301430"/>
                  <a:pt x="491584" y="346785"/>
                  <a:pt x="465104" y="388479"/>
                </a:cubicBezTo>
                <a:cubicBezTo>
                  <a:pt x="461535" y="393925"/>
                  <a:pt x="456465" y="396648"/>
                  <a:pt x="449891" y="396648"/>
                </a:cubicBezTo>
                <a:lnTo>
                  <a:pt x="54933" y="396648"/>
                </a:lnTo>
                <a:cubicBezTo>
                  <a:pt x="48360" y="396648"/>
                  <a:pt x="43290" y="393925"/>
                  <a:pt x="39721" y="388479"/>
                </a:cubicBezTo>
                <a:cubicBezTo>
                  <a:pt x="13241" y="346973"/>
                  <a:pt x="0" y="301618"/>
                  <a:pt x="0" y="252412"/>
                </a:cubicBezTo>
                <a:cubicBezTo>
                  <a:pt x="0" y="218231"/>
                  <a:pt x="6667" y="185553"/>
                  <a:pt x="20001" y="154377"/>
                </a:cubicBezTo>
                <a:cubicBezTo>
                  <a:pt x="33335" y="123201"/>
                  <a:pt x="51271" y="96345"/>
                  <a:pt x="73808" y="73808"/>
                </a:cubicBezTo>
                <a:cubicBezTo>
                  <a:pt x="96345" y="51271"/>
                  <a:pt x="123201" y="33336"/>
                  <a:pt x="154377" y="20001"/>
                </a:cubicBezTo>
                <a:cubicBezTo>
                  <a:pt x="185553" y="6667"/>
                  <a:pt x="218232" y="0"/>
                  <a:pt x="252413" y="0"/>
                </a:cubicBezTo>
                <a:close/>
                <a:moveTo>
                  <a:pt x="252413" y="36059"/>
                </a:moveTo>
                <a:cubicBezTo>
                  <a:pt x="242459" y="36059"/>
                  <a:pt x="233960" y="39580"/>
                  <a:pt x="226918" y="46623"/>
                </a:cubicBezTo>
                <a:cubicBezTo>
                  <a:pt x="219875" y="53666"/>
                  <a:pt x="216353" y="62164"/>
                  <a:pt x="216353" y="72118"/>
                </a:cubicBezTo>
                <a:cubicBezTo>
                  <a:pt x="216353" y="82071"/>
                  <a:pt x="219875" y="90570"/>
                  <a:pt x="226918" y="97613"/>
                </a:cubicBezTo>
                <a:cubicBezTo>
                  <a:pt x="233960" y="104655"/>
                  <a:pt x="242459" y="108177"/>
                  <a:pt x="252413" y="108177"/>
                </a:cubicBezTo>
                <a:cubicBezTo>
                  <a:pt x="262366" y="108177"/>
                  <a:pt x="270864" y="104655"/>
                  <a:pt x="277907" y="97613"/>
                </a:cubicBezTo>
                <a:cubicBezTo>
                  <a:pt x="284949" y="90570"/>
                  <a:pt x="288471" y="82071"/>
                  <a:pt x="288471" y="72118"/>
                </a:cubicBezTo>
                <a:cubicBezTo>
                  <a:pt x="288471" y="62164"/>
                  <a:pt x="284949" y="53666"/>
                  <a:pt x="277907" y="46623"/>
                </a:cubicBezTo>
                <a:cubicBezTo>
                  <a:pt x="270864" y="39580"/>
                  <a:pt x="262366" y="36059"/>
                  <a:pt x="252413" y="36059"/>
                </a:cubicBezTo>
                <a:close/>
                <a:moveTo>
                  <a:pt x="378618" y="90147"/>
                </a:moveTo>
                <a:cubicBezTo>
                  <a:pt x="368665" y="90147"/>
                  <a:pt x="360166" y="93669"/>
                  <a:pt x="353124" y="100711"/>
                </a:cubicBezTo>
                <a:cubicBezTo>
                  <a:pt x="346081" y="107754"/>
                  <a:pt x="342560" y="116252"/>
                  <a:pt x="342560" y="126206"/>
                </a:cubicBezTo>
                <a:cubicBezTo>
                  <a:pt x="342560" y="136160"/>
                  <a:pt x="346081" y="144658"/>
                  <a:pt x="353124" y="151701"/>
                </a:cubicBezTo>
                <a:cubicBezTo>
                  <a:pt x="360166" y="158744"/>
                  <a:pt x="368665" y="162265"/>
                  <a:pt x="378618" y="162265"/>
                </a:cubicBezTo>
                <a:cubicBezTo>
                  <a:pt x="388572" y="162265"/>
                  <a:pt x="397071" y="158744"/>
                  <a:pt x="404113" y="151701"/>
                </a:cubicBezTo>
                <a:cubicBezTo>
                  <a:pt x="411156" y="144658"/>
                  <a:pt x="414678" y="136160"/>
                  <a:pt x="414678" y="126206"/>
                </a:cubicBezTo>
                <a:cubicBezTo>
                  <a:pt x="414678" y="116252"/>
                  <a:pt x="411156" y="107754"/>
                  <a:pt x="404113" y="100711"/>
                </a:cubicBezTo>
                <a:cubicBezTo>
                  <a:pt x="397071" y="93669"/>
                  <a:pt x="388572" y="90147"/>
                  <a:pt x="378618" y="90147"/>
                </a:cubicBezTo>
                <a:close/>
                <a:moveTo>
                  <a:pt x="126206" y="90147"/>
                </a:moveTo>
                <a:cubicBezTo>
                  <a:pt x="116252" y="90147"/>
                  <a:pt x="107754" y="93669"/>
                  <a:pt x="100712" y="100711"/>
                </a:cubicBezTo>
                <a:cubicBezTo>
                  <a:pt x="93668" y="107754"/>
                  <a:pt x="90147" y="116252"/>
                  <a:pt x="90147" y="126206"/>
                </a:cubicBezTo>
                <a:cubicBezTo>
                  <a:pt x="90147" y="136160"/>
                  <a:pt x="93668" y="144658"/>
                  <a:pt x="100712" y="151701"/>
                </a:cubicBezTo>
                <a:cubicBezTo>
                  <a:pt x="107754" y="158744"/>
                  <a:pt x="116252" y="162265"/>
                  <a:pt x="126206" y="162265"/>
                </a:cubicBezTo>
                <a:cubicBezTo>
                  <a:pt x="136160" y="162265"/>
                  <a:pt x="144658" y="158744"/>
                  <a:pt x="151701" y="151701"/>
                </a:cubicBezTo>
                <a:cubicBezTo>
                  <a:pt x="158744" y="144658"/>
                  <a:pt x="162265" y="136160"/>
                  <a:pt x="162265" y="126206"/>
                </a:cubicBezTo>
                <a:cubicBezTo>
                  <a:pt x="162265" y="116252"/>
                  <a:pt x="158744" y="107754"/>
                  <a:pt x="151701" y="100711"/>
                </a:cubicBezTo>
                <a:cubicBezTo>
                  <a:pt x="144658" y="93669"/>
                  <a:pt x="136160" y="90147"/>
                  <a:pt x="126206" y="90147"/>
                </a:cubicBezTo>
                <a:close/>
                <a:moveTo>
                  <a:pt x="291429" y="131594"/>
                </a:moveTo>
                <a:cubicBezTo>
                  <a:pt x="289175" y="131899"/>
                  <a:pt x="286969" y="132685"/>
                  <a:pt x="284809" y="133953"/>
                </a:cubicBezTo>
                <a:cubicBezTo>
                  <a:pt x="280489" y="136488"/>
                  <a:pt x="277672" y="140198"/>
                  <a:pt x="276358" y="145081"/>
                </a:cubicBezTo>
                <a:lnTo>
                  <a:pt x="247905" y="252694"/>
                </a:lnTo>
                <a:cubicBezTo>
                  <a:pt x="236636" y="253633"/>
                  <a:pt x="226589" y="257718"/>
                  <a:pt x="217762" y="264948"/>
                </a:cubicBezTo>
                <a:cubicBezTo>
                  <a:pt x="208935" y="272179"/>
                  <a:pt x="203019" y="281428"/>
                  <a:pt x="200015" y="292697"/>
                </a:cubicBezTo>
                <a:cubicBezTo>
                  <a:pt x="196258" y="307158"/>
                  <a:pt x="198136" y="320868"/>
                  <a:pt x="205648" y="333827"/>
                </a:cubicBezTo>
                <a:cubicBezTo>
                  <a:pt x="213161" y="346785"/>
                  <a:pt x="224147" y="355143"/>
                  <a:pt x="238609" y="358899"/>
                </a:cubicBezTo>
                <a:cubicBezTo>
                  <a:pt x="253070" y="362655"/>
                  <a:pt x="266780" y="360777"/>
                  <a:pt x="279739" y="353265"/>
                </a:cubicBezTo>
                <a:cubicBezTo>
                  <a:pt x="292697" y="345752"/>
                  <a:pt x="301054" y="334766"/>
                  <a:pt x="304811" y="320305"/>
                </a:cubicBezTo>
                <a:cubicBezTo>
                  <a:pt x="307815" y="309036"/>
                  <a:pt x="307252" y="298050"/>
                  <a:pt x="303120" y="287344"/>
                </a:cubicBezTo>
                <a:cubicBezTo>
                  <a:pt x="298988" y="276639"/>
                  <a:pt x="292227" y="268094"/>
                  <a:pt x="282837" y="261709"/>
                </a:cubicBezTo>
                <a:lnTo>
                  <a:pt x="311290" y="154096"/>
                </a:lnTo>
                <a:cubicBezTo>
                  <a:pt x="312417" y="149212"/>
                  <a:pt x="311712" y="144658"/>
                  <a:pt x="309177" y="140432"/>
                </a:cubicBezTo>
                <a:cubicBezTo>
                  <a:pt x="306642" y="136207"/>
                  <a:pt x="303026" y="133437"/>
                  <a:pt x="298331" y="132122"/>
                </a:cubicBezTo>
                <a:cubicBezTo>
                  <a:pt x="295983" y="131465"/>
                  <a:pt x="293683" y="131289"/>
                  <a:pt x="291429" y="131594"/>
                </a:cubicBezTo>
                <a:close/>
                <a:moveTo>
                  <a:pt x="432707" y="216353"/>
                </a:moveTo>
                <a:cubicBezTo>
                  <a:pt x="422753" y="216353"/>
                  <a:pt x="414255" y="219875"/>
                  <a:pt x="407213" y="226918"/>
                </a:cubicBezTo>
                <a:cubicBezTo>
                  <a:pt x="400169" y="233960"/>
                  <a:pt x="396648" y="242458"/>
                  <a:pt x="396648" y="252412"/>
                </a:cubicBezTo>
                <a:cubicBezTo>
                  <a:pt x="396648" y="262366"/>
                  <a:pt x="400169" y="270864"/>
                  <a:pt x="407213" y="277907"/>
                </a:cubicBezTo>
                <a:cubicBezTo>
                  <a:pt x="414255" y="284950"/>
                  <a:pt x="422753" y="288471"/>
                  <a:pt x="432707" y="288471"/>
                </a:cubicBezTo>
                <a:cubicBezTo>
                  <a:pt x="442661" y="288471"/>
                  <a:pt x="451159" y="284950"/>
                  <a:pt x="458202" y="277907"/>
                </a:cubicBezTo>
                <a:cubicBezTo>
                  <a:pt x="465245" y="270864"/>
                  <a:pt x="468766" y="262366"/>
                  <a:pt x="468766" y="252412"/>
                </a:cubicBezTo>
                <a:cubicBezTo>
                  <a:pt x="468766" y="242458"/>
                  <a:pt x="465245" y="233960"/>
                  <a:pt x="458202" y="226918"/>
                </a:cubicBezTo>
                <a:cubicBezTo>
                  <a:pt x="451159" y="219875"/>
                  <a:pt x="442661" y="216353"/>
                  <a:pt x="432707" y="216353"/>
                </a:cubicBezTo>
                <a:close/>
                <a:moveTo>
                  <a:pt x="72118" y="216353"/>
                </a:moveTo>
                <a:cubicBezTo>
                  <a:pt x="62164" y="216353"/>
                  <a:pt x="53666" y="219875"/>
                  <a:pt x="46623" y="226918"/>
                </a:cubicBezTo>
                <a:cubicBezTo>
                  <a:pt x="39580" y="233960"/>
                  <a:pt x="36059" y="242458"/>
                  <a:pt x="36059" y="252412"/>
                </a:cubicBezTo>
                <a:cubicBezTo>
                  <a:pt x="36059" y="262366"/>
                  <a:pt x="39580" y="270864"/>
                  <a:pt x="46623" y="277907"/>
                </a:cubicBezTo>
                <a:cubicBezTo>
                  <a:pt x="53666" y="284950"/>
                  <a:pt x="62164" y="288471"/>
                  <a:pt x="72118" y="288471"/>
                </a:cubicBezTo>
                <a:cubicBezTo>
                  <a:pt x="82072" y="288471"/>
                  <a:pt x="90570" y="284950"/>
                  <a:pt x="97612" y="277907"/>
                </a:cubicBezTo>
                <a:cubicBezTo>
                  <a:pt x="104655" y="270864"/>
                  <a:pt x="108177" y="262366"/>
                  <a:pt x="108177" y="252412"/>
                </a:cubicBezTo>
                <a:cubicBezTo>
                  <a:pt x="108177" y="242458"/>
                  <a:pt x="104655" y="233960"/>
                  <a:pt x="97612" y="226918"/>
                </a:cubicBezTo>
                <a:cubicBezTo>
                  <a:pt x="90570" y="219875"/>
                  <a:pt x="82072" y="216353"/>
                  <a:pt x="72118" y="21635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639145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9846</TotalTime>
  <Words>360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Stacked Banners Diagram for PowerPoint</vt:lpstr>
      <vt:lpstr>4 Stacked Banners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Stacked Banners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2017-04-29T00:34:21Z</dcterms:modified>
</cp:coreProperties>
</file>