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61" r:id="rId4"/>
    <p:sldId id="36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4/25/2023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4/25/2023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D4AD3E18-BABD-0968-746C-EF8E2B6D6F6E}"/>
              </a:ext>
            </a:extLst>
          </p:cNvPr>
          <p:cNvGrpSpPr/>
          <p:nvPr/>
        </p:nvGrpSpPr>
        <p:grpSpPr>
          <a:xfrm>
            <a:off x="369280" y="1838972"/>
            <a:ext cx="2539916" cy="1821693"/>
            <a:chOff x="332936" y="2596988"/>
            <a:chExt cx="2926080" cy="2428925"/>
          </a:xfrm>
        </p:grpSpPr>
        <p:sp>
          <p:nvSpPr>
            <p:cNvPr id="26" name="TextBox 25">
              <a:extLst>
                <a:ext uri="{FF2B5EF4-FFF2-40B4-BE49-F238E27FC236}">
                  <a16:creationId xmlns:a16="http://schemas.microsoft.com/office/drawing/2014/main" id="{9A1D68B3-F641-D758-E077-104B07260D00}"/>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t>Lorem Ipsum</a:t>
              </a:r>
            </a:p>
          </p:txBody>
        </p:sp>
        <p:sp>
          <p:nvSpPr>
            <p:cNvPr id="27" name="TextBox 26">
              <a:extLst>
                <a:ext uri="{FF2B5EF4-FFF2-40B4-BE49-F238E27FC236}">
                  <a16:creationId xmlns:a16="http://schemas.microsoft.com/office/drawing/2014/main" id="{3AFEA128-7A48-1407-525B-8E00EFFB8ECE}"/>
                </a:ext>
              </a:extLst>
            </p:cNvPr>
            <p:cNvSpPr txBox="1"/>
            <p:nvPr/>
          </p:nvSpPr>
          <p:spPr>
            <a:xfrm>
              <a:off x="332936" y="3086921"/>
              <a:ext cx="2926080" cy="1938992"/>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3" name="Arrow: Pentagon 2">
            <a:extLst>
              <a:ext uri="{FF2B5EF4-FFF2-40B4-BE49-F238E27FC236}">
                <a16:creationId xmlns:a16="http://schemas.microsoft.com/office/drawing/2014/main" id="{0415CBFD-ECDC-255A-FC85-7F59F4E9FE20}"/>
              </a:ext>
            </a:extLst>
          </p:cNvPr>
          <p:cNvSpPr/>
          <p:nvPr/>
        </p:nvSpPr>
        <p:spPr>
          <a:xfrm>
            <a:off x="4696387" y="1771095"/>
            <a:ext cx="1618688" cy="823349"/>
          </a:xfrm>
          <a:prstGeom prst="homePlate">
            <a:avLst>
              <a:gd name="adj" fmla="val 43665"/>
            </a:avLst>
          </a:prstGeom>
          <a:solidFill>
            <a:srgbClr val="1896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04</a:t>
            </a:r>
          </a:p>
        </p:txBody>
      </p:sp>
      <p:sp>
        <p:nvSpPr>
          <p:cNvPr id="16" name="Freeform: Shape 15">
            <a:extLst>
              <a:ext uri="{FF2B5EF4-FFF2-40B4-BE49-F238E27FC236}">
                <a16:creationId xmlns:a16="http://schemas.microsoft.com/office/drawing/2014/main" id="{88EFB352-85F7-160D-4E50-479F2AA43EC6}"/>
              </a:ext>
            </a:extLst>
          </p:cNvPr>
          <p:cNvSpPr/>
          <p:nvPr/>
        </p:nvSpPr>
        <p:spPr>
          <a:xfrm>
            <a:off x="4696387" y="1771095"/>
            <a:ext cx="381839" cy="1920870"/>
          </a:xfrm>
          <a:custGeom>
            <a:avLst/>
            <a:gdLst>
              <a:gd name="connsiteX0" fmla="*/ 2282038 w 5268585"/>
              <a:gd name="connsiteY0" fmla="*/ 0 h 2133291"/>
              <a:gd name="connsiteX1" fmla="*/ 4869312 w 5268585"/>
              <a:gd name="connsiteY1" fmla="*/ 0 h 2133291"/>
              <a:gd name="connsiteX2" fmla="*/ 5268585 w 5268585"/>
              <a:gd name="connsiteY2" fmla="*/ 457200 h 2133291"/>
              <a:gd name="connsiteX3" fmla="*/ 4869312 w 5268585"/>
              <a:gd name="connsiteY3" fmla="*/ 914400 h 2133291"/>
              <a:gd name="connsiteX4" fmla="*/ 2816390 w 5268585"/>
              <a:gd name="connsiteY4" fmla="*/ 914400 h 2133291"/>
              <a:gd name="connsiteX5" fmla="*/ 2816390 w 5268585"/>
              <a:gd name="connsiteY5" fmla="*/ 1218891 h 2133291"/>
              <a:gd name="connsiteX6" fmla="*/ 2986547 w 5268585"/>
              <a:gd name="connsiteY6" fmla="*/ 1218891 h 2133291"/>
              <a:gd name="connsiteX7" fmla="*/ 2986547 w 5268585"/>
              <a:gd name="connsiteY7" fmla="*/ 2133291 h 2133291"/>
              <a:gd name="connsiteX8" fmla="*/ 0 w 5268585"/>
              <a:gd name="connsiteY8" fmla="*/ 2133291 h 2133291"/>
              <a:gd name="connsiteX9" fmla="*/ 0 w 5268585"/>
              <a:gd name="connsiteY9" fmla="*/ 1218891 h 2133291"/>
              <a:gd name="connsiteX10" fmla="*/ 2468046 w 5268585"/>
              <a:gd name="connsiteY10" fmla="*/ 1218891 h 2133291"/>
              <a:gd name="connsiteX11" fmla="*/ 2468046 w 5268585"/>
              <a:gd name="connsiteY11" fmla="*/ 914400 h 2133291"/>
              <a:gd name="connsiteX12" fmla="*/ 2282038 w 5268585"/>
              <a:gd name="connsiteY12" fmla="*/ 914400 h 2133291"/>
              <a:gd name="connsiteX0" fmla="*/ 2282038 w 5268585"/>
              <a:gd name="connsiteY0" fmla="*/ 0 h 2133291"/>
              <a:gd name="connsiteX1" fmla="*/ 4869312 w 5268585"/>
              <a:gd name="connsiteY1" fmla="*/ 0 h 2133291"/>
              <a:gd name="connsiteX2" fmla="*/ 5268585 w 5268585"/>
              <a:gd name="connsiteY2" fmla="*/ 457200 h 2133291"/>
              <a:gd name="connsiteX3" fmla="*/ 4869312 w 5268585"/>
              <a:gd name="connsiteY3" fmla="*/ 914400 h 2133291"/>
              <a:gd name="connsiteX4" fmla="*/ 2816390 w 5268585"/>
              <a:gd name="connsiteY4" fmla="*/ 914400 h 2133291"/>
              <a:gd name="connsiteX5" fmla="*/ 2816390 w 5268585"/>
              <a:gd name="connsiteY5" fmla="*/ 1218891 h 2133291"/>
              <a:gd name="connsiteX6" fmla="*/ 2986547 w 5268585"/>
              <a:gd name="connsiteY6" fmla="*/ 1218891 h 2133291"/>
              <a:gd name="connsiteX7" fmla="*/ 2986547 w 5268585"/>
              <a:gd name="connsiteY7" fmla="*/ 2133291 h 2133291"/>
              <a:gd name="connsiteX8" fmla="*/ 0 w 5268585"/>
              <a:gd name="connsiteY8" fmla="*/ 1218891 h 2133291"/>
              <a:gd name="connsiteX9" fmla="*/ 2468046 w 5268585"/>
              <a:gd name="connsiteY9" fmla="*/ 1218891 h 2133291"/>
              <a:gd name="connsiteX10" fmla="*/ 2468046 w 5268585"/>
              <a:gd name="connsiteY10" fmla="*/ 914400 h 2133291"/>
              <a:gd name="connsiteX11" fmla="*/ 2282038 w 5268585"/>
              <a:gd name="connsiteY11" fmla="*/ 914400 h 2133291"/>
              <a:gd name="connsiteX12" fmla="*/ 2282038 w 5268585"/>
              <a:gd name="connsiteY12" fmla="*/ 0 h 2133291"/>
              <a:gd name="connsiteX0" fmla="*/ 0 w 2986547"/>
              <a:gd name="connsiteY0" fmla="*/ 0 h 2133291"/>
              <a:gd name="connsiteX1" fmla="*/ 2587274 w 2986547"/>
              <a:gd name="connsiteY1" fmla="*/ 0 h 2133291"/>
              <a:gd name="connsiteX2" fmla="*/ 2986547 w 2986547"/>
              <a:gd name="connsiteY2" fmla="*/ 457200 h 2133291"/>
              <a:gd name="connsiteX3" fmla="*/ 2587274 w 2986547"/>
              <a:gd name="connsiteY3" fmla="*/ 914400 h 2133291"/>
              <a:gd name="connsiteX4" fmla="*/ 534352 w 2986547"/>
              <a:gd name="connsiteY4" fmla="*/ 914400 h 2133291"/>
              <a:gd name="connsiteX5" fmla="*/ 534352 w 2986547"/>
              <a:gd name="connsiteY5" fmla="*/ 1218891 h 2133291"/>
              <a:gd name="connsiteX6" fmla="*/ 704509 w 2986547"/>
              <a:gd name="connsiteY6" fmla="*/ 1218891 h 2133291"/>
              <a:gd name="connsiteX7" fmla="*/ 704509 w 2986547"/>
              <a:gd name="connsiteY7" fmla="*/ 2133291 h 2133291"/>
              <a:gd name="connsiteX8" fmla="*/ 186008 w 2986547"/>
              <a:gd name="connsiteY8" fmla="*/ 1218891 h 2133291"/>
              <a:gd name="connsiteX9" fmla="*/ 186008 w 2986547"/>
              <a:gd name="connsiteY9" fmla="*/ 914400 h 2133291"/>
              <a:gd name="connsiteX10" fmla="*/ 0 w 2986547"/>
              <a:gd name="connsiteY10" fmla="*/ 914400 h 2133291"/>
              <a:gd name="connsiteX11" fmla="*/ 0 w 2986547"/>
              <a:gd name="connsiteY11" fmla="*/ 0 h 2133291"/>
              <a:gd name="connsiteX0" fmla="*/ 0 w 2986547"/>
              <a:gd name="connsiteY0" fmla="*/ 0 h 2133291"/>
              <a:gd name="connsiteX1" fmla="*/ 2587274 w 2986547"/>
              <a:gd name="connsiteY1" fmla="*/ 0 h 2133291"/>
              <a:gd name="connsiteX2" fmla="*/ 2986547 w 2986547"/>
              <a:gd name="connsiteY2" fmla="*/ 457200 h 2133291"/>
              <a:gd name="connsiteX3" fmla="*/ 2587274 w 2986547"/>
              <a:gd name="connsiteY3" fmla="*/ 914400 h 2133291"/>
              <a:gd name="connsiteX4" fmla="*/ 534352 w 2986547"/>
              <a:gd name="connsiteY4" fmla="*/ 914400 h 2133291"/>
              <a:gd name="connsiteX5" fmla="*/ 534352 w 2986547"/>
              <a:gd name="connsiteY5" fmla="*/ 1218891 h 2133291"/>
              <a:gd name="connsiteX6" fmla="*/ 704509 w 2986547"/>
              <a:gd name="connsiteY6" fmla="*/ 1218891 h 2133291"/>
              <a:gd name="connsiteX7" fmla="*/ 704509 w 2986547"/>
              <a:gd name="connsiteY7" fmla="*/ 2133291 h 2133291"/>
              <a:gd name="connsiteX8" fmla="*/ 186008 w 2986547"/>
              <a:gd name="connsiteY8" fmla="*/ 1218891 h 2133291"/>
              <a:gd name="connsiteX9" fmla="*/ 0 w 2986547"/>
              <a:gd name="connsiteY9" fmla="*/ 914400 h 2133291"/>
              <a:gd name="connsiteX10" fmla="*/ 0 w 2986547"/>
              <a:gd name="connsiteY10" fmla="*/ 0 h 2133291"/>
              <a:gd name="connsiteX0" fmla="*/ 0 w 2986547"/>
              <a:gd name="connsiteY0" fmla="*/ 0 h 2133291"/>
              <a:gd name="connsiteX1" fmla="*/ 2587274 w 2986547"/>
              <a:gd name="connsiteY1" fmla="*/ 0 h 2133291"/>
              <a:gd name="connsiteX2" fmla="*/ 2986547 w 2986547"/>
              <a:gd name="connsiteY2" fmla="*/ 457200 h 2133291"/>
              <a:gd name="connsiteX3" fmla="*/ 2587274 w 2986547"/>
              <a:gd name="connsiteY3" fmla="*/ 914400 h 2133291"/>
              <a:gd name="connsiteX4" fmla="*/ 534352 w 2986547"/>
              <a:gd name="connsiteY4" fmla="*/ 914400 h 2133291"/>
              <a:gd name="connsiteX5" fmla="*/ 534352 w 2986547"/>
              <a:gd name="connsiteY5" fmla="*/ 1218891 h 2133291"/>
              <a:gd name="connsiteX6" fmla="*/ 704509 w 2986547"/>
              <a:gd name="connsiteY6" fmla="*/ 1218891 h 2133291"/>
              <a:gd name="connsiteX7" fmla="*/ 704509 w 2986547"/>
              <a:gd name="connsiteY7" fmla="*/ 2133291 h 2133291"/>
              <a:gd name="connsiteX8" fmla="*/ 0 w 2986547"/>
              <a:gd name="connsiteY8" fmla="*/ 914400 h 2133291"/>
              <a:gd name="connsiteX9" fmla="*/ 0 w 2986547"/>
              <a:gd name="connsiteY9" fmla="*/ 0 h 2133291"/>
              <a:gd name="connsiteX0" fmla="*/ 0 w 2986547"/>
              <a:gd name="connsiteY0" fmla="*/ 0 h 2133291"/>
              <a:gd name="connsiteX1" fmla="*/ 2587274 w 2986547"/>
              <a:gd name="connsiteY1" fmla="*/ 0 h 2133291"/>
              <a:gd name="connsiteX2" fmla="*/ 2986547 w 2986547"/>
              <a:gd name="connsiteY2" fmla="*/ 457200 h 2133291"/>
              <a:gd name="connsiteX3" fmla="*/ 2587274 w 2986547"/>
              <a:gd name="connsiteY3" fmla="*/ 914400 h 2133291"/>
              <a:gd name="connsiteX4" fmla="*/ 534352 w 2986547"/>
              <a:gd name="connsiteY4" fmla="*/ 914400 h 2133291"/>
              <a:gd name="connsiteX5" fmla="*/ 704509 w 2986547"/>
              <a:gd name="connsiteY5" fmla="*/ 1218891 h 2133291"/>
              <a:gd name="connsiteX6" fmla="*/ 704509 w 2986547"/>
              <a:gd name="connsiteY6" fmla="*/ 2133291 h 2133291"/>
              <a:gd name="connsiteX7" fmla="*/ 0 w 2986547"/>
              <a:gd name="connsiteY7" fmla="*/ 914400 h 2133291"/>
              <a:gd name="connsiteX8" fmla="*/ 0 w 2986547"/>
              <a:gd name="connsiteY8" fmla="*/ 0 h 2133291"/>
              <a:gd name="connsiteX0" fmla="*/ 0 w 2986547"/>
              <a:gd name="connsiteY0" fmla="*/ 0 h 2133291"/>
              <a:gd name="connsiteX1" fmla="*/ 2587274 w 2986547"/>
              <a:gd name="connsiteY1" fmla="*/ 0 h 2133291"/>
              <a:gd name="connsiteX2" fmla="*/ 2986547 w 2986547"/>
              <a:gd name="connsiteY2" fmla="*/ 457200 h 2133291"/>
              <a:gd name="connsiteX3" fmla="*/ 534352 w 2986547"/>
              <a:gd name="connsiteY3" fmla="*/ 914400 h 2133291"/>
              <a:gd name="connsiteX4" fmla="*/ 704509 w 2986547"/>
              <a:gd name="connsiteY4" fmla="*/ 1218891 h 2133291"/>
              <a:gd name="connsiteX5" fmla="*/ 704509 w 2986547"/>
              <a:gd name="connsiteY5" fmla="*/ 2133291 h 2133291"/>
              <a:gd name="connsiteX6" fmla="*/ 0 w 2986547"/>
              <a:gd name="connsiteY6" fmla="*/ 914400 h 2133291"/>
              <a:gd name="connsiteX7" fmla="*/ 0 w 2986547"/>
              <a:gd name="connsiteY7" fmla="*/ 0 h 2133291"/>
              <a:gd name="connsiteX0" fmla="*/ 0 w 2587274"/>
              <a:gd name="connsiteY0" fmla="*/ 0 h 2133291"/>
              <a:gd name="connsiteX1" fmla="*/ 2587274 w 2587274"/>
              <a:gd name="connsiteY1" fmla="*/ 0 h 2133291"/>
              <a:gd name="connsiteX2" fmla="*/ 534352 w 2587274"/>
              <a:gd name="connsiteY2" fmla="*/ 914400 h 2133291"/>
              <a:gd name="connsiteX3" fmla="*/ 704509 w 2587274"/>
              <a:gd name="connsiteY3" fmla="*/ 1218891 h 2133291"/>
              <a:gd name="connsiteX4" fmla="*/ 704509 w 2587274"/>
              <a:gd name="connsiteY4" fmla="*/ 2133291 h 2133291"/>
              <a:gd name="connsiteX5" fmla="*/ 0 w 2587274"/>
              <a:gd name="connsiteY5" fmla="*/ 914400 h 2133291"/>
              <a:gd name="connsiteX6" fmla="*/ 0 w 2587274"/>
              <a:gd name="connsiteY6" fmla="*/ 0 h 2133291"/>
              <a:gd name="connsiteX0" fmla="*/ 0 w 704509"/>
              <a:gd name="connsiteY0" fmla="*/ 0 h 2133291"/>
              <a:gd name="connsiteX1" fmla="*/ 534352 w 704509"/>
              <a:gd name="connsiteY1" fmla="*/ 914400 h 2133291"/>
              <a:gd name="connsiteX2" fmla="*/ 704509 w 704509"/>
              <a:gd name="connsiteY2" fmla="*/ 1218891 h 2133291"/>
              <a:gd name="connsiteX3" fmla="*/ 704509 w 704509"/>
              <a:gd name="connsiteY3" fmla="*/ 2133291 h 2133291"/>
              <a:gd name="connsiteX4" fmla="*/ 0 w 704509"/>
              <a:gd name="connsiteY4" fmla="*/ 914400 h 2133291"/>
              <a:gd name="connsiteX5" fmla="*/ 0 w 704509"/>
              <a:gd name="connsiteY5" fmla="*/ 0 h 2133291"/>
              <a:gd name="connsiteX0" fmla="*/ 0 w 704509"/>
              <a:gd name="connsiteY0" fmla="*/ 0 h 2133291"/>
              <a:gd name="connsiteX1" fmla="*/ 704509 w 704509"/>
              <a:gd name="connsiteY1" fmla="*/ 1218891 h 2133291"/>
              <a:gd name="connsiteX2" fmla="*/ 704509 w 704509"/>
              <a:gd name="connsiteY2" fmla="*/ 2133291 h 2133291"/>
              <a:gd name="connsiteX3" fmla="*/ 0 w 704509"/>
              <a:gd name="connsiteY3" fmla="*/ 914400 h 2133291"/>
              <a:gd name="connsiteX4" fmla="*/ 0 w 704509"/>
              <a:gd name="connsiteY4" fmla="*/ 0 h 2133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4509" h="2133291">
                <a:moveTo>
                  <a:pt x="0" y="0"/>
                </a:moveTo>
                <a:lnTo>
                  <a:pt x="704509" y="1218891"/>
                </a:lnTo>
                <a:lnTo>
                  <a:pt x="704509" y="2133291"/>
                </a:lnTo>
                <a:lnTo>
                  <a:pt x="0" y="91440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4" name="Rectangle 3">
            <a:extLst>
              <a:ext uri="{FF2B5EF4-FFF2-40B4-BE49-F238E27FC236}">
                <a16:creationId xmlns:a16="http://schemas.microsoft.com/office/drawing/2014/main" id="{0730A7E7-393F-3EA1-E842-ABFB1EE249E5}"/>
              </a:ext>
            </a:extLst>
          </p:cNvPr>
          <p:cNvSpPr/>
          <p:nvPr/>
        </p:nvSpPr>
        <p:spPr>
          <a:xfrm>
            <a:off x="3459538" y="2868616"/>
            <a:ext cx="1618688" cy="823349"/>
          </a:xfrm>
          <a:prstGeom prst="rect">
            <a:avLst/>
          </a:prstGeom>
          <a:solidFill>
            <a:srgbClr val="31A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03</a:t>
            </a:r>
          </a:p>
        </p:txBody>
      </p:sp>
      <p:sp>
        <p:nvSpPr>
          <p:cNvPr id="14" name="Freeform: Shape 13">
            <a:extLst>
              <a:ext uri="{FF2B5EF4-FFF2-40B4-BE49-F238E27FC236}">
                <a16:creationId xmlns:a16="http://schemas.microsoft.com/office/drawing/2014/main" id="{B6E1E506-CC51-29F7-313D-F30BCF4581A7}"/>
              </a:ext>
            </a:extLst>
          </p:cNvPr>
          <p:cNvSpPr/>
          <p:nvPr/>
        </p:nvSpPr>
        <p:spPr>
          <a:xfrm>
            <a:off x="3459537" y="2868616"/>
            <a:ext cx="381840" cy="1920870"/>
          </a:xfrm>
          <a:custGeom>
            <a:avLst/>
            <a:gdLst>
              <a:gd name="connsiteX0" fmla="*/ 2282037 w 5268584"/>
              <a:gd name="connsiteY0" fmla="*/ 0 h 2133291"/>
              <a:gd name="connsiteX1" fmla="*/ 5268584 w 5268584"/>
              <a:gd name="connsiteY1" fmla="*/ 0 h 2133291"/>
              <a:gd name="connsiteX2" fmla="*/ 5268584 w 5268584"/>
              <a:gd name="connsiteY2" fmla="*/ 914400 h 2133291"/>
              <a:gd name="connsiteX3" fmla="*/ 2805170 w 5268584"/>
              <a:gd name="connsiteY3" fmla="*/ 914400 h 2133291"/>
              <a:gd name="connsiteX4" fmla="*/ 2805170 w 5268584"/>
              <a:gd name="connsiteY4" fmla="*/ 1218891 h 2133291"/>
              <a:gd name="connsiteX5" fmla="*/ 2986547 w 5268584"/>
              <a:gd name="connsiteY5" fmla="*/ 1218891 h 2133291"/>
              <a:gd name="connsiteX6" fmla="*/ 2986547 w 5268584"/>
              <a:gd name="connsiteY6" fmla="*/ 2133291 h 2133291"/>
              <a:gd name="connsiteX7" fmla="*/ 0 w 5268584"/>
              <a:gd name="connsiteY7" fmla="*/ 2133291 h 2133291"/>
              <a:gd name="connsiteX8" fmla="*/ 0 w 5268584"/>
              <a:gd name="connsiteY8" fmla="*/ 1218891 h 2133291"/>
              <a:gd name="connsiteX9" fmla="*/ 2456826 w 5268584"/>
              <a:gd name="connsiteY9" fmla="*/ 1218891 h 2133291"/>
              <a:gd name="connsiteX10" fmla="*/ 2456826 w 5268584"/>
              <a:gd name="connsiteY10" fmla="*/ 914400 h 2133291"/>
              <a:gd name="connsiteX11" fmla="*/ 2282037 w 5268584"/>
              <a:gd name="connsiteY11" fmla="*/ 914400 h 2133291"/>
              <a:gd name="connsiteX0" fmla="*/ 2282037 w 5268584"/>
              <a:gd name="connsiteY0" fmla="*/ 0 h 2133291"/>
              <a:gd name="connsiteX1" fmla="*/ 5268584 w 5268584"/>
              <a:gd name="connsiteY1" fmla="*/ 0 h 2133291"/>
              <a:gd name="connsiteX2" fmla="*/ 5268584 w 5268584"/>
              <a:gd name="connsiteY2" fmla="*/ 914400 h 2133291"/>
              <a:gd name="connsiteX3" fmla="*/ 2805170 w 5268584"/>
              <a:gd name="connsiteY3" fmla="*/ 914400 h 2133291"/>
              <a:gd name="connsiteX4" fmla="*/ 2986547 w 5268584"/>
              <a:gd name="connsiteY4" fmla="*/ 1218891 h 2133291"/>
              <a:gd name="connsiteX5" fmla="*/ 2986547 w 5268584"/>
              <a:gd name="connsiteY5" fmla="*/ 2133291 h 2133291"/>
              <a:gd name="connsiteX6" fmla="*/ 0 w 5268584"/>
              <a:gd name="connsiteY6" fmla="*/ 2133291 h 2133291"/>
              <a:gd name="connsiteX7" fmla="*/ 0 w 5268584"/>
              <a:gd name="connsiteY7" fmla="*/ 1218891 h 2133291"/>
              <a:gd name="connsiteX8" fmla="*/ 2456826 w 5268584"/>
              <a:gd name="connsiteY8" fmla="*/ 1218891 h 2133291"/>
              <a:gd name="connsiteX9" fmla="*/ 2456826 w 5268584"/>
              <a:gd name="connsiteY9" fmla="*/ 914400 h 2133291"/>
              <a:gd name="connsiteX10" fmla="*/ 2282037 w 5268584"/>
              <a:gd name="connsiteY10" fmla="*/ 914400 h 2133291"/>
              <a:gd name="connsiteX11" fmla="*/ 2282037 w 5268584"/>
              <a:gd name="connsiteY11" fmla="*/ 0 h 2133291"/>
              <a:gd name="connsiteX0" fmla="*/ 2282037 w 5268584"/>
              <a:gd name="connsiteY0" fmla="*/ 0 h 2133291"/>
              <a:gd name="connsiteX1" fmla="*/ 5268584 w 5268584"/>
              <a:gd name="connsiteY1" fmla="*/ 0 h 2133291"/>
              <a:gd name="connsiteX2" fmla="*/ 2805170 w 5268584"/>
              <a:gd name="connsiteY2" fmla="*/ 914400 h 2133291"/>
              <a:gd name="connsiteX3" fmla="*/ 2986547 w 5268584"/>
              <a:gd name="connsiteY3" fmla="*/ 1218891 h 2133291"/>
              <a:gd name="connsiteX4" fmla="*/ 2986547 w 5268584"/>
              <a:gd name="connsiteY4" fmla="*/ 2133291 h 2133291"/>
              <a:gd name="connsiteX5" fmla="*/ 0 w 5268584"/>
              <a:gd name="connsiteY5" fmla="*/ 2133291 h 2133291"/>
              <a:gd name="connsiteX6" fmla="*/ 0 w 5268584"/>
              <a:gd name="connsiteY6" fmla="*/ 1218891 h 2133291"/>
              <a:gd name="connsiteX7" fmla="*/ 2456826 w 5268584"/>
              <a:gd name="connsiteY7" fmla="*/ 1218891 h 2133291"/>
              <a:gd name="connsiteX8" fmla="*/ 2456826 w 5268584"/>
              <a:gd name="connsiteY8" fmla="*/ 914400 h 2133291"/>
              <a:gd name="connsiteX9" fmla="*/ 2282037 w 5268584"/>
              <a:gd name="connsiteY9" fmla="*/ 914400 h 2133291"/>
              <a:gd name="connsiteX10" fmla="*/ 2282037 w 5268584"/>
              <a:gd name="connsiteY10" fmla="*/ 0 h 2133291"/>
              <a:gd name="connsiteX0" fmla="*/ 2282037 w 2986547"/>
              <a:gd name="connsiteY0" fmla="*/ 0 h 2133291"/>
              <a:gd name="connsiteX1" fmla="*/ 2805170 w 2986547"/>
              <a:gd name="connsiteY1" fmla="*/ 914400 h 2133291"/>
              <a:gd name="connsiteX2" fmla="*/ 2986547 w 2986547"/>
              <a:gd name="connsiteY2" fmla="*/ 1218891 h 2133291"/>
              <a:gd name="connsiteX3" fmla="*/ 2986547 w 2986547"/>
              <a:gd name="connsiteY3" fmla="*/ 2133291 h 2133291"/>
              <a:gd name="connsiteX4" fmla="*/ 0 w 2986547"/>
              <a:gd name="connsiteY4" fmla="*/ 2133291 h 2133291"/>
              <a:gd name="connsiteX5" fmla="*/ 0 w 2986547"/>
              <a:gd name="connsiteY5" fmla="*/ 1218891 h 2133291"/>
              <a:gd name="connsiteX6" fmla="*/ 2456826 w 2986547"/>
              <a:gd name="connsiteY6" fmla="*/ 1218891 h 2133291"/>
              <a:gd name="connsiteX7" fmla="*/ 2456826 w 2986547"/>
              <a:gd name="connsiteY7" fmla="*/ 914400 h 2133291"/>
              <a:gd name="connsiteX8" fmla="*/ 2282037 w 2986547"/>
              <a:gd name="connsiteY8" fmla="*/ 914400 h 2133291"/>
              <a:gd name="connsiteX9" fmla="*/ 2282037 w 2986547"/>
              <a:gd name="connsiteY9" fmla="*/ 0 h 2133291"/>
              <a:gd name="connsiteX0" fmla="*/ 2282037 w 2986547"/>
              <a:gd name="connsiteY0" fmla="*/ 0 h 2133291"/>
              <a:gd name="connsiteX1" fmla="*/ 2986547 w 2986547"/>
              <a:gd name="connsiteY1" fmla="*/ 1218891 h 2133291"/>
              <a:gd name="connsiteX2" fmla="*/ 2986547 w 2986547"/>
              <a:gd name="connsiteY2" fmla="*/ 2133291 h 2133291"/>
              <a:gd name="connsiteX3" fmla="*/ 0 w 2986547"/>
              <a:gd name="connsiteY3" fmla="*/ 2133291 h 2133291"/>
              <a:gd name="connsiteX4" fmla="*/ 0 w 2986547"/>
              <a:gd name="connsiteY4" fmla="*/ 1218891 h 2133291"/>
              <a:gd name="connsiteX5" fmla="*/ 2456826 w 2986547"/>
              <a:gd name="connsiteY5" fmla="*/ 1218891 h 2133291"/>
              <a:gd name="connsiteX6" fmla="*/ 2456826 w 2986547"/>
              <a:gd name="connsiteY6" fmla="*/ 914400 h 2133291"/>
              <a:gd name="connsiteX7" fmla="*/ 2282037 w 2986547"/>
              <a:gd name="connsiteY7" fmla="*/ 914400 h 2133291"/>
              <a:gd name="connsiteX8" fmla="*/ 2282037 w 2986547"/>
              <a:gd name="connsiteY8" fmla="*/ 0 h 2133291"/>
              <a:gd name="connsiteX0" fmla="*/ 2282037 w 2986547"/>
              <a:gd name="connsiteY0" fmla="*/ 0 h 2133291"/>
              <a:gd name="connsiteX1" fmla="*/ 2986547 w 2986547"/>
              <a:gd name="connsiteY1" fmla="*/ 1218891 h 2133291"/>
              <a:gd name="connsiteX2" fmla="*/ 2986547 w 2986547"/>
              <a:gd name="connsiteY2" fmla="*/ 2133291 h 2133291"/>
              <a:gd name="connsiteX3" fmla="*/ 0 w 2986547"/>
              <a:gd name="connsiteY3" fmla="*/ 2133291 h 2133291"/>
              <a:gd name="connsiteX4" fmla="*/ 0 w 2986547"/>
              <a:gd name="connsiteY4" fmla="*/ 1218891 h 2133291"/>
              <a:gd name="connsiteX5" fmla="*/ 2456826 w 2986547"/>
              <a:gd name="connsiteY5" fmla="*/ 1218891 h 2133291"/>
              <a:gd name="connsiteX6" fmla="*/ 2282037 w 2986547"/>
              <a:gd name="connsiteY6" fmla="*/ 914400 h 2133291"/>
              <a:gd name="connsiteX7" fmla="*/ 2282037 w 2986547"/>
              <a:gd name="connsiteY7" fmla="*/ 0 h 2133291"/>
              <a:gd name="connsiteX0" fmla="*/ 2282037 w 2986547"/>
              <a:gd name="connsiteY0" fmla="*/ 0 h 2133291"/>
              <a:gd name="connsiteX1" fmla="*/ 2986547 w 2986547"/>
              <a:gd name="connsiteY1" fmla="*/ 1218891 h 2133291"/>
              <a:gd name="connsiteX2" fmla="*/ 2986547 w 2986547"/>
              <a:gd name="connsiteY2" fmla="*/ 2133291 h 2133291"/>
              <a:gd name="connsiteX3" fmla="*/ 0 w 2986547"/>
              <a:gd name="connsiteY3" fmla="*/ 2133291 h 2133291"/>
              <a:gd name="connsiteX4" fmla="*/ 2456826 w 2986547"/>
              <a:gd name="connsiteY4" fmla="*/ 1218891 h 2133291"/>
              <a:gd name="connsiteX5" fmla="*/ 2282037 w 2986547"/>
              <a:gd name="connsiteY5" fmla="*/ 914400 h 2133291"/>
              <a:gd name="connsiteX6" fmla="*/ 2282037 w 2986547"/>
              <a:gd name="connsiteY6" fmla="*/ 0 h 2133291"/>
              <a:gd name="connsiteX0" fmla="*/ 0 w 704510"/>
              <a:gd name="connsiteY0" fmla="*/ 0 h 2133291"/>
              <a:gd name="connsiteX1" fmla="*/ 704510 w 704510"/>
              <a:gd name="connsiteY1" fmla="*/ 1218891 h 2133291"/>
              <a:gd name="connsiteX2" fmla="*/ 704510 w 704510"/>
              <a:gd name="connsiteY2" fmla="*/ 2133291 h 2133291"/>
              <a:gd name="connsiteX3" fmla="*/ 174789 w 704510"/>
              <a:gd name="connsiteY3" fmla="*/ 1218891 h 2133291"/>
              <a:gd name="connsiteX4" fmla="*/ 0 w 704510"/>
              <a:gd name="connsiteY4" fmla="*/ 914400 h 2133291"/>
              <a:gd name="connsiteX5" fmla="*/ 0 w 704510"/>
              <a:gd name="connsiteY5" fmla="*/ 0 h 2133291"/>
              <a:gd name="connsiteX0" fmla="*/ 0 w 704510"/>
              <a:gd name="connsiteY0" fmla="*/ 0 h 2133291"/>
              <a:gd name="connsiteX1" fmla="*/ 704510 w 704510"/>
              <a:gd name="connsiteY1" fmla="*/ 1218891 h 2133291"/>
              <a:gd name="connsiteX2" fmla="*/ 704510 w 704510"/>
              <a:gd name="connsiteY2" fmla="*/ 2133291 h 2133291"/>
              <a:gd name="connsiteX3" fmla="*/ 0 w 704510"/>
              <a:gd name="connsiteY3" fmla="*/ 914400 h 2133291"/>
              <a:gd name="connsiteX4" fmla="*/ 0 w 704510"/>
              <a:gd name="connsiteY4" fmla="*/ 0 h 2133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4510" h="2133291">
                <a:moveTo>
                  <a:pt x="0" y="0"/>
                </a:moveTo>
                <a:lnTo>
                  <a:pt x="704510" y="1218891"/>
                </a:lnTo>
                <a:lnTo>
                  <a:pt x="704510" y="2133291"/>
                </a:lnTo>
                <a:lnTo>
                  <a:pt x="0" y="91440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 name="Rectangle 4">
            <a:extLst>
              <a:ext uri="{FF2B5EF4-FFF2-40B4-BE49-F238E27FC236}">
                <a16:creationId xmlns:a16="http://schemas.microsoft.com/office/drawing/2014/main" id="{B7D6092C-A773-75A6-6EC9-D2B031F70ACA}"/>
              </a:ext>
            </a:extLst>
          </p:cNvPr>
          <p:cNvSpPr/>
          <p:nvPr/>
        </p:nvSpPr>
        <p:spPr>
          <a:xfrm>
            <a:off x="2222690" y="3966136"/>
            <a:ext cx="1618688" cy="823349"/>
          </a:xfrm>
          <a:prstGeom prst="rect">
            <a:avLst/>
          </a:prstGeom>
          <a:solidFill>
            <a:srgbClr val="48BC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02</a:t>
            </a:r>
          </a:p>
        </p:txBody>
      </p:sp>
      <p:sp>
        <p:nvSpPr>
          <p:cNvPr id="15" name="Freeform: Shape 14">
            <a:extLst>
              <a:ext uri="{FF2B5EF4-FFF2-40B4-BE49-F238E27FC236}">
                <a16:creationId xmlns:a16="http://schemas.microsoft.com/office/drawing/2014/main" id="{76B3544D-22EC-F3E7-1395-16E94DCD904C}"/>
              </a:ext>
            </a:extLst>
          </p:cNvPr>
          <p:cNvSpPr/>
          <p:nvPr/>
        </p:nvSpPr>
        <p:spPr>
          <a:xfrm>
            <a:off x="2222690" y="3966137"/>
            <a:ext cx="381840" cy="1920870"/>
          </a:xfrm>
          <a:custGeom>
            <a:avLst/>
            <a:gdLst>
              <a:gd name="connsiteX0" fmla="*/ 4100954 w 7087501"/>
              <a:gd name="connsiteY0" fmla="*/ 0 h 2133291"/>
              <a:gd name="connsiteX1" fmla="*/ 7087501 w 7087501"/>
              <a:gd name="connsiteY1" fmla="*/ 0 h 2133291"/>
              <a:gd name="connsiteX2" fmla="*/ 7087501 w 7087501"/>
              <a:gd name="connsiteY2" fmla="*/ 914400 h 2133291"/>
              <a:gd name="connsiteX3" fmla="*/ 4631293 w 7087501"/>
              <a:gd name="connsiteY3" fmla="*/ 914400 h 2133291"/>
              <a:gd name="connsiteX4" fmla="*/ 4631293 w 7087501"/>
              <a:gd name="connsiteY4" fmla="*/ 1218891 h 2133291"/>
              <a:gd name="connsiteX5" fmla="*/ 4805464 w 7087501"/>
              <a:gd name="connsiteY5" fmla="*/ 1218891 h 2133291"/>
              <a:gd name="connsiteX6" fmla="*/ 4805464 w 7087501"/>
              <a:gd name="connsiteY6" fmla="*/ 2133291 h 2133291"/>
              <a:gd name="connsiteX7" fmla="*/ 0 w 7087501"/>
              <a:gd name="connsiteY7" fmla="*/ 2133291 h 2133291"/>
              <a:gd name="connsiteX8" fmla="*/ 0 w 7087501"/>
              <a:gd name="connsiteY8" fmla="*/ 1218891 h 2133291"/>
              <a:gd name="connsiteX9" fmla="*/ 4282949 w 7087501"/>
              <a:gd name="connsiteY9" fmla="*/ 1218891 h 2133291"/>
              <a:gd name="connsiteX10" fmla="*/ 4282949 w 7087501"/>
              <a:gd name="connsiteY10" fmla="*/ 914400 h 2133291"/>
              <a:gd name="connsiteX11" fmla="*/ 4100954 w 7087501"/>
              <a:gd name="connsiteY11" fmla="*/ 914400 h 2133291"/>
              <a:gd name="connsiteX0" fmla="*/ 4100954 w 7087501"/>
              <a:gd name="connsiteY0" fmla="*/ 0 h 2133291"/>
              <a:gd name="connsiteX1" fmla="*/ 7087501 w 7087501"/>
              <a:gd name="connsiteY1" fmla="*/ 0 h 2133291"/>
              <a:gd name="connsiteX2" fmla="*/ 7087501 w 7087501"/>
              <a:gd name="connsiteY2" fmla="*/ 914400 h 2133291"/>
              <a:gd name="connsiteX3" fmla="*/ 4631293 w 7087501"/>
              <a:gd name="connsiteY3" fmla="*/ 914400 h 2133291"/>
              <a:gd name="connsiteX4" fmla="*/ 4805464 w 7087501"/>
              <a:gd name="connsiteY4" fmla="*/ 1218891 h 2133291"/>
              <a:gd name="connsiteX5" fmla="*/ 4805464 w 7087501"/>
              <a:gd name="connsiteY5" fmla="*/ 2133291 h 2133291"/>
              <a:gd name="connsiteX6" fmla="*/ 0 w 7087501"/>
              <a:gd name="connsiteY6" fmla="*/ 2133291 h 2133291"/>
              <a:gd name="connsiteX7" fmla="*/ 0 w 7087501"/>
              <a:gd name="connsiteY7" fmla="*/ 1218891 h 2133291"/>
              <a:gd name="connsiteX8" fmla="*/ 4282949 w 7087501"/>
              <a:gd name="connsiteY8" fmla="*/ 1218891 h 2133291"/>
              <a:gd name="connsiteX9" fmla="*/ 4282949 w 7087501"/>
              <a:gd name="connsiteY9" fmla="*/ 914400 h 2133291"/>
              <a:gd name="connsiteX10" fmla="*/ 4100954 w 7087501"/>
              <a:gd name="connsiteY10" fmla="*/ 914400 h 2133291"/>
              <a:gd name="connsiteX11" fmla="*/ 4100954 w 7087501"/>
              <a:gd name="connsiteY11" fmla="*/ 0 h 2133291"/>
              <a:gd name="connsiteX0" fmla="*/ 4100954 w 7087501"/>
              <a:gd name="connsiteY0" fmla="*/ 0 h 2133291"/>
              <a:gd name="connsiteX1" fmla="*/ 7087501 w 7087501"/>
              <a:gd name="connsiteY1" fmla="*/ 0 h 2133291"/>
              <a:gd name="connsiteX2" fmla="*/ 4631293 w 7087501"/>
              <a:gd name="connsiteY2" fmla="*/ 914400 h 2133291"/>
              <a:gd name="connsiteX3" fmla="*/ 4805464 w 7087501"/>
              <a:gd name="connsiteY3" fmla="*/ 1218891 h 2133291"/>
              <a:gd name="connsiteX4" fmla="*/ 4805464 w 7087501"/>
              <a:gd name="connsiteY4" fmla="*/ 2133291 h 2133291"/>
              <a:gd name="connsiteX5" fmla="*/ 0 w 7087501"/>
              <a:gd name="connsiteY5" fmla="*/ 2133291 h 2133291"/>
              <a:gd name="connsiteX6" fmla="*/ 0 w 7087501"/>
              <a:gd name="connsiteY6" fmla="*/ 1218891 h 2133291"/>
              <a:gd name="connsiteX7" fmla="*/ 4282949 w 7087501"/>
              <a:gd name="connsiteY7" fmla="*/ 1218891 h 2133291"/>
              <a:gd name="connsiteX8" fmla="*/ 4282949 w 7087501"/>
              <a:gd name="connsiteY8" fmla="*/ 914400 h 2133291"/>
              <a:gd name="connsiteX9" fmla="*/ 4100954 w 7087501"/>
              <a:gd name="connsiteY9" fmla="*/ 914400 h 2133291"/>
              <a:gd name="connsiteX10" fmla="*/ 4100954 w 7087501"/>
              <a:gd name="connsiteY10" fmla="*/ 0 h 2133291"/>
              <a:gd name="connsiteX0" fmla="*/ 4100954 w 4805464"/>
              <a:gd name="connsiteY0" fmla="*/ 0 h 2133291"/>
              <a:gd name="connsiteX1" fmla="*/ 4631293 w 4805464"/>
              <a:gd name="connsiteY1" fmla="*/ 914400 h 2133291"/>
              <a:gd name="connsiteX2" fmla="*/ 4805464 w 4805464"/>
              <a:gd name="connsiteY2" fmla="*/ 1218891 h 2133291"/>
              <a:gd name="connsiteX3" fmla="*/ 4805464 w 4805464"/>
              <a:gd name="connsiteY3" fmla="*/ 2133291 h 2133291"/>
              <a:gd name="connsiteX4" fmla="*/ 0 w 4805464"/>
              <a:gd name="connsiteY4" fmla="*/ 2133291 h 2133291"/>
              <a:gd name="connsiteX5" fmla="*/ 0 w 4805464"/>
              <a:gd name="connsiteY5" fmla="*/ 1218891 h 2133291"/>
              <a:gd name="connsiteX6" fmla="*/ 4282949 w 4805464"/>
              <a:gd name="connsiteY6" fmla="*/ 1218891 h 2133291"/>
              <a:gd name="connsiteX7" fmla="*/ 4282949 w 4805464"/>
              <a:gd name="connsiteY7" fmla="*/ 914400 h 2133291"/>
              <a:gd name="connsiteX8" fmla="*/ 4100954 w 4805464"/>
              <a:gd name="connsiteY8" fmla="*/ 914400 h 2133291"/>
              <a:gd name="connsiteX9" fmla="*/ 4100954 w 4805464"/>
              <a:gd name="connsiteY9" fmla="*/ 0 h 2133291"/>
              <a:gd name="connsiteX0" fmla="*/ 4100954 w 4805464"/>
              <a:gd name="connsiteY0" fmla="*/ 0 h 2133291"/>
              <a:gd name="connsiteX1" fmla="*/ 4805464 w 4805464"/>
              <a:gd name="connsiteY1" fmla="*/ 1218891 h 2133291"/>
              <a:gd name="connsiteX2" fmla="*/ 4805464 w 4805464"/>
              <a:gd name="connsiteY2" fmla="*/ 2133291 h 2133291"/>
              <a:gd name="connsiteX3" fmla="*/ 0 w 4805464"/>
              <a:gd name="connsiteY3" fmla="*/ 2133291 h 2133291"/>
              <a:gd name="connsiteX4" fmla="*/ 0 w 4805464"/>
              <a:gd name="connsiteY4" fmla="*/ 1218891 h 2133291"/>
              <a:gd name="connsiteX5" fmla="*/ 4282949 w 4805464"/>
              <a:gd name="connsiteY5" fmla="*/ 1218891 h 2133291"/>
              <a:gd name="connsiteX6" fmla="*/ 4282949 w 4805464"/>
              <a:gd name="connsiteY6" fmla="*/ 914400 h 2133291"/>
              <a:gd name="connsiteX7" fmla="*/ 4100954 w 4805464"/>
              <a:gd name="connsiteY7" fmla="*/ 914400 h 2133291"/>
              <a:gd name="connsiteX8" fmla="*/ 4100954 w 4805464"/>
              <a:gd name="connsiteY8" fmla="*/ 0 h 2133291"/>
              <a:gd name="connsiteX0" fmla="*/ 4100954 w 4805464"/>
              <a:gd name="connsiteY0" fmla="*/ 0 h 2133291"/>
              <a:gd name="connsiteX1" fmla="*/ 4805464 w 4805464"/>
              <a:gd name="connsiteY1" fmla="*/ 1218891 h 2133291"/>
              <a:gd name="connsiteX2" fmla="*/ 4805464 w 4805464"/>
              <a:gd name="connsiteY2" fmla="*/ 2133291 h 2133291"/>
              <a:gd name="connsiteX3" fmla="*/ 0 w 4805464"/>
              <a:gd name="connsiteY3" fmla="*/ 2133291 h 2133291"/>
              <a:gd name="connsiteX4" fmla="*/ 0 w 4805464"/>
              <a:gd name="connsiteY4" fmla="*/ 1218891 h 2133291"/>
              <a:gd name="connsiteX5" fmla="*/ 4282949 w 4805464"/>
              <a:gd name="connsiteY5" fmla="*/ 1218891 h 2133291"/>
              <a:gd name="connsiteX6" fmla="*/ 4100954 w 4805464"/>
              <a:gd name="connsiteY6" fmla="*/ 914400 h 2133291"/>
              <a:gd name="connsiteX7" fmla="*/ 4100954 w 4805464"/>
              <a:gd name="connsiteY7" fmla="*/ 0 h 2133291"/>
              <a:gd name="connsiteX0" fmla="*/ 4100954 w 4805464"/>
              <a:gd name="connsiteY0" fmla="*/ 0 h 2133291"/>
              <a:gd name="connsiteX1" fmla="*/ 4805464 w 4805464"/>
              <a:gd name="connsiteY1" fmla="*/ 1218891 h 2133291"/>
              <a:gd name="connsiteX2" fmla="*/ 4805464 w 4805464"/>
              <a:gd name="connsiteY2" fmla="*/ 2133291 h 2133291"/>
              <a:gd name="connsiteX3" fmla="*/ 0 w 4805464"/>
              <a:gd name="connsiteY3" fmla="*/ 2133291 h 2133291"/>
              <a:gd name="connsiteX4" fmla="*/ 4282949 w 4805464"/>
              <a:gd name="connsiteY4" fmla="*/ 1218891 h 2133291"/>
              <a:gd name="connsiteX5" fmla="*/ 4100954 w 4805464"/>
              <a:gd name="connsiteY5" fmla="*/ 914400 h 2133291"/>
              <a:gd name="connsiteX6" fmla="*/ 4100954 w 4805464"/>
              <a:gd name="connsiteY6" fmla="*/ 0 h 2133291"/>
              <a:gd name="connsiteX0" fmla="*/ 0 w 704510"/>
              <a:gd name="connsiteY0" fmla="*/ 0 h 2133291"/>
              <a:gd name="connsiteX1" fmla="*/ 704510 w 704510"/>
              <a:gd name="connsiteY1" fmla="*/ 1218891 h 2133291"/>
              <a:gd name="connsiteX2" fmla="*/ 704510 w 704510"/>
              <a:gd name="connsiteY2" fmla="*/ 2133291 h 2133291"/>
              <a:gd name="connsiteX3" fmla="*/ 181995 w 704510"/>
              <a:gd name="connsiteY3" fmla="*/ 1218891 h 2133291"/>
              <a:gd name="connsiteX4" fmla="*/ 0 w 704510"/>
              <a:gd name="connsiteY4" fmla="*/ 914400 h 2133291"/>
              <a:gd name="connsiteX5" fmla="*/ 0 w 704510"/>
              <a:gd name="connsiteY5" fmla="*/ 0 h 2133291"/>
              <a:gd name="connsiteX0" fmla="*/ 0 w 704510"/>
              <a:gd name="connsiteY0" fmla="*/ 0 h 2133291"/>
              <a:gd name="connsiteX1" fmla="*/ 704510 w 704510"/>
              <a:gd name="connsiteY1" fmla="*/ 1218891 h 2133291"/>
              <a:gd name="connsiteX2" fmla="*/ 704510 w 704510"/>
              <a:gd name="connsiteY2" fmla="*/ 2133291 h 2133291"/>
              <a:gd name="connsiteX3" fmla="*/ 0 w 704510"/>
              <a:gd name="connsiteY3" fmla="*/ 914400 h 2133291"/>
              <a:gd name="connsiteX4" fmla="*/ 0 w 704510"/>
              <a:gd name="connsiteY4" fmla="*/ 0 h 2133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4510" h="2133291">
                <a:moveTo>
                  <a:pt x="0" y="0"/>
                </a:moveTo>
                <a:lnTo>
                  <a:pt x="704510" y="1218891"/>
                </a:lnTo>
                <a:lnTo>
                  <a:pt x="704510" y="2133291"/>
                </a:lnTo>
                <a:lnTo>
                  <a:pt x="0" y="91440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 name="Rectangle 1">
            <a:extLst>
              <a:ext uri="{FF2B5EF4-FFF2-40B4-BE49-F238E27FC236}">
                <a16:creationId xmlns:a16="http://schemas.microsoft.com/office/drawing/2014/main" id="{E50DD9A1-D163-FB45-99CF-16EAC54D8787}"/>
              </a:ext>
            </a:extLst>
          </p:cNvPr>
          <p:cNvSpPr/>
          <p:nvPr/>
        </p:nvSpPr>
        <p:spPr>
          <a:xfrm>
            <a:off x="0" y="5063658"/>
            <a:ext cx="2604529" cy="823349"/>
          </a:xfrm>
          <a:prstGeom prst="rect">
            <a:avLst/>
          </a:prstGeom>
          <a:solidFill>
            <a:srgbClr val="5FC8F0"/>
          </a:solidFill>
          <a:ln>
            <a:noFill/>
          </a:ln>
        </p:spPr>
        <p:style>
          <a:lnRef idx="2">
            <a:schemeClr val="accent1">
              <a:shade val="50000"/>
            </a:schemeClr>
          </a:lnRef>
          <a:fillRef idx="1">
            <a:schemeClr val="accent1"/>
          </a:fillRef>
          <a:effectRef idx="0">
            <a:schemeClr val="accent1"/>
          </a:effectRef>
          <a:fontRef idx="minor">
            <a:schemeClr val="lt1"/>
          </a:fontRef>
        </p:style>
        <p:txBody>
          <a:bodyPr rIns="685800" rtlCol="0" anchor="ctr"/>
          <a:lstStyle/>
          <a:p>
            <a:pPr algn="r"/>
            <a:r>
              <a:rPr lang="en-US" sz="2400" b="1" dirty="0">
                <a:solidFill>
                  <a:schemeClr val="tx1">
                    <a:lumMod val="85000"/>
                    <a:lumOff val="15000"/>
                  </a:schemeClr>
                </a:solidFill>
              </a:rPr>
              <a:t>01</a:t>
            </a:r>
          </a:p>
        </p:txBody>
      </p:sp>
      <p:grpSp>
        <p:nvGrpSpPr>
          <p:cNvPr id="7" name="Group 6">
            <a:extLst>
              <a:ext uri="{FF2B5EF4-FFF2-40B4-BE49-F238E27FC236}">
                <a16:creationId xmlns:a16="http://schemas.microsoft.com/office/drawing/2014/main" id="{9C9BB8AD-34F0-041B-4267-F09AD6512452}"/>
              </a:ext>
            </a:extLst>
          </p:cNvPr>
          <p:cNvGrpSpPr/>
          <p:nvPr/>
        </p:nvGrpSpPr>
        <p:grpSpPr>
          <a:xfrm>
            <a:off x="6464130" y="1657351"/>
            <a:ext cx="2194560" cy="1050836"/>
            <a:chOff x="332936" y="2596988"/>
            <a:chExt cx="2926080" cy="1167043"/>
          </a:xfrm>
        </p:grpSpPr>
        <p:sp>
          <p:nvSpPr>
            <p:cNvPr id="11" name="TextBox 10">
              <a:extLst>
                <a:ext uri="{FF2B5EF4-FFF2-40B4-BE49-F238E27FC236}">
                  <a16:creationId xmlns:a16="http://schemas.microsoft.com/office/drawing/2014/main" id="{EDD5695E-6152-38BD-D32D-5E996D5E51EA}"/>
                </a:ext>
              </a:extLst>
            </p:cNvPr>
            <p:cNvSpPr txBox="1"/>
            <p:nvPr/>
          </p:nvSpPr>
          <p:spPr>
            <a:xfrm>
              <a:off x="332936" y="2596988"/>
              <a:ext cx="2926080" cy="492442"/>
            </a:xfrm>
            <a:prstGeom prst="rect">
              <a:avLst/>
            </a:prstGeom>
            <a:noFill/>
          </p:spPr>
          <p:txBody>
            <a:bodyPr wrap="square" lIns="0" rIns="0" rtlCol="0" anchor="b">
              <a:spAutoFit/>
            </a:bodyPr>
            <a:lstStyle/>
            <a:p>
              <a:r>
                <a:rPr lang="en-US" b="1" noProof="1"/>
                <a:t>Lorem Ipsum</a:t>
              </a:r>
            </a:p>
          </p:txBody>
        </p:sp>
        <p:sp>
          <p:nvSpPr>
            <p:cNvPr id="12" name="TextBox 11">
              <a:extLst>
                <a:ext uri="{FF2B5EF4-FFF2-40B4-BE49-F238E27FC236}">
                  <a16:creationId xmlns:a16="http://schemas.microsoft.com/office/drawing/2014/main" id="{2A3EFCB7-761E-463F-55F4-DFA8728A4934}"/>
                </a:ext>
              </a:extLst>
            </p:cNvPr>
            <p:cNvSpPr txBox="1"/>
            <p:nvPr/>
          </p:nvSpPr>
          <p:spPr>
            <a:xfrm>
              <a:off x="332936" y="3086923"/>
              <a:ext cx="2926080" cy="677108"/>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13" name="Group 12">
            <a:extLst>
              <a:ext uri="{FF2B5EF4-FFF2-40B4-BE49-F238E27FC236}">
                <a16:creationId xmlns:a16="http://schemas.microsoft.com/office/drawing/2014/main" id="{5F903F7B-3B1C-C94A-8BF5-339FA01DBFB0}"/>
              </a:ext>
            </a:extLst>
          </p:cNvPr>
          <p:cNvGrpSpPr/>
          <p:nvPr/>
        </p:nvGrpSpPr>
        <p:grpSpPr>
          <a:xfrm>
            <a:off x="5217794" y="2749551"/>
            <a:ext cx="2194560" cy="1050836"/>
            <a:chOff x="332936" y="2596988"/>
            <a:chExt cx="2926080" cy="1167043"/>
          </a:xfrm>
        </p:grpSpPr>
        <p:sp>
          <p:nvSpPr>
            <p:cNvPr id="17" name="TextBox 16">
              <a:extLst>
                <a:ext uri="{FF2B5EF4-FFF2-40B4-BE49-F238E27FC236}">
                  <a16:creationId xmlns:a16="http://schemas.microsoft.com/office/drawing/2014/main" id="{F9F57369-79AA-C1DE-508E-4B63020B1195}"/>
                </a:ext>
              </a:extLst>
            </p:cNvPr>
            <p:cNvSpPr txBox="1"/>
            <p:nvPr/>
          </p:nvSpPr>
          <p:spPr>
            <a:xfrm>
              <a:off x="332936" y="2596988"/>
              <a:ext cx="2926080" cy="492442"/>
            </a:xfrm>
            <a:prstGeom prst="rect">
              <a:avLst/>
            </a:prstGeom>
            <a:noFill/>
          </p:spPr>
          <p:txBody>
            <a:bodyPr wrap="square" lIns="0" rIns="0" rtlCol="0" anchor="b">
              <a:spAutoFit/>
            </a:bodyPr>
            <a:lstStyle/>
            <a:p>
              <a:r>
                <a:rPr lang="en-US" b="1" noProof="1"/>
                <a:t>Lorem Ipsum</a:t>
              </a:r>
            </a:p>
          </p:txBody>
        </p:sp>
        <p:sp>
          <p:nvSpPr>
            <p:cNvPr id="18" name="TextBox 17">
              <a:extLst>
                <a:ext uri="{FF2B5EF4-FFF2-40B4-BE49-F238E27FC236}">
                  <a16:creationId xmlns:a16="http://schemas.microsoft.com/office/drawing/2014/main" id="{73CCEBA1-4191-AB1C-AE82-8AA53065B104}"/>
                </a:ext>
              </a:extLst>
            </p:cNvPr>
            <p:cNvSpPr txBox="1"/>
            <p:nvPr/>
          </p:nvSpPr>
          <p:spPr>
            <a:xfrm>
              <a:off x="332936" y="3086923"/>
              <a:ext cx="2926080" cy="677108"/>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19" name="Group 18">
            <a:extLst>
              <a:ext uri="{FF2B5EF4-FFF2-40B4-BE49-F238E27FC236}">
                <a16:creationId xmlns:a16="http://schemas.microsoft.com/office/drawing/2014/main" id="{38390C57-744F-E32F-F3E3-4AABC2F775AD}"/>
              </a:ext>
            </a:extLst>
          </p:cNvPr>
          <p:cNvGrpSpPr/>
          <p:nvPr/>
        </p:nvGrpSpPr>
        <p:grpSpPr>
          <a:xfrm>
            <a:off x="3980945" y="3852393"/>
            <a:ext cx="2194560" cy="1050836"/>
            <a:chOff x="332936" y="2596988"/>
            <a:chExt cx="2926080" cy="1167043"/>
          </a:xfrm>
        </p:grpSpPr>
        <p:sp>
          <p:nvSpPr>
            <p:cNvPr id="20" name="TextBox 19">
              <a:extLst>
                <a:ext uri="{FF2B5EF4-FFF2-40B4-BE49-F238E27FC236}">
                  <a16:creationId xmlns:a16="http://schemas.microsoft.com/office/drawing/2014/main" id="{D416C548-E4B2-CF3F-047D-4F3BD771A8E8}"/>
                </a:ext>
              </a:extLst>
            </p:cNvPr>
            <p:cNvSpPr txBox="1"/>
            <p:nvPr/>
          </p:nvSpPr>
          <p:spPr>
            <a:xfrm>
              <a:off x="332936" y="2596988"/>
              <a:ext cx="2926080" cy="492442"/>
            </a:xfrm>
            <a:prstGeom prst="rect">
              <a:avLst/>
            </a:prstGeom>
            <a:noFill/>
          </p:spPr>
          <p:txBody>
            <a:bodyPr wrap="square" lIns="0" rIns="0" rtlCol="0" anchor="b">
              <a:spAutoFit/>
            </a:bodyPr>
            <a:lstStyle/>
            <a:p>
              <a:r>
                <a:rPr lang="en-US" b="1" noProof="1"/>
                <a:t>Lorem Ipsum</a:t>
              </a:r>
            </a:p>
          </p:txBody>
        </p:sp>
        <p:sp>
          <p:nvSpPr>
            <p:cNvPr id="21" name="TextBox 20">
              <a:extLst>
                <a:ext uri="{FF2B5EF4-FFF2-40B4-BE49-F238E27FC236}">
                  <a16:creationId xmlns:a16="http://schemas.microsoft.com/office/drawing/2014/main" id="{29D63DDF-BB6C-D2B9-E814-C3D41719E038}"/>
                </a:ext>
              </a:extLst>
            </p:cNvPr>
            <p:cNvSpPr txBox="1"/>
            <p:nvPr/>
          </p:nvSpPr>
          <p:spPr>
            <a:xfrm>
              <a:off x="332936" y="3086923"/>
              <a:ext cx="2926080" cy="677108"/>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22" name="Group 21">
            <a:extLst>
              <a:ext uri="{FF2B5EF4-FFF2-40B4-BE49-F238E27FC236}">
                <a16:creationId xmlns:a16="http://schemas.microsoft.com/office/drawing/2014/main" id="{BD3B36B6-985C-603C-C702-821528F3200D}"/>
              </a:ext>
            </a:extLst>
          </p:cNvPr>
          <p:cNvGrpSpPr/>
          <p:nvPr/>
        </p:nvGrpSpPr>
        <p:grpSpPr>
          <a:xfrm>
            <a:off x="2744096" y="4949915"/>
            <a:ext cx="2194560" cy="1050836"/>
            <a:chOff x="332936" y="2596988"/>
            <a:chExt cx="2926080" cy="1167043"/>
          </a:xfrm>
        </p:grpSpPr>
        <p:sp>
          <p:nvSpPr>
            <p:cNvPr id="23" name="TextBox 22">
              <a:extLst>
                <a:ext uri="{FF2B5EF4-FFF2-40B4-BE49-F238E27FC236}">
                  <a16:creationId xmlns:a16="http://schemas.microsoft.com/office/drawing/2014/main" id="{02B0E421-F496-2347-ABD2-FF14D638030B}"/>
                </a:ext>
              </a:extLst>
            </p:cNvPr>
            <p:cNvSpPr txBox="1"/>
            <p:nvPr/>
          </p:nvSpPr>
          <p:spPr>
            <a:xfrm>
              <a:off x="332936" y="2596988"/>
              <a:ext cx="2926080" cy="492442"/>
            </a:xfrm>
            <a:prstGeom prst="rect">
              <a:avLst/>
            </a:prstGeom>
            <a:noFill/>
          </p:spPr>
          <p:txBody>
            <a:bodyPr wrap="square" lIns="0" rIns="0" rtlCol="0" anchor="b">
              <a:spAutoFit/>
            </a:bodyPr>
            <a:lstStyle/>
            <a:p>
              <a:r>
                <a:rPr lang="en-US" b="1" noProof="1"/>
                <a:t>Lorem Ipsum</a:t>
              </a:r>
            </a:p>
          </p:txBody>
        </p:sp>
        <p:sp>
          <p:nvSpPr>
            <p:cNvPr id="24" name="TextBox 23">
              <a:extLst>
                <a:ext uri="{FF2B5EF4-FFF2-40B4-BE49-F238E27FC236}">
                  <a16:creationId xmlns:a16="http://schemas.microsoft.com/office/drawing/2014/main" id="{61CA3461-E6A9-5ECC-D13A-24D6127A7A4A}"/>
                </a:ext>
              </a:extLst>
            </p:cNvPr>
            <p:cNvSpPr txBox="1"/>
            <p:nvPr/>
          </p:nvSpPr>
          <p:spPr>
            <a:xfrm>
              <a:off x="332936" y="3086923"/>
              <a:ext cx="2926080" cy="677108"/>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a:t>
              </a:r>
            </a:p>
          </p:txBody>
        </p:sp>
      </p:grpSp>
      <p:pic>
        <p:nvPicPr>
          <p:cNvPr id="28" name="Graphic 27" descr="Rocket">
            <a:extLst>
              <a:ext uri="{FF2B5EF4-FFF2-40B4-BE49-F238E27FC236}">
                <a16:creationId xmlns:a16="http://schemas.microsoft.com/office/drawing/2014/main" id="{199B2552-0527-A7D2-EF8E-D342E9C3A0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8659" y="5158873"/>
            <a:ext cx="527183" cy="632919"/>
          </a:xfrm>
          <a:prstGeom prst="rect">
            <a:avLst/>
          </a:prstGeom>
        </p:spPr>
      </p:pic>
      <p:sp>
        <p:nvSpPr>
          <p:cNvPr id="6" name="Title 5">
            <a:extLst>
              <a:ext uri="{FF2B5EF4-FFF2-40B4-BE49-F238E27FC236}">
                <a16:creationId xmlns:a16="http://schemas.microsoft.com/office/drawing/2014/main" id="{A3A2F2EE-3D16-ED23-C7AB-594D01B67F59}"/>
              </a:ext>
            </a:extLst>
          </p:cNvPr>
          <p:cNvSpPr>
            <a:spLocks noGrp="1"/>
          </p:cNvSpPr>
          <p:nvPr>
            <p:ph type="title"/>
          </p:nvPr>
        </p:nvSpPr>
        <p:spPr/>
        <p:txBody>
          <a:bodyPr>
            <a:noAutofit/>
          </a:bodyPr>
          <a:lstStyle/>
          <a:p>
            <a:r>
              <a:rPr lang="en-US" dirty="0"/>
              <a:t>4-Stage Ascending Ribbon Arrow Process – Slide Template</a:t>
            </a:r>
          </a:p>
        </p:txBody>
      </p:sp>
    </p:spTree>
    <p:extLst>
      <p:ext uri="{BB962C8B-B14F-4D97-AF65-F5344CB8AC3E}">
        <p14:creationId xmlns:p14="http://schemas.microsoft.com/office/powerpoint/2010/main" val="88710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3A2F2EE-3D16-ED23-C7AB-594D01B67F59}"/>
              </a:ext>
            </a:extLst>
          </p:cNvPr>
          <p:cNvSpPr>
            <a:spLocks noGrp="1"/>
          </p:cNvSpPr>
          <p:nvPr>
            <p:ph type="title"/>
          </p:nvPr>
        </p:nvSpPr>
        <p:spPr/>
        <p:txBody>
          <a:bodyPr>
            <a:noAutofit/>
          </a:bodyPr>
          <a:lstStyle/>
          <a:p>
            <a:r>
              <a:rPr lang="en-US" dirty="0"/>
              <a:t>4-Stage Ascending Ribbon Arrow Process – Slide Template</a:t>
            </a:r>
          </a:p>
        </p:txBody>
      </p:sp>
      <p:grpSp>
        <p:nvGrpSpPr>
          <p:cNvPr id="8" name="Group 7">
            <a:extLst>
              <a:ext uri="{FF2B5EF4-FFF2-40B4-BE49-F238E27FC236}">
                <a16:creationId xmlns:a16="http://schemas.microsoft.com/office/drawing/2014/main" id="{61D4DAA2-1D1E-470B-C1E0-E0C5FDDB9F28}"/>
              </a:ext>
            </a:extLst>
          </p:cNvPr>
          <p:cNvGrpSpPr/>
          <p:nvPr/>
        </p:nvGrpSpPr>
        <p:grpSpPr>
          <a:xfrm>
            <a:off x="369280" y="1838972"/>
            <a:ext cx="2539916" cy="1821693"/>
            <a:chOff x="332936" y="2596988"/>
            <a:chExt cx="2926080" cy="2428925"/>
          </a:xfrm>
        </p:grpSpPr>
        <p:sp>
          <p:nvSpPr>
            <p:cNvPr id="9" name="TextBox 8">
              <a:extLst>
                <a:ext uri="{FF2B5EF4-FFF2-40B4-BE49-F238E27FC236}">
                  <a16:creationId xmlns:a16="http://schemas.microsoft.com/office/drawing/2014/main" id="{0EBE35C3-8D52-E0BA-0372-F29E53FF61AF}"/>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10" name="TextBox 9">
              <a:extLst>
                <a:ext uri="{FF2B5EF4-FFF2-40B4-BE49-F238E27FC236}">
                  <a16:creationId xmlns:a16="http://schemas.microsoft.com/office/drawing/2014/main" id="{8D8E76A9-23EB-0AE2-991E-92D8F1F2F4DC}"/>
                </a:ext>
              </a:extLst>
            </p:cNvPr>
            <p:cNvSpPr txBox="1"/>
            <p:nvPr/>
          </p:nvSpPr>
          <p:spPr>
            <a:xfrm>
              <a:off x="332936" y="3086921"/>
              <a:ext cx="2926080" cy="1938992"/>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29" name="Arrow: Pentagon 28">
            <a:extLst>
              <a:ext uri="{FF2B5EF4-FFF2-40B4-BE49-F238E27FC236}">
                <a16:creationId xmlns:a16="http://schemas.microsoft.com/office/drawing/2014/main" id="{6C0C3A14-5AF2-0B0B-7C5F-6A581D15DB9E}"/>
              </a:ext>
            </a:extLst>
          </p:cNvPr>
          <p:cNvSpPr/>
          <p:nvPr/>
        </p:nvSpPr>
        <p:spPr>
          <a:xfrm>
            <a:off x="4696387" y="1771095"/>
            <a:ext cx="1618688" cy="823349"/>
          </a:xfrm>
          <a:prstGeom prst="homePlate">
            <a:avLst>
              <a:gd name="adj" fmla="val 43665"/>
            </a:avLst>
          </a:prstGeom>
          <a:solidFill>
            <a:srgbClr val="1896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04</a:t>
            </a:r>
          </a:p>
        </p:txBody>
      </p:sp>
      <p:sp>
        <p:nvSpPr>
          <p:cNvPr id="30" name="Freeform: Shape 29">
            <a:extLst>
              <a:ext uri="{FF2B5EF4-FFF2-40B4-BE49-F238E27FC236}">
                <a16:creationId xmlns:a16="http://schemas.microsoft.com/office/drawing/2014/main" id="{F10CAB6B-5198-4B25-4D16-99DA9FF90A6E}"/>
              </a:ext>
            </a:extLst>
          </p:cNvPr>
          <p:cNvSpPr/>
          <p:nvPr/>
        </p:nvSpPr>
        <p:spPr>
          <a:xfrm>
            <a:off x="4696387" y="1771095"/>
            <a:ext cx="381839" cy="1920870"/>
          </a:xfrm>
          <a:custGeom>
            <a:avLst/>
            <a:gdLst>
              <a:gd name="connsiteX0" fmla="*/ 2282038 w 5268585"/>
              <a:gd name="connsiteY0" fmla="*/ 0 h 2133291"/>
              <a:gd name="connsiteX1" fmla="*/ 4869312 w 5268585"/>
              <a:gd name="connsiteY1" fmla="*/ 0 h 2133291"/>
              <a:gd name="connsiteX2" fmla="*/ 5268585 w 5268585"/>
              <a:gd name="connsiteY2" fmla="*/ 457200 h 2133291"/>
              <a:gd name="connsiteX3" fmla="*/ 4869312 w 5268585"/>
              <a:gd name="connsiteY3" fmla="*/ 914400 h 2133291"/>
              <a:gd name="connsiteX4" fmla="*/ 2816390 w 5268585"/>
              <a:gd name="connsiteY4" fmla="*/ 914400 h 2133291"/>
              <a:gd name="connsiteX5" fmla="*/ 2816390 w 5268585"/>
              <a:gd name="connsiteY5" fmla="*/ 1218891 h 2133291"/>
              <a:gd name="connsiteX6" fmla="*/ 2986547 w 5268585"/>
              <a:gd name="connsiteY6" fmla="*/ 1218891 h 2133291"/>
              <a:gd name="connsiteX7" fmla="*/ 2986547 w 5268585"/>
              <a:gd name="connsiteY7" fmla="*/ 2133291 h 2133291"/>
              <a:gd name="connsiteX8" fmla="*/ 0 w 5268585"/>
              <a:gd name="connsiteY8" fmla="*/ 2133291 h 2133291"/>
              <a:gd name="connsiteX9" fmla="*/ 0 w 5268585"/>
              <a:gd name="connsiteY9" fmla="*/ 1218891 h 2133291"/>
              <a:gd name="connsiteX10" fmla="*/ 2468046 w 5268585"/>
              <a:gd name="connsiteY10" fmla="*/ 1218891 h 2133291"/>
              <a:gd name="connsiteX11" fmla="*/ 2468046 w 5268585"/>
              <a:gd name="connsiteY11" fmla="*/ 914400 h 2133291"/>
              <a:gd name="connsiteX12" fmla="*/ 2282038 w 5268585"/>
              <a:gd name="connsiteY12" fmla="*/ 914400 h 2133291"/>
              <a:gd name="connsiteX0" fmla="*/ 2282038 w 5268585"/>
              <a:gd name="connsiteY0" fmla="*/ 0 h 2133291"/>
              <a:gd name="connsiteX1" fmla="*/ 4869312 w 5268585"/>
              <a:gd name="connsiteY1" fmla="*/ 0 h 2133291"/>
              <a:gd name="connsiteX2" fmla="*/ 5268585 w 5268585"/>
              <a:gd name="connsiteY2" fmla="*/ 457200 h 2133291"/>
              <a:gd name="connsiteX3" fmla="*/ 4869312 w 5268585"/>
              <a:gd name="connsiteY3" fmla="*/ 914400 h 2133291"/>
              <a:gd name="connsiteX4" fmla="*/ 2816390 w 5268585"/>
              <a:gd name="connsiteY4" fmla="*/ 914400 h 2133291"/>
              <a:gd name="connsiteX5" fmla="*/ 2816390 w 5268585"/>
              <a:gd name="connsiteY5" fmla="*/ 1218891 h 2133291"/>
              <a:gd name="connsiteX6" fmla="*/ 2986547 w 5268585"/>
              <a:gd name="connsiteY6" fmla="*/ 1218891 h 2133291"/>
              <a:gd name="connsiteX7" fmla="*/ 2986547 w 5268585"/>
              <a:gd name="connsiteY7" fmla="*/ 2133291 h 2133291"/>
              <a:gd name="connsiteX8" fmla="*/ 0 w 5268585"/>
              <a:gd name="connsiteY8" fmla="*/ 1218891 h 2133291"/>
              <a:gd name="connsiteX9" fmla="*/ 2468046 w 5268585"/>
              <a:gd name="connsiteY9" fmla="*/ 1218891 h 2133291"/>
              <a:gd name="connsiteX10" fmla="*/ 2468046 w 5268585"/>
              <a:gd name="connsiteY10" fmla="*/ 914400 h 2133291"/>
              <a:gd name="connsiteX11" fmla="*/ 2282038 w 5268585"/>
              <a:gd name="connsiteY11" fmla="*/ 914400 h 2133291"/>
              <a:gd name="connsiteX12" fmla="*/ 2282038 w 5268585"/>
              <a:gd name="connsiteY12" fmla="*/ 0 h 2133291"/>
              <a:gd name="connsiteX0" fmla="*/ 0 w 2986547"/>
              <a:gd name="connsiteY0" fmla="*/ 0 h 2133291"/>
              <a:gd name="connsiteX1" fmla="*/ 2587274 w 2986547"/>
              <a:gd name="connsiteY1" fmla="*/ 0 h 2133291"/>
              <a:gd name="connsiteX2" fmla="*/ 2986547 w 2986547"/>
              <a:gd name="connsiteY2" fmla="*/ 457200 h 2133291"/>
              <a:gd name="connsiteX3" fmla="*/ 2587274 w 2986547"/>
              <a:gd name="connsiteY3" fmla="*/ 914400 h 2133291"/>
              <a:gd name="connsiteX4" fmla="*/ 534352 w 2986547"/>
              <a:gd name="connsiteY4" fmla="*/ 914400 h 2133291"/>
              <a:gd name="connsiteX5" fmla="*/ 534352 w 2986547"/>
              <a:gd name="connsiteY5" fmla="*/ 1218891 h 2133291"/>
              <a:gd name="connsiteX6" fmla="*/ 704509 w 2986547"/>
              <a:gd name="connsiteY6" fmla="*/ 1218891 h 2133291"/>
              <a:gd name="connsiteX7" fmla="*/ 704509 w 2986547"/>
              <a:gd name="connsiteY7" fmla="*/ 2133291 h 2133291"/>
              <a:gd name="connsiteX8" fmla="*/ 186008 w 2986547"/>
              <a:gd name="connsiteY8" fmla="*/ 1218891 h 2133291"/>
              <a:gd name="connsiteX9" fmla="*/ 186008 w 2986547"/>
              <a:gd name="connsiteY9" fmla="*/ 914400 h 2133291"/>
              <a:gd name="connsiteX10" fmla="*/ 0 w 2986547"/>
              <a:gd name="connsiteY10" fmla="*/ 914400 h 2133291"/>
              <a:gd name="connsiteX11" fmla="*/ 0 w 2986547"/>
              <a:gd name="connsiteY11" fmla="*/ 0 h 2133291"/>
              <a:gd name="connsiteX0" fmla="*/ 0 w 2986547"/>
              <a:gd name="connsiteY0" fmla="*/ 0 h 2133291"/>
              <a:gd name="connsiteX1" fmla="*/ 2587274 w 2986547"/>
              <a:gd name="connsiteY1" fmla="*/ 0 h 2133291"/>
              <a:gd name="connsiteX2" fmla="*/ 2986547 w 2986547"/>
              <a:gd name="connsiteY2" fmla="*/ 457200 h 2133291"/>
              <a:gd name="connsiteX3" fmla="*/ 2587274 w 2986547"/>
              <a:gd name="connsiteY3" fmla="*/ 914400 h 2133291"/>
              <a:gd name="connsiteX4" fmla="*/ 534352 w 2986547"/>
              <a:gd name="connsiteY4" fmla="*/ 914400 h 2133291"/>
              <a:gd name="connsiteX5" fmla="*/ 534352 w 2986547"/>
              <a:gd name="connsiteY5" fmla="*/ 1218891 h 2133291"/>
              <a:gd name="connsiteX6" fmla="*/ 704509 w 2986547"/>
              <a:gd name="connsiteY6" fmla="*/ 1218891 h 2133291"/>
              <a:gd name="connsiteX7" fmla="*/ 704509 w 2986547"/>
              <a:gd name="connsiteY7" fmla="*/ 2133291 h 2133291"/>
              <a:gd name="connsiteX8" fmla="*/ 186008 w 2986547"/>
              <a:gd name="connsiteY8" fmla="*/ 1218891 h 2133291"/>
              <a:gd name="connsiteX9" fmla="*/ 0 w 2986547"/>
              <a:gd name="connsiteY9" fmla="*/ 914400 h 2133291"/>
              <a:gd name="connsiteX10" fmla="*/ 0 w 2986547"/>
              <a:gd name="connsiteY10" fmla="*/ 0 h 2133291"/>
              <a:gd name="connsiteX0" fmla="*/ 0 w 2986547"/>
              <a:gd name="connsiteY0" fmla="*/ 0 h 2133291"/>
              <a:gd name="connsiteX1" fmla="*/ 2587274 w 2986547"/>
              <a:gd name="connsiteY1" fmla="*/ 0 h 2133291"/>
              <a:gd name="connsiteX2" fmla="*/ 2986547 w 2986547"/>
              <a:gd name="connsiteY2" fmla="*/ 457200 h 2133291"/>
              <a:gd name="connsiteX3" fmla="*/ 2587274 w 2986547"/>
              <a:gd name="connsiteY3" fmla="*/ 914400 h 2133291"/>
              <a:gd name="connsiteX4" fmla="*/ 534352 w 2986547"/>
              <a:gd name="connsiteY4" fmla="*/ 914400 h 2133291"/>
              <a:gd name="connsiteX5" fmla="*/ 534352 w 2986547"/>
              <a:gd name="connsiteY5" fmla="*/ 1218891 h 2133291"/>
              <a:gd name="connsiteX6" fmla="*/ 704509 w 2986547"/>
              <a:gd name="connsiteY6" fmla="*/ 1218891 h 2133291"/>
              <a:gd name="connsiteX7" fmla="*/ 704509 w 2986547"/>
              <a:gd name="connsiteY7" fmla="*/ 2133291 h 2133291"/>
              <a:gd name="connsiteX8" fmla="*/ 0 w 2986547"/>
              <a:gd name="connsiteY8" fmla="*/ 914400 h 2133291"/>
              <a:gd name="connsiteX9" fmla="*/ 0 w 2986547"/>
              <a:gd name="connsiteY9" fmla="*/ 0 h 2133291"/>
              <a:gd name="connsiteX0" fmla="*/ 0 w 2986547"/>
              <a:gd name="connsiteY0" fmla="*/ 0 h 2133291"/>
              <a:gd name="connsiteX1" fmla="*/ 2587274 w 2986547"/>
              <a:gd name="connsiteY1" fmla="*/ 0 h 2133291"/>
              <a:gd name="connsiteX2" fmla="*/ 2986547 w 2986547"/>
              <a:gd name="connsiteY2" fmla="*/ 457200 h 2133291"/>
              <a:gd name="connsiteX3" fmla="*/ 2587274 w 2986547"/>
              <a:gd name="connsiteY3" fmla="*/ 914400 h 2133291"/>
              <a:gd name="connsiteX4" fmla="*/ 534352 w 2986547"/>
              <a:gd name="connsiteY4" fmla="*/ 914400 h 2133291"/>
              <a:gd name="connsiteX5" fmla="*/ 704509 w 2986547"/>
              <a:gd name="connsiteY5" fmla="*/ 1218891 h 2133291"/>
              <a:gd name="connsiteX6" fmla="*/ 704509 w 2986547"/>
              <a:gd name="connsiteY6" fmla="*/ 2133291 h 2133291"/>
              <a:gd name="connsiteX7" fmla="*/ 0 w 2986547"/>
              <a:gd name="connsiteY7" fmla="*/ 914400 h 2133291"/>
              <a:gd name="connsiteX8" fmla="*/ 0 w 2986547"/>
              <a:gd name="connsiteY8" fmla="*/ 0 h 2133291"/>
              <a:gd name="connsiteX0" fmla="*/ 0 w 2986547"/>
              <a:gd name="connsiteY0" fmla="*/ 0 h 2133291"/>
              <a:gd name="connsiteX1" fmla="*/ 2587274 w 2986547"/>
              <a:gd name="connsiteY1" fmla="*/ 0 h 2133291"/>
              <a:gd name="connsiteX2" fmla="*/ 2986547 w 2986547"/>
              <a:gd name="connsiteY2" fmla="*/ 457200 h 2133291"/>
              <a:gd name="connsiteX3" fmla="*/ 534352 w 2986547"/>
              <a:gd name="connsiteY3" fmla="*/ 914400 h 2133291"/>
              <a:gd name="connsiteX4" fmla="*/ 704509 w 2986547"/>
              <a:gd name="connsiteY4" fmla="*/ 1218891 h 2133291"/>
              <a:gd name="connsiteX5" fmla="*/ 704509 w 2986547"/>
              <a:gd name="connsiteY5" fmla="*/ 2133291 h 2133291"/>
              <a:gd name="connsiteX6" fmla="*/ 0 w 2986547"/>
              <a:gd name="connsiteY6" fmla="*/ 914400 h 2133291"/>
              <a:gd name="connsiteX7" fmla="*/ 0 w 2986547"/>
              <a:gd name="connsiteY7" fmla="*/ 0 h 2133291"/>
              <a:gd name="connsiteX0" fmla="*/ 0 w 2587274"/>
              <a:gd name="connsiteY0" fmla="*/ 0 h 2133291"/>
              <a:gd name="connsiteX1" fmla="*/ 2587274 w 2587274"/>
              <a:gd name="connsiteY1" fmla="*/ 0 h 2133291"/>
              <a:gd name="connsiteX2" fmla="*/ 534352 w 2587274"/>
              <a:gd name="connsiteY2" fmla="*/ 914400 h 2133291"/>
              <a:gd name="connsiteX3" fmla="*/ 704509 w 2587274"/>
              <a:gd name="connsiteY3" fmla="*/ 1218891 h 2133291"/>
              <a:gd name="connsiteX4" fmla="*/ 704509 w 2587274"/>
              <a:gd name="connsiteY4" fmla="*/ 2133291 h 2133291"/>
              <a:gd name="connsiteX5" fmla="*/ 0 w 2587274"/>
              <a:gd name="connsiteY5" fmla="*/ 914400 h 2133291"/>
              <a:gd name="connsiteX6" fmla="*/ 0 w 2587274"/>
              <a:gd name="connsiteY6" fmla="*/ 0 h 2133291"/>
              <a:gd name="connsiteX0" fmla="*/ 0 w 704509"/>
              <a:gd name="connsiteY0" fmla="*/ 0 h 2133291"/>
              <a:gd name="connsiteX1" fmla="*/ 534352 w 704509"/>
              <a:gd name="connsiteY1" fmla="*/ 914400 h 2133291"/>
              <a:gd name="connsiteX2" fmla="*/ 704509 w 704509"/>
              <a:gd name="connsiteY2" fmla="*/ 1218891 h 2133291"/>
              <a:gd name="connsiteX3" fmla="*/ 704509 w 704509"/>
              <a:gd name="connsiteY3" fmla="*/ 2133291 h 2133291"/>
              <a:gd name="connsiteX4" fmla="*/ 0 w 704509"/>
              <a:gd name="connsiteY4" fmla="*/ 914400 h 2133291"/>
              <a:gd name="connsiteX5" fmla="*/ 0 w 704509"/>
              <a:gd name="connsiteY5" fmla="*/ 0 h 2133291"/>
              <a:gd name="connsiteX0" fmla="*/ 0 w 704509"/>
              <a:gd name="connsiteY0" fmla="*/ 0 h 2133291"/>
              <a:gd name="connsiteX1" fmla="*/ 704509 w 704509"/>
              <a:gd name="connsiteY1" fmla="*/ 1218891 h 2133291"/>
              <a:gd name="connsiteX2" fmla="*/ 704509 w 704509"/>
              <a:gd name="connsiteY2" fmla="*/ 2133291 h 2133291"/>
              <a:gd name="connsiteX3" fmla="*/ 0 w 704509"/>
              <a:gd name="connsiteY3" fmla="*/ 914400 h 2133291"/>
              <a:gd name="connsiteX4" fmla="*/ 0 w 704509"/>
              <a:gd name="connsiteY4" fmla="*/ 0 h 2133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4509" h="2133291">
                <a:moveTo>
                  <a:pt x="0" y="0"/>
                </a:moveTo>
                <a:lnTo>
                  <a:pt x="704509" y="1218891"/>
                </a:lnTo>
                <a:lnTo>
                  <a:pt x="704509" y="2133291"/>
                </a:lnTo>
                <a:lnTo>
                  <a:pt x="0" y="91440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1" name="Rectangle 30">
            <a:extLst>
              <a:ext uri="{FF2B5EF4-FFF2-40B4-BE49-F238E27FC236}">
                <a16:creationId xmlns:a16="http://schemas.microsoft.com/office/drawing/2014/main" id="{1D6FC848-010B-83DF-D59D-81BB67E576B5}"/>
              </a:ext>
            </a:extLst>
          </p:cNvPr>
          <p:cNvSpPr/>
          <p:nvPr/>
        </p:nvSpPr>
        <p:spPr>
          <a:xfrm>
            <a:off x="3459538" y="2868616"/>
            <a:ext cx="1618688" cy="823349"/>
          </a:xfrm>
          <a:prstGeom prst="rect">
            <a:avLst/>
          </a:prstGeom>
          <a:solidFill>
            <a:srgbClr val="31A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03</a:t>
            </a:r>
          </a:p>
        </p:txBody>
      </p:sp>
      <p:sp>
        <p:nvSpPr>
          <p:cNvPr id="32" name="Freeform: Shape 31">
            <a:extLst>
              <a:ext uri="{FF2B5EF4-FFF2-40B4-BE49-F238E27FC236}">
                <a16:creationId xmlns:a16="http://schemas.microsoft.com/office/drawing/2014/main" id="{A6D750B7-8CEF-5E81-53A7-11D3D5FB146F}"/>
              </a:ext>
            </a:extLst>
          </p:cNvPr>
          <p:cNvSpPr/>
          <p:nvPr/>
        </p:nvSpPr>
        <p:spPr>
          <a:xfrm>
            <a:off x="3459537" y="2868616"/>
            <a:ext cx="381840" cy="1920870"/>
          </a:xfrm>
          <a:custGeom>
            <a:avLst/>
            <a:gdLst>
              <a:gd name="connsiteX0" fmla="*/ 2282037 w 5268584"/>
              <a:gd name="connsiteY0" fmla="*/ 0 h 2133291"/>
              <a:gd name="connsiteX1" fmla="*/ 5268584 w 5268584"/>
              <a:gd name="connsiteY1" fmla="*/ 0 h 2133291"/>
              <a:gd name="connsiteX2" fmla="*/ 5268584 w 5268584"/>
              <a:gd name="connsiteY2" fmla="*/ 914400 h 2133291"/>
              <a:gd name="connsiteX3" fmla="*/ 2805170 w 5268584"/>
              <a:gd name="connsiteY3" fmla="*/ 914400 h 2133291"/>
              <a:gd name="connsiteX4" fmla="*/ 2805170 w 5268584"/>
              <a:gd name="connsiteY4" fmla="*/ 1218891 h 2133291"/>
              <a:gd name="connsiteX5" fmla="*/ 2986547 w 5268584"/>
              <a:gd name="connsiteY5" fmla="*/ 1218891 h 2133291"/>
              <a:gd name="connsiteX6" fmla="*/ 2986547 w 5268584"/>
              <a:gd name="connsiteY6" fmla="*/ 2133291 h 2133291"/>
              <a:gd name="connsiteX7" fmla="*/ 0 w 5268584"/>
              <a:gd name="connsiteY7" fmla="*/ 2133291 h 2133291"/>
              <a:gd name="connsiteX8" fmla="*/ 0 w 5268584"/>
              <a:gd name="connsiteY8" fmla="*/ 1218891 h 2133291"/>
              <a:gd name="connsiteX9" fmla="*/ 2456826 w 5268584"/>
              <a:gd name="connsiteY9" fmla="*/ 1218891 h 2133291"/>
              <a:gd name="connsiteX10" fmla="*/ 2456826 w 5268584"/>
              <a:gd name="connsiteY10" fmla="*/ 914400 h 2133291"/>
              <a:gd name="connsiteX11" fmla="*/ 2282037 w 5268584"/>
              <a:gd name="connsiteY11" fmla="*/ 914400 h 2133291"/>
              <a:gd name="connsiteX0" fmla="*/ 2282037 w 5268584"/>
              <a:gd name="connsiteY0" fmla="*/ 0 h 2133291"/>
              <a:gd name="connsiteX1" fmla="*/ 5268584 w 5268584"/>
              <a:gd name="connsiteY1" fmla="*/ 0 h 2133291"/>
              <a:gd name="connsiteX2" fmla="*/ 5268584 w 5268584"/>
              <a:gd name="connsiteY2" fmla="*/ 914400 h 2133291"/>
              <a:gd name="connsiteX3" fmla="*/ 2805170 w 5268584"/>
              <a:gd name="connsiteY3" fmla="*/ 914400 h 2133291"/>
              <a:gd name="connsiteX4" fmla="*/ 2986547 w 5268584"/>
              <a:gd name="connsiteY4" fmla="*/ 1218891 h 2133291"/>
              <a:gd name="connsiteX5" fmla="*/ 2986547 w 5268584"/>
              <a:gd name="connsiteY5" fmla="*/ 2133291 h 2133291"/>
              <a:gd name="connsiteX6" fmla="*/ 0 w 5268584"/>
              <a:gd name="connsiteY6" fmla="*/ 2133291 h 2133291"/>
              <a:gd name="connsiteX7" fmla="*/ 0 w 5268584"/>
              <a:gd name="connsiteY7" fmla="*/ 1218891 h 2133291"/>
              <a:gd name="connsiteX8" fmla="*/ 2456826 w 5268584"/>
              <a:gd name="connsiteY8" fmla="*/ 1218891 h 2133291"/>
              <a:gd name="connsiteX9" fmla="*/ 2456826 w 5268584"/>
              <a:gd name="connsiteY9" fmla="*/ 914400 h 2133291"/>
              <a:gd name="connsiteX10" fmla="*/ 2282037 w 5268584"/>
              <a:gd name="connsiteY10" fmla="*/ 914400 h 2133291"/>
              <a:gd name="connsiteX11" fmla="*/ 2282037 w 5268584"/>
              <a:gd name="connsiteY11" fmla="*/ 0 h 2133291"/>
              <a:gd name="connsiteX0" fmla="*/ 2282037 w 5268584"/>
              <a:gd name="connsiteY0" fmla="*/ 0 h 2133291"/>
              <a:gd name="connsiteX1" fmla="*/ 5268584 w 5268584"/>
              <a:gd name="connsiteY1" fmla="*/ 0 h 2133291"/>
              <a:gd name="connsiteX2" fmla="*/ 2805170 w 5268584"/>
              <a:gd name="connsiteY2" fmla="*/ 914400 h 2133291"/>
              <a:gd name="connsiteX3" fmla="*/ 2986547 w 5268584"/>
              <a:gd name="connsiteY3" fmla="*/ 1218891 h 2133291"/>
              <a:gd name="connsiteX4" fmla="*/ 2986547 w 5268584"/>
              <a:gd name="connsiteY4" fmla="*/ 2133291 h 2133291"/>
              <a:gd name="connsiteX5" fmla="*/ 0 w 5268584"/>
              <a:gd name="connsiteY5" fmla="*/ 2133291 h 2133291"/>
              <a:gd name="connsiteX6" fmla="*/ 0 w 5268584"/>
              <a:gd name="connsiteY6" fmla="*/ 1218891 h 2133291"/>
              <a:gd name="connsiteX7" fmla="*/ 2456826 w 5268584"/>
              <a:gd name="connsiteY7" fmla="*/ 1218891 h 2133291"/>
              <a:gd name="connsiteX8" fmla="*/ 2456826 w 5268584"/>
              <a:gd name="connsiteY8" fmla="*/ 914400 h 2133291"/>
              <a:gd name="connsiteX9" fmla="*/ 2282037 w 5268584"/>
              <a:gd name="connsiteY9" fmla="*/ 914400 h 2133291"/>
              <a:gd name="connsiteX10" fmla="*/ 2282037 w 5268584"/>
              <a:gd name="connsiteY10" fmla="*/ 0 h 2133291"/>
              <a:gd name="connsiteX0" fmla="*/ 2282037 w 2986547"/>
              <a:gd name="connsiteY0" fmla="*/ 0 h 2133291"/>
              <a:gd name="connsiteX1" fmla="*/ 2805170 w 2986547"/>
              <a:gd name="connsiteY1" fmla="*/ 914400 h 2133291"/>
              <a:gd name="connsiteX2" fmla="*/ 2986547 w 2986547"/>
              <a:gd name="connsiteY2" fmla="*/ 1218891 h 2133291"/>
              <a:gd name="connsiteX3" fmla="*/ 2986547 w 2986547"/>
              <a:gd name="connsiteY3" fmla="*/ 2133291 h 2133291"/>
              <a:gd name="connsiteX4" fmla="*/ 0 w 2986547"/>
              <a:gd name="connsiteY4" fmla="*/ 2133291 h 2133291"/>
              <a:gd name="connsiteX5" fmla="*/ 0 w 2986547"/>
              <a:gd name="connsiteY5" fmla="*/ 1218891 h 2133291"/>
              <a:gd name="connsiteX6" fmla="*/ 2456826 w 2986547"/>
              <a:gd name="connsiteY6" fmla="*/ 1218891 h 2133291"/>
              <a:gd name="connsiteX7" fmla="*/ 2456826 w 2986547"/>
              <a:gd name="connsiteY7" fmla="*/ 914400 h 2133291"/>
              <a:gd name="connsiteX8" fmla="*/ 2282037 w 2986547"/>
              <a:gd name="connsiteY8" fmla="*/ 914400 h 2133291"/>
              <a:gd name="connsiteX9" fmla="*/ 2282037 w 2986547"/>
              <a:gd name="connsiteY9" fmla="*/ 0 h 2133291"/>
              <a:gd name="connsiteX0" fmla="*/ 2282037 w 2986547"/>
              <a:gd name="connsiteY0" fmla="*/ 0 h 2133291"/>
              <a:gd name="connsiteX1" fmla="*/ 2986547 w 2986547"/>
              <a:gd name="connsiteY1" fmla="*/ 1218891 h 2133291"/>
              <a:gd name="connsiteX2" fmla="*/ 2986547 w 2986547"/>
              <a:gd name="connsiteY2" fmla="*/ 2133291 h 2133291"/>
              <a:gd name="connsiteX3" fmla="*/ 0 w 2986547"/>
              <a:gd name="connsiteY3" fmla="*/ 2133291 h 2133291"/>
              <a:gd name="connsiteX4" fmla="*/ 0 w 2986547"/>
              <a:gd name="connsiteY4" fmla="*/ 1218891 h 2133291"/>
              <a:gd name="connsiteX5" fmla="*/ 2456826 w 2986547"/>
              <a:gd name="connsiteY5" fmla="*/ 1218891 h 2133291"/>
              <a:gd name="connsiteX6" fmla="*/ 2456826 w 2986547"/>
              <a:gd name="connsiteY6" fmla="*/ 914400 h 2133291"/>
              <a:gd name="connsiteX7" fmla="*/ 2282037 w 2986547"/>
              <a:gd name="connsiteY7" fmla="*/ 914400 h 2133291"/>
              <a:gd name="connsiteX8" fmla="*/ 2282037 w 2986547"/>
              <a:gd name="connsiteY8" fmla="*/ 0 h 2133291"/>
              <a:gd name="connsiteX0" fmla="*/ 2282037 w 2986547"/>
              <a:gd name="connsiteY0" fmla="*/ 0 h 2133291"/>
              <a:gd name="connsiteX1" fmla="*/ 2986547 w 2986547"/>
              <a:gd name="connsiteY1" fmla="*/ 1218891 h 2133291"/>
              <a:gd name="connsiteX2" fmla="*/ 2986547 w 2986547"/>
              <a:gd name="connsiteY2" fmla="*/ 2133291 h 2133291"/>
              <a:gd name="connsiteX3" fmla="*/ 0 w 2986547"/>
              <a:gd name="connsiteY3" fmla="*/ 2133291 h 2133291"/>
              <a:gd name="connsiteX4" fmla="*/ 0 w 2986547"/>
              <a:gd name="connsiteY4" fmla="*/ 1218891 h 2133291"/>
              <a:gd name="connsiteX5" fmla="*/ 2456826 w 2986547"/>
              <a:gd name="connsiteY5" fmla="*/ 1218891 h 2133291"/>
              <a:gd name="connsiteX6" fmla="*/ 2282037 w 2986547"/>
              <a:gd name="connsiteY6" fmla="*/ 914400 h 2133291"/>
              <a:gd name="connsiteX7" fmla="*/ 2282037 w 2986547"/>
              <a:gd name="connsiteY7" fmla="*/ 0 h 2133291"/>
              <a:gd name="connsiteX0" fmla="*/ 2282037 w 2986547"/>
              <a:gd name="connsiteY0" fmla="*/ 0 h 2133291"/>
              <a:gd name="connsiteX1" fmla="*/ 2986547 w 2986547"/>
              <a:gd name="connsiteY1" fmla="*/ 1218891 h 2133291"/>
              <a:gd name="connsiteX2" fmla="*/ 2986547 w 2986547"/>
              <a:gd name="connsiteY2" fmla="*/ 2133291 h 2133291"/>
              <a:gd name="connsiteX3" fmla="*/ 0 w 2986547"/>
              <a:gd name="connsiteY3" fmla="*/ 2133291 h 2133291"/>
              <a:gd name="connsiteX4" fmla="*/ 2456826 w 2986547"/>
              <a:gd name="connsiteY4" fmla="*/ 1218891 h 2133291"/>
              <a:gd name="connsiteX5" fmla="*/ 2282037 w 2986547"/>
              <a:gd name="connsiteY5" fmla="*/ 914400 h 2133291"/>
              <a:gd name="connsiteX6" fmla="*/ 2282037 w 2986547"/>
              <a:gd name="connsiteY6" fmla="*/ 0 h 2133291"/>
              <a:gd name="connsiteX0" fmla="*/ 0 w 704510"/>
              <a:gd name="connsiteY0" fmla="*/ 0 h 2133291"/>
              <a:gd name="connsiteX1" fmla="*/ 704510 w 704510"/>
              <a:gd name="connsiteY1" fmla="*/ 1218891 h 2133291"/>
              <a:gd name="connsiteX2" fmla="*/ 704510 w 704510"/>
              <a:gd name="connsiteY2" fmla="*/ 2133291 h 2133291"/>
              <a:gd name="connsiteX3" fmla="*/ 174789 w 704510"/>
              <a:gd name="connsiteY3" fmla="*/ 1218891 h 2133291"/>
              <a:gd name="connsiteX4" fmla="*/ 0 w 704510"/>
              <a:gd name="connsiteY4" fmla="*/ 914400 h 2133291"/>
              <a:gd name="connsiteX5" fmla="*/ 0 w 704510"/>
              <a:gd name="connsiteY5" fmla="*/ 0 h 2133291"/>
              <a:gd name="connsiteX0" fmla="*/ 0 w 704510"/>
              <a:gd name="connsiteY0" fmla="*/ 0 h 2133291"/>
              <a:gd name="connsiteX1" fmla="*/ 704510 w 704510"/>
              <a:gd name="connsiteY1" fmla="*/ 1218891 h 2133291"/>
              <a:gd name="connsiteX2" fmla="*/ 704510 w 704510"/>
              <a:gd name="connsiteY2" fmla="*/ 2133291 h 2133291"/>
              <a:gd name="connsiteX3" fmla="*/ 0 w 704510"/>
              <a:gd name="connsiteY3" fmla="*/ 914400 h 2133291"/>
              <a:gd name="connsiteX4" fmla="*/ 0 w 704510"/>
              <a:gd name="connsiteY4" fmla="*/ 0 h 2133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4510" h="2133291">
                <a:moveTo>
                  <a:pt x="0" y="0"/>
                </a:moveTo>
                <a:lnTo>
                  <a:pt x="704510" y="1218891"/>
                </a:lnTo>
                <a:lnTo>
                  <a:pt x="704510" y="2133291"/>
                </a:lnTo>
                <a:lnTo>
                  <a:pt x="0" y="91440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3" name="Rectangle 32">
            <a:extLst>
              <a:ext uri="{FF2B5EF4-FFF2-40B4-BE49-F238E27FC236}">
                <a16:creationId xmlns:a16="http://schemas.microsoft.com/office/drawing/2014/main" id="{9CF45D50-68C6-B513-135B-E83CCC4FA496}"/>
              </a:ext>
            </a:extLst>
          </p:cNvPr>
          <p:cNvSpPr/>
          <p:nvPr/>
        </p:nvSpPr>
        <p:spPr>
          <a:xfrm>
            <a:off x="2222690" y="3966136"/>
            <a:ext cx="1618688" cy="823349"/>
          </a:xfrm>
          <a:prstGeom prst="rect">
            <a:avLst/>
          </a:prstGeom>
          <a:solidFill>
            <a:srgbClr val="48BC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02</a:t>
            </a:r>
          </a:p>
        </p:txBody>
      </p:sp>
      <p:sp>
        <p:nvSpPr>
          <p:cNvPr id="34" name="Freeform: Shape 33">
            <a:extLst>
              <a:ext uri="{FF2B5EF4-FFF2-40B4-BE49-F238E27FC236}">
                <a16:creationId xmlns:a16="http://schemas.microsoft.com/office/drawing/2014/main" id="{99C3B79F-D6AC-7647-D482-31C7A3020BCF}"/>
              </a:ext>
            </a:extLst>
          </p:cNvPr>
          <p:cNvSpPr/>
          <p:nvPr/>
        </p:nvSpPr>
        <p:spPr>
          <a:xfrm>
            <a:off x="2222690" y="3966137"/>
            <a:ext cx="381840" cy="1920870"/>
          </a:xfrm>
          <a:custGeom>
            <a:avLst/>
            <a:gdLst>
              <a:gd name="connsiteX0" fmla="*/ 4100954 w 7087501"/>
              <a:gd name="connsiteY0" fmla="*/ 0 h 2133291"/>
              <a:gd name="connsiteX1" fmla="*/ 7087501 w 7087501"/>
              <a:gd name="connsiteY1" fmla="*/ 0 h 2133291"/>
              <a:gd name="connsiteX2" fmla="*/ 7087501 w 7087501"/>
              <a:gd name="connsiteY2" fmla="*/ 914400 h 2133291"/>
              <a:gd name="connsiteX3" fmla="*/ 4631293 w 7087501"/>
              <a:gd name="connsiteY3" fmla="*/ 914400 h 2133291"/>
              <a:gd name="connsiteX4" fmla="*/ 4631293 w 7087501"/>
              <a:gd name="connsiteY4" fmla="*/ 1218891 h 2133291"/>
              <a:gd name="connsiteX5" fmla="*/ 4805464 w 7087501"/>
              <a:gd name="connsiteY5" fmla="*/ 1218891 h 2133291"/>
              <a:gd name="connsiteX6" fmla="*/ 4805464 w 7087501"/>
              <a:gd name="connsiteY6" fmla="*/ 2133291 h 2133291"/>
              <a:gd name="connsiteX7" fmla="*/ 0 w 7087501"/>
              <a:gd name="connsiteY7" fmla="*/ 2133291 h 2133291"/>
              <a:gd name="connsiteX8" fmla="*/ 0 w 7087501"/>
              <a:gd name="connsiteY8" fmla="*/ 1218891 h 2133291"/>
              <a:gd name="connsiteX9" fmla="*/ 4282949 w 7087501"/>
              <a:gd name="connsiteY9" fmla="*/ 1218891 h 2133291"/>
              <a:gd name="connsiteX10" fmla="*/ 4282949 w 7087501"/>
              <a:gd name="connsiteY10" fmla="*/ 914400 h 2133291"/>
              <a:gd name="connsiteX11" fmla="*/ 4100954 w 7087501"/>
              <a:gd name="connsiteY11" fmla="*/ 914400 h 2133291"/>
              <a:gd name="connsiteX0" fmla="*/ 4100954 w 7087501"/>
              <a:gd name="connsiteY0" fmla="*/ 0 h 2133291"/>
              <a:gd name="connsiteX1" fmla="*/ 7087501 w 7087501"/>
              <a:gd name="connsiteY1" fmla="*/ 0 h 2133291"/>
              <a:gd name="connsiteX2" fmla="*/ 7087501 w 7087501"/>
              <a:gd name="connsiteY2" fmla="*/ 914400 h 2133291"/>
              <a:gd name="connsiteX3" fmla="*/ 4631293 w 7087501"/>
              <a:gd name="connsiteY3" fmla="*/ 914400 h 2133291"/>
              <a:gd name="connsiteX4" fmla="*/ 4805464 w 7087501"/>
              <a:gd name="connsiteY4" fmla="*/ 1218891 h 2133291"/>
              <a:gd name="connsiteX5" fmla="*/ 4805464 w 7087501"/>
              <a:gd name="connsiteY5" fmla="*/ 2133291 h 2133291"/>
              <a:gd name="connsiteX6" fmla="*/ 0 w 7087501"/>
              <a:gd name="connsiteY6" fmla="*/ 2133291 h 2133291"/>
              <a:gd name="connsiteX7" fmla="*/ 0 w 7087501"/>
              <a:gd name="connsiteY7" fmla="*/ 1218891 h 2133291"/>
              <a:gd name="connsiteX8" fmla="*/ 4282949 w 7087501"/>
              <a:gd name="connsiteY8" fmla="*/ 1218891 h 2133291"/>
              <a:gd name="connsiteX9" fmla="*/ 4282949 w 7087501"/>
              <a:gd name="connsiteY9" fmla="*/ 914400 h 2133291"/>
              <a:gd name="connsiteX10" fmla="*/ 4100954 w 7087501"/>
              <a:gd name="connsiteY10" fmla="*/ 914400 h 2133291"/>
              <a:gd name="connsiteX11" fmla="*/ 4100954 w 7087501"/>
              <a:gd name="connsiteY11" fmla="*/ 0 h 2133291"/>
              <a:gd name="connsiteX0" fmla="*/ 4100954 w 7087501"/>
              <a:gd name="connsiteY0" fmla="*/ 0 h 2133291"/>
              <a:gd name="connsiteX1" fmla="*/ 7087501 w 7087501"/>
              <a:gd name="connsiteY1" fmla="*/ 0 h 2133291"/>
              <a:gd name="connsiteX2" fmla="*/ 4631293 w 7087501"/>
              <a:gd name="connsiteY2" fmla="*/ 914400 h 2133291"/>
              <a:gd name="connsiteX3" fmla="*/ 4805464 w 7087501"/>
              <a:gd name="connsiteY3" fmla="*/ 1218891 h 2133291"/>
              <a:gd name="connsiteX4" fmla="*/ 4805464 w 7087501"/>
              <a:gd name="connsiteY4" fmla="*/ 2133291 h 2133291"/>
              <a:gd name="connsiteX5" fmla="*/ 0 w 7087501"/>
              <a:gd name="connsiteY5" fmla="*/ 2133291 h 2133291"/>
              <a:gd name="connsiteX6" fmla="*/ 0 w 7087501"/>
              <a:gd name="connsiteY6" fmla="*/ 1218891 h 2133291"/>
              <a:gd name="connsiteX7" fmla="*/ 4282949 w 7087501"/>
              <a:gd name="connsiteY7" fmla="*/ 1218891 h 2133291"/>
              <a:gd name="connsiteX8" fmla="*/ 4282949 w 7087501"/>
              <a:gd name="connsiteY8" fmla="*/ 914400 h 2133291"/>
              <a:gd name="connsiteX9" fmla="*/ 4100954 w 7087501"/>
              <a:gd name="connsiteY9" fmla="*/ 914400 h 2133291"/>
              <a:gd name="connsiteX10" fmla="*/ 4100954 w 7087501"/>
              <a:gd name="connsiteY10" fmla="*/ 0 h 2133291"/>
              <a:gd name="connsiteX0" fmla="*/ 4100954 w 4805464"/>
              <a:gd name="connsiteY0" fmla="*/ 0 h 2133291"/>
              <a:gd name="connsiteX1" fmla="*/ 4631293 w 4805464"/>
              <a:gd name="connsiteY1" fmla="*/ 914400 h 2133291"/>
              <a:gd name="connsiteX2" fmla="*/ 4805464 w 4805464"/>
              <a:gd name="connsiteY2" fmla="*/ 1218891 h 2133291"/>
              <a:gd name="connsiteX3" fmla="*/ 4805464 w 4805464"/>
              <a:gd name="connsiteY3" fmla="*/ 2133291 h 2133291"/>
              <a:gd name="connsiteX4" fmla="*/ 0 w 4805464"/>
              <a:gd name="connsiteY4" fmla="*/ 2133291 h 2133291"/>
              <a:gd name="connsiteX5" fmla="*/ 0 w 4805464"/>
              <a:gd name="connsiteY5" fmla="*/ 1218891 h 2133291"/>
              <a:gd name="connsiteX6" fmla="*/ 4282949 w 4805464"/>
              <a:gd name="connsiteY6" fmla="*/ 1218891 h 2133291"/>
              <a:gd name="connsiteX7" fmla="*/ 4282949 w 4805464"/>
              <a:gd name="connsiteY7" fmla="*/ 914400 h 2133291"/>
              <a:gd name="connsiteX8" fmla="*/ 4100954 w 4805464"/>
              <a:gd name="connsiteY8" fmla="*/ 914400 h 2133291"/>
              <a:gd name="connsiteX9" fmla="*/ 4100954 w 4805464"/>
              <a:gd name="connsiteY9" fmla="*/ 0 h 2133291"/>
              <a:gd name="connsiteX0" fmla="*/ 4100954 w 4805464"/>
              <a:gd name="connsiteY0" fmla="*/ 0 h 2133291"/>
              <a:gd name="connsiteX1" fmla="*/ 4805464 w 4805464"/>
              <a:gd name="connsiteY1" fmla="*/ 1218891 h 2133291"/>
              <a:gd name="connsiteX2" fmla="*/ 4805464 w 4805464"/>
              <a:gd name="connsiteY2" fmla="*/ 2133291 h 2133291"/>
              <a:gd name="connsiteX3" fmla="*/ 0 w 4805464"/>
              <a:gd name="connsiteY3" fmla="*/ 2133291 h 2133291"/>
              <a:gd name="connsiteX4" fmla="*/ 0 w 4805464"/>
              <a:gd name="connsiteY4" fmla="*/ 1218891 h 2133291"/>
              <a:gd name="connsiteX5" fmla="*/ 4282949 w 4805464"/>
              <a:gd name="connsiteY5" fmla="*/ 1218891 h 2133291"/>
              <a:gd name="connsiteX6" fmla="*/ 4282949 w 4805464"/>
              <a:gd name="connsiteY6" fmla="*/ 914400 h 2133291"/>
              <a:gd name="connsiteX7" fmla="*/ 4100954 w 4805464"/>
              <a:gd name="connsiteY7" fmla="*/ 914400 h 2133291"/>
              <a:gd name="connsiteX8" fmla="*/ 4100954 w 4805464"/>
              <a:gd name="connsiteY8" fmla="*/ 0 h 2133291"/>
              <a:gd name="connsiteX0" fmla="*/ 4100954 w 4805464"/>
              <a:gd name="connsiteY0" fmla="*/ 0 h 2133291"/>
              <a:gd name="connsiteX1" fmla="*/ 4805464 w 4805464"/>
              <a:gd name="connsiteY1" fmla="*/ 1218891 h 2133291"/>
              <a:gd name="connsiteX2" fmla="*/ 4805464 w 4805464"/>
              <a:gd name="connsiteY2" fmla="*/ 2133291 h 2133291"/>
              <a:gd name="connsiteX3" fmla="*/ 0 w 4805464"/>
              <a:gd name="connsiteY3" fmla="*/ 2133291 h 2133291"/>
              <a:gd name="connsiteX4" fmla="*/ 0 w 4805464"/>
              <a:gd name="connsiteY4" fmla="*/ 1218891 h 2133291"/>
              <a:gd name="connsiteX5" fmla="*/ 4282949 w 4805464"/>
              <a:gd name="connsiteY5" fmla="*/ 1218891 h 2133291"/>
              <a:gd name="connsiteX6" fmla="*/ 4100954 w 4805464"/>
              <a:gd name="connsiteY6" fmla="*/ 914400 h 2133291"/>
              <a:gd name="connsiteX7" fmla="*/ 4100954 w 4805464"/>
              <a:gd name="connsiteY7" fmla="*/ 0 h 2133291"/>
              <a:gd name="connsiteX0" fmla="*/ 4100954 w 4805464"/>
              <a:gd name="connsiteY0" fmla="*/ 0 h 2133291"/>
              <a:gd name="connsiteX1" fmla="*/ 4805464 w 4805464"/>
              <a:gd name="connsiteY1" fmla="*/ 1218891 h 2133291"/>
              <a:gd name="connsiteX2" fmla="*/ 4805464 w 4805464"/>
              <a:gd name="connsiteY2" fmla="*/ 2133291 h 2133291"/>
              <a:gd name="connsiteX3" fmla="*/ 0 w 4805464"/>
              <a:gd name="connsiteY3" fmla="*/ 2133291 h 2133291"/>
              <a:gd name="connsiteX4" fmla="*/ 4282949 w 4805464"/>
              <a:gd name="connsiteY4" fmla="*/ 1218891 h 2133291"/>
              <a:gd name="connsiteX5" fmla="*/ 4100954 w 4805464"/>
              <a:gd name="connsiteY5" fmla="*/ 914400 h 2133291"/>
              <a:gd name="connsiteX6" fmla="*/ 4100954 w 4805464"/>
              <a:gd name="connsiteY6" fmla="*/ 0 h 2133291"/>
              <a:gd name="connsiteX0" fmla="*/ 0 w 704510"/>
              <a:gd name="connsiteY0" fmla="*/ 0 h 2133291"/>
              <a:gd name="connsiteX1" fmla="*/ 704510 w 704510"/>
              <a:gd name="connsiteY1" fmla="*/ 1218891 h 2133291"/>
              <a:gd name="connsiteX2" fmla="*/ 704510 w 704510"/>
              <a:gd name="connsiteY2" fmla="*/ 2133291 h 2133291"/>
              <a:gd name="connsiteX3" fmla="*/ 181995 w 704510"/>
              <a:gd name="connsiteY3" fmla="*/ 1218891 h 2133291"/>
              <a:gd name="connsiteX4" fmla="*/ 0 w 704510"/>
              <a:gd name="connsiteY4" fmla="*/ 914400 h 2133291"/>
              <a:gd name="connsiteX5" fmla="*/ 0 w 704510"/>
              <a:gd name="connsiteY5" fmla="*/ 0 h 2133291"/>
              <a:gd name="connsiteX0" fmla="*/ 0 w 704510"/>
              <a:gd name="connsiteY0" fmla="*/ 0 h 2133291"/>
              <a:gd name="connsiteX1" fmla="*/ 704510 w 704510"/>
              <a:gd name="connsiteY1" fmla="*/ 1218891 h 2133291"/>
              <a:gd name="connsiteX2" fmla="*/ 704510 w 704510"/>
              <a:gd name="connsiteY2" fmla="*/ 2133291 h 2133291"/>
              <a:gd name="connsiteX3" fmla="*/ 0 w 704510"/>
              <a:gd name="connsiteY3" fmla="*/ 914400 h 2133291"/>
              <a:gd name="connsiteX4" fmla="*/ 0 w 704510"/>
              <a:gd name="connsiteY4" fmla="*/ 0 h 2133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4510" h="2133291">
                <a:moveTo>
                  <a:pt x="0" y="0"/>
                </a:moveTo>
                <a:lnTo>
                  <a:pt x="704510" y="1218891"/>
                </a:lnTo>
                <a:lnTo>
                  <a:pt x="704510" y="2133291"/>
                </a:lnTo>
                <a:lnTo>
                  <a:pt x="0" y="91440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5" name="Rectangle 34">
            <a:extLst>
              <a:ext uri="{FF2B5EF4-FFF2-40B4-BE49-F238E27FC236}">
                <a16:creationId xmlns:a16="http://schemas.microsoft.com/office/drawing/2014/main" id="{BC8DD4F9-C35A-E78C-DCDB-C46D8A6D895A}"/>
              </a:ext>
            </a:extLst>
          </p:cNvPr>
          <p:cNvSpPr/>
          <p:nvPr/>
        </p:nvSpPr>
        <p:spPr>
          <a:xfrm>
            <a:off x="0" y="5063658"/>
            <a:ext cx="2604529" cy="823349"/>
          </a:xfrm>
          <a:prstGeom prst="rect">
            <a:avLst/>
          </a:prstGeom>
          <a:solidFill>
            <a:srgbClr val="5FC8F0"/>
          </a:solidFill>
          <a:ln>
            <a:noFill/>
          </a:ln>
        </p:spPr>
        <p:style>
          <a:lnRef idx="2">
            <a:schemeClr val="accent1">
              <a:shade val="50000"/>
            </a:schemeClr>
          </a:lnRef>
          <a:fillRef idx="1">
            <a:schemeClr val="accent1"/>
          </a:fillRef>
          <a:effectRef idx="0">
            <a:schemeClr val="accent1"/>
          </a:effectRef>
          <a:fontRef idx="minor">
            <a:schemeClr val="lt1"/>
          </a:fontRef>
        </p:style>
        <p:txBody>
          <a:bodyPr rIns="685800" rtlCol="0" anchor="ctr"/>
          <a:lstStyle/>
          <a:p>
            <a:pPr algn="r"/>
            <a:r>
              <a:rPr lang="en-US" sz="2400" b="1" dirty="0">
                <a:solidFill>
                  <a:schemeClr val="tx1">
                    <a:lumMod val="85000"/>
                    <a:lumOff val="15000"/>
                  </a:schemeClr>
                </a:solidFill>
              </a:rPr>
              <a:t>01</a:t>
            </a:r>
          </a:p>
        </p:txBody>
      </p:sp>
      <p:grpSp>
        <p:nvGrpSpPr>
          <p:cNvPr id="36" name="Group 35">
            <a:extLst>
              <a:ext uri="{FF2B5EF4-FFF2-40B4-BE49-F238E27FC236}">
                <a16:creationId xmlns:a16="http://schemas.microsoft.com/office/drawing/2014/main" id="{6EE16CB2-4C39-8848-0A70-4A9AD598669F}"/>
              </a:ext>
            </a:extLst>
          </p:cNvPr>
          <p:cNvGrpSpPr/>
          <p:nvPr/>
        </p:nvGrpSpPr>
        <p:grpSpPr>
          <a:xfrm>
            <a:off x="6464130" y="1731429"/>
            <a:ext cx="2194560" cy="874905"/>
            <a:chOff x="332936" y="2679256"/>
            <a:chExt cx="2926080" cy="971656"/>
          </a:xfrm>
        </p:grpSpPr>
        <p:sp>
          <p:nvSpPr>
            <p:cNvPr id="37" name="TextBox 36">
              <a:extLst>
                <a:ext uri="{FF2B5EF4-FFF2-40B4-BE49-F238E27FC236}">
                  <a16:creationId xmlns:a16="http://schemas.microsoft.com/office/drawing/2014/main" id="{EED9E8B6-9C10-C226-A9C9-12AF4059C244}"/>
                </a:ext>
              </a:extLst>
            </p:cNvPr>
            <p:cNvSpPr txBox="1"/>
            <p:nvPr/>
          </p:nvSpPr>
          <p:spPr>
            <a:xfrm>
              <a:off x="332936" y="2679256"/>
              <a:ext cx="2926080" cy="410175"/>
            </a:xfrm>
            <a:prstGeom prst="rect">
              <a:avLst/>
            </a:prstGeom>
            <a:noFill/>
          </p:spPr>
          <p:txBody>
            <a:bodyPr wrap="square" lIns="0" rIns="0" rtlCol="0" anchor="b">
              <a:spAutoFit/>
            </a:bodyPr>
            <a:lstStyle/>
            <a:p>
              <a:r>
                <a:rPr lang="en-US" b="1" noProof="1">
                  <a:solidFill>
                    <a:schemeClr val="bg1"/>
                  </a:solidFill>
                </a:rPr>
                <a:t>Lorem Ipsum</a:t>
              </a:r>
            </a:p>
          </p:txBody>
        </p:sp>
        <p:sp>
          <p:nvSpPr>
            <p:cNvPr id="38" name="TextBox 37">
              <a:extLst>
                <a:ext uri="{FF2B5EF4-FFF2-40B4-BE49-F238E27FC236}">
                  <a16:creationId xmlns:a16="http://schemas.microsoft.com/office/drawing/2014/main" id="{865E9C00-C376-2A62-8934-9DDFF59C321A}"/>
                </a:ext>
              </a:extLst>
            </p:cNvPr>
            <p:cNvSpPr txBox="1"/>
            <p:nvPr/>
          </p:nvSpPr>
          <p:spPr>
            <a:xfrm>
              <a:off x="332936" y="3086923"/>
              <a:ext cx="2926080" cy="563989"/>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a:t>
              </a:r>
            </a:p>
          </p:txBody>
        </p:sp>
      </p:grpSp>
      <p:grpSp>
        <p:nvGrpSpPr>
          <p:cNvPr id="39" name="Group 38">
            <a:extLst>
              <a:ext uri="{FF2B5EF4-FFF2-40B4-BE49-F238E27FC236}">
                <a16:creationId xmlns:a16="http://schemas.microsoft.com/office/drawing/2014/main" id="{81FD5860-25E8-9F66-2990-41D259DFD61B}"/>
              </a:ext>
            </a:extLst>
          </p:cNvPr>
          <p:cNvGrpSpPr/>
          <p:nvPr/>
        </p:nvGrpSpPr>
        <p:grpSpPr>
          <a:xfrm>
            <a:off x="5217794" y="2823629"/>
            <a:ext cx="2194560" cy="874905"/>
            <a:chOff x="332936" y="2679256"/>
            <a:chExt cx="2926080" cy="971656"/>
          </a:xfrm>
        </p:grpSpPr>
        <p:sp>
          <p:nvSpPr>
            <p:cNvPr id="40" name="TextBox 39">
              <a:extLst>
                <a:ext uri="{FF2B5EF4-FFF2-40B4-BE49-F238E27FC236}">
                  <a16:creationId xmlns:a16="http://schemas.microsoft.com/office/drawing/2014/main" id="{8DBEAA11-A5C5-7002-C307-71F1508C0941}"/>
                </a:ext>
              </a:extLst>
            </p:cNvPr>
            <p:cNvSpPr txBox="1"/>
            <p:nvPr/>
          </p:nvSpPr>
          <p:spPr>
            <a:xfrm>
              <a:off x="332936" y="2679256"/>
              <a:ext cx="2926080" cy="410175"/>
            </a:xfrm>
            <a:prstGeom prst="rect">
              <a:avLst/>
            </a:prstGeom>
            <a:noFill/>
          </p:spPr>
          <p:txBody>
            <a:bodyPr wrap="square" lIns="0" rIns="0" rtlCol="0" anchor="b">
              <a:spAutoFit/>
            </a:bodyPr>
            <a:lstStyle/>
            <a:p>
              <a:r>
                <a:rPr lang="en-US" b="1" noProof="1">
                  <a:solidFill>
                    <a:schemeClr val="bg1"/>
                  </a:solidFill>
                </a:rPr>
                <a:t>Lorem Ipsum</a:t>
              </a:r>
            </a:p>
          </p:txBody>
        </p:sp>
        <p:sp>
          <p:nvSpPr>
            <p:cNvPr id="41" name="TextBox 40">
              <a:extLst>
                <a:ext uri="{FF2B5EF4-FFF2-40B4-BE49-F238E27FC236}">
                  <a16:creationId xmlns:a16="http://schemas.microsoft.com/office/drawing/2014/main" id="{F6F9582D-CF93-1CD6-A362-285413B1E7FC}"/>
                </a:ext>
              </a:extLst>
            </p:cNvPr>
            <p:cNvSpPr txBox="1"/>
            <p:nvPr/>
          </p:nvSpPr>
          <p:spPr>
            <a:xfrm>
              <a:off x="332936" y="3086923"/>
              <a:ext cx="2926080" cy="563989"/>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a:t>
              </a:r>
            </a:p>
          </p:txBody>
        </p:sp>
      </p:grpSp>
      <p:grpSp>
        <p:nvGrpSpPr>
          <p:cNvPr id="42" name="Group 41">
            <a:extLst>
              <a:ext uri="{FF2B5EF4-FFF2-40B4-BE49-F238E27FC236}">
                <a16:creationId xmlns:a16="http://schemas.microsoft.com/office/drawing/2014/main" id="{B6924DBB-24A4-D18F-1C3E-BAF10041E037}"/>
              </a:ext>
            </a:extLst>
          </p:cNvPr>
          <p:cNvGrpSpPr/>
          <p:nvPr/>
        </p:nvGrpSpPr>
        <p:grpSpPr>
          <a:xfrm>
            <a:off x="3980945" y="3926471"/>
            <a:ext cx="2194560" cy="874905"/>
            <a:chOff x="332936" y="2679256"/>
            <a:chExt cx="2926080" cy="971656"/>
          </a:xfrm>
        </p:grpSpPr>
        <p:sp>
          <p:nvSpPr>
            <p:cNvPr id="43" name="TextBox 42">
              <a:extLst>
                <a:ext uri="{FF2B5EF4-FFF2-40B4-BE49-F238E27FC236}">
                  <a16:creationId xmlns:a16="http://schemas.microsoft.com/office/drawing/2014/main" id="{83F5A07D-6007-4447-95B3-15E4C7B8DAEC}"/>
                </a:ext>
              </a:extLst>
            </p:cNvPr>
            <p:cNvSpPr txBox="1"/>
            <p:nvPr/>
          </p:nvSpPr>
          <p:spPr>
            <a:xfrm>
              <a:off x="332936" y="2679256"/>
              <a:ext cx="2926080" cy="410175"/>
            </a:xfrm>
            <a:prstGeom prst="rect">
              <a:avLst/>
            </a:prstGeom>
            <a:noFill/>
          </p:spPr>
          <p:txBody>
            <a:bodyPr wrap="square" lIns="0" rIns="0" rtlCol="0" anchor="b">
              <a:spAutoFit/>
            </a:bodyPr>
            <a:lstStyle/>
            <a:p>
              <a:r>
                <a:rPr lang="en-US" b="1" noProof="1">
                  <a:solidFill>
                    <a:schemeClr val="bg1"/>
                  </a:solidFill>
                </a:rPr>
                <a:t>Lorem Ipsum</a:t>
              </a:r>
            </a:p>
          </p:txBody>
        </p:sp>
        <p:sp>
          <p:nvSpPr>
            <p:cNvPr id="44" name="TextBox 43">
              <a:extLst>
                <a:ext uri="{FF2B5EF4-FFF2-40B4-BE49-F238E27FC236}">
                  <a16:creationId xmlns:a16="http://schemas.microsoft.com/office/drawing/2014/main" id="{D4C2B14E-1264-7498-3CDC-36D2697B7549}"/>
                </a:ext>
              </a:extLst>
            </p:cNvPr>
            <p:cNvSpPr txBox="1"/>
            <p:nvPr/>
          </p:nvSpPr>
          <p:spPr>
            <a:xfrm>
              <a:off x="332936" y="3086923"/>
              <a:ext cx="2926080" cy="563989"/>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a:t>
              </a:r>
            </a:p>
          </p:txBody>
        </p:sp>
      </p:grpSp>
      <p:grpSp>
        <p:nvGrpSpPr>
          <p:cNvPr id="45" name="Group 44">
            <a:extLst>
              <a:ext uri="{FF2B5EF4-FFF2-40B4-BE49-F238E27FC236}">
                <a16:creationId xmlns:a16="http://schemas.microsoft.com/office/drawing/2014/main" id="{442C8DD8-C548-BDC7-92FC-44A0A9132ACA}"/>
              </a:ext>
            </a:extLst>
          </p:cNvPr>
          <p:cNvGrpSpPr/>
          <p:nvPr/>
        </p:nvGrpSpPr>
        <p:grpSpPr>
          <a:xfrm>
            <a:off x="2744096" y="5023993"/>
            <a:ext cx="2194560" cy="874905"/>
            <a:chOff x="332936" y="2679256"/>
            <a:chExt cx="2926080" cy="971656"/>
          </a:xfrm>
        </p:grpSpPr>
        <p:sp>
          <p:nvSpPr>
            <p:cNvPr id="46" name="TextBox 45">
              <a:extLst>
                <a:ext uri="{FF2B5EF4-FFF2-40B4-BE49-F238E27FC236}">
                  <a16:creationId xmlns:a16="http://schemas.microsoft.com/office/drawing/2014/main" id="{4E54A8C5-C1E6-6235-855B-C6E8DF184161}"/>
                </a:ext>
              </a:extLst>
            </p:cNvPr>
            <p:cNvSpPr txBox="1"/>
            <p:nvPr/>
          </p:nvSpPr>
          <p:spPr>
            <a:xfrm>
              <a:off x="332936" y="2679256"/>
              <a:ext cx="2926080" cy="410175"/>
            </a:xfrm>
            <a:prstGeom prst="rect">
              <a:avLst/>
            </a:prstGeom>
            <a:noFill/>
          </p:spPr>
          <p:txBody>
            <a:bodyPr wrap="square" lIns="0" rIns="0" rtlCol="0" anchor="b">
              <a:spAutoFit/>
            </a:bodyPr>
            <a:lstStyle/>
            <a:p>
              <a:r>
                <a:rPr lang="en-US" b="1" noProof="1">
                  <a:solidFill>
                    <a:schemeClr val="bg1"/>
                  </a:solidFill>
                </a:rPr>
                <a:t>Lorem Ipsum</a:t>
              </a:r>
            </a:p>
          </p:txBody>
        </p:sp>
        <p:sp>
          <p:nvSpPr>
            <p:cNvPr id="47" name="TextBox 46">
              <a:extLst>
                <a:ext uri="{FF2B5EF4-FFF2-40B4-BE49-F238E27FC236}">
                  <a16:creationId xmlns:a16="http://schemas.microsoft.com/office/drawing/2014/main" id="{CAF273EC-169F-12F4-9706-AF44B3E0E99A}"/>
                </a:ext>
              </a:extLst>
            </p:cNvPr>
            <p:cNvSpPr txBox="1"/>
            <p:nvPr/>
          </p:nvSpPr>
          <p:spPr>
            <a:xfrm>
              <a:off x="332936" y="3086923"/>
              <a:ext cx="2926080" cy="563989"/>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a:t>
              </a:r>
            </a:p>
          </p:txBody>
        </p:sp>
      </p:grpSp>
      <p:pic>
        <p:nvPicPr>
          <p:cNvPr id="48" name="Graphic 47" descr="Rocket">
            <a:extLst>
              <a:ext uri="{FF2B5EF4-FFF2-40B4-BE49-F238E27FC236}">
                <a16:creationId xmlns:a16="http://schemas.microsoft.com/office/drawing/2014/main" id="{E7F7DFF4-91F1-9B2B-5E9D-91A37EC0CB8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8659" y="5158873"/>
            <a:ext cx="527183" cy="632919"/>
          </a:xfrm>
          <a:prstGeom prst="rect">
            <a:avLst/>
          </a:prstGeom>
        </p:spPr>
      </p:pic>
    </p:spTree>
    <p:extLst>
      <p:ext uri="{BB962C8B-B14F-4D97-AF65-F5344CB8AC3E}">
        <p14:creationId xmlns:p14="http://schemas.microsoft.com/office/powerpoint/2010/main" val="1364622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10274</TotalTime>
  <Words>435</Words>
  <Application>Microsoft Office PowerPoint</Application>
  <PresentationFormat>On-screen Show (4:3)</PresentationFormat>
  <Paragraphs>34</Paragraphs>
  <Slides>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4-Stage Ascending Ribbon Arrow Process – Slide Template</vt:lpstr>
      <vt:lpstr>4-Stage Ascending Ribbon Arrow Process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4-Stage Ascending Ribbon Arrow Process</dc:title>
  <dc:creator>PresentationGO.com</dc:creator>
  <dc:description>© Copyright PresentationGO.com - Do not distribute or sale without written permission.</dc:description>
  <cp:lastModifiedBy>Christophe Barroche</cp:lastModifiedBy>
  <cp:revision>19</cp:revision>
  <dcterms:created xsi:type="dcterms:W3CDTF">2014-11-26T05:14:11Z</dcterms:created>
  <dcterms:modified xsi:type="dcterms:W3CDTF">2023-04-25T19:30:56Z</dcterms:modified>
  <cp:category>Charts &amp; Diagrams</cp:category>
</cp:coreProperties>
</file>