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23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4-Stage Cycle Arc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351F165-D8D4-23C9-1166-A952C7CF3E14}"/>
              </a:ext>
            </a:extLst>
          </p:cNvPr>
          <p:cNvSpPr/>
          <p:nvPr/>
        </p:nvSpPr>
        <p:spPr>
          <a:xfrm>
            <a:off x="2858444" y="3121892"/>
            <a:ext cx="3439337" cy="1722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9" h="21600" extrusionOk="0">
                <a:moveTo>
                  <a:pt x="20896" y="21600"/>
                </a:moveTo>
                <a:lnTo>
                  <a:pt x="686" y="21600"/>
                </a:lnTo>
                <a:cubicBezTo>
                  <a:pt x="301" y="21600"/>
                  <a:pt x="-20" y="20916"/>
                  <a:pt x="1" y="20146"/>
                </a:cubicBezTo>
                <a:cubicBezTo>
                  <a:pt x="365" y="8897"/>
                  <a:pt x="5049" y="0"/>
                  <a:pt x="10780" y="0"/>
                </a:cubicBezTo>
                <a:cubicBezTo>
                  <a:pt x="16511" y="0"/>
                  <a:pt x="21174" y="8897"/>
                  <a:pt x="21559" y="20146"/>
                </a:cubicBezTo>
                <a:cubicBezTo>
                  <a:pt x="21580" y="20958"/>
                  <a:pt x="21281" y="21600"/>
                  <a:pt x="20896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DDA12E6-5B37-F4C2-A114-B0D6AC6CA9B9}"/>
              </a:ext>
            </a:extLst>
          </p:cNvPr>
          <p:cNvSpPr/>
          <p:nvPr/>
        </p:nvSpPr>
        <p:spPr>
          <a:xfrm>
            <a:off x="4589057" y="1825440"/>
            <a:ext cx="1767270" cy="12623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28" y="6305"/>
                </a:moveTo>
                <a:cubicBezTo>
                  <a:pt x="3795" y="7472"/>
                  <a:pt x="3544" y="8698"/>
                  <a:pt x="3503" y="10041"/>
                </a:cubicBezTo>
                <a:cubicBezTo>
                  <a:pt x="2335" y="9808"/>
                  <a:pt x="1168" y="9691"/>
                  <a:pt x="0" y="9691"/>
                </a:cubicBezTo>
                <a:lnTo>
                  <a:pt x="1376" y="7764"/>
                </a:lnTo>
                <a:lnTo>
                  <a:pt x="0" y="5838"/>
                </a:lnTo>
                <a:cubicBezTo>
                  <a:pt x="1376" y="5896"/>
                  <a:pt x="2752" y="6071"/>
                  <a:pt x="4128" y="6305"/>
                </a:cubicBezTo>
                <a:close/>
                <a:moveTo>
                  <a:pt x="19265" y="15120"/>
                </a:moveTo>
                <a:cubicBezTo>
                  <a:pt x="18931" y="16346"/>
                  <a:pt x="18431" y="17455"/>
                  <a:pt x="17847" y="18389"/>
                </a:cubicBezTo>
                <a:cubicBezTo>
                  <a:pt x="18514" y="19090"/>
                  <a:pt x="19140" y="19849"/>
                  <a:pt x="19765" y="20666"/>
                </a:cubicBezTo>
                <a:lnTo>
                  <a:pt x="21600" y="20666"/>
                </a:lnTo>
                <a:lnTo>
                  <a:pt x="21600" y="17864"/>
                </a:lnTo>
                <a:cubicBezTo>
                  <a:pt x="20891" y="16871"/>
                  <a:pt x="20099" y="15937"/>
                  <a:pt x="19265" y="15120"/>
                </a:cubicBezTo>
                <a:close/>
                <a:moveTo>
                  <a:pt x="11676" y="0"/>
                </a:moveTo>
                <a:cubicBezTo>
                  <a:pt x="7422" y="0"/>
                  <a:pt x="3961" y="4845"/>
                  <a:pt x="3961" y="10800"/>
                </a:cubicBezTo>
                <a:cubicBezTo>
                  <a:pt x="3961" y="16755"/>
                  <a:pt x="7422" y="21600"/>
                  <a:pt x="11676" y="21600"/>
                </a:cubicBezTo>
                <a:cubicBezTo>
                  <a:pt x="15929" y="21600"/>
                  <a:pt x="19390" y="16755"/>
                  <a:pt x="19390" y="10800"/>
                </a:cubicBezTo>
                <a:cubicBezTo>
                  <a:pt x="19390" y="4845"/>
                  <a:pt x="15929" y="0"/>
                  <a:pt x="11676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2E301D8-4830-6E2B-8B77-50CE7513CACD}"/>
              </a:ext>
            </a:extLst>
          </p:cNvPr>
          <p:cNvSpPr/>
          <p:nvPr/>
        </p:nvSpPr>
        <p:spPr>
          <a:xfrm>
            <a:off x="6294914" y="2951303"/>
            <a:ext cx="1296449" cy="1917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695" y="4727"/>
                </a:moveTo>
                <a:cubicBezTo>
                  <a:pt x="2558" y="3728"/>
                  <a:pt x="1364" y="2806"/>
                  <a:pt x="0" y="1922"/>
                </a:cubicBezTo>
                <a:lnTo>
                  <a:pt x="2444" y="1922"/>
                </a:lnTo>
                <a:lnTo>
                  <a:pt x="2444" y="0"/>
                </a:lnTo>
                <a:cubicBezTo>
                  <a:pt x="4036" y="1038"/>
                  <a:pt x="5514" y="2191"/>
                  <a:pt x="6878" y="3382"/>
                </a:cubicBezTo>
                <a:cubicBezTo>
                  <a:pt x="5684" y="3728"/>
                  <a:pt x="4604" y="4189"/>
                  <a:pt x="3695" y="4727"/>
                </a:cubicBezTo>
                <a:close/>
                <a:moveTo>
                  <a:pt x="11823" y="17949"/>
                </a:moveTo>
                <a:cubicBezTo>
                  <a:pt x="11994" y="18756"/>
                  <a:pt x="12107" y="19601"/>
                  <a:pt x="12164" y="20409"/>
                </a:cubicBezTo>
                <a:cubicBezTo>
                  <a:pt x="12221" y="21062"/>
                  <a:pt x="13017" y="21600"/>
                  <a:pt x="13983" y="21600"/>
                </a:cubicBezTo>
                <a:lnTo>
                  <a:pt x="14097" y="21600"/>
                </a:lnTo>
                <a:cubicBezTo>
                  <a:pt x="15120" y="21600"/>
                  <a:pt x="15916" y="21023"/>
                  <a:pt x="15916" y="20332"/>
                </a:cubicBezTo>
                <a:cubicBezTo>
                  <a:pt x="15859" y="19332"/>
                  <a:pt x="15745" y="18333"/>
                  <a:pt x="15518" y="17372"/>
                </a:cubicBezTo>
                <a:cubicBezTo>
                  <a:pt x="14324" y="17718"/>
                  <a:pt x="13131" y="17910"/>
                  <a:pt x="11823" y="17949"/>
                </a:cubicBezTo>
                <a:close/>
                <a:moveTo>
                  <a:pt x="11084" y="3305"/>
                </a:moveTo>
                <a:cubicBezTo>
                  <a:pt x="5286" y="3305"/>
                  <a:pt x="568" y="6495"/>
                  <a:pt x="568" y="10416"/>
                </a:cubicBezTo>
                <a:cubicBezTo>
                  <a:pt x="568" y="14336"/>
                  <a:pt x="5286" y="17526"/>
                  <a:pt x="11084" y="17526"/>
                </a:cubicBezTo>
                <a:cubicBezTo>
                  <a:pt x="16882" y="17526"/>
                  <a:pt x="21600" y="14336"/>
                  <a:pt x="21600" y="10416"/>
                </a:cubicBezTo>
                <a:cubicBezTo>
                  <a:pt x="21600" y="6495"/>
                  <a:pt x="16882" y="3305"/>
                  <a:pt x="11084" y="330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22D8978-9389-E500-9ED8-18DBE129C39E}"/>
              </a:ext>
            </a:extLst>
          </p:cNvPr>
          <p:cNvSpPr/>
          <p:nvPr/>
        </p:nvSpPr>
        <p:spPr>
          <a:xfrm>
            <a:off x="1552638" y="3019541"/>
            <a:ext cx="1262337" cy="1852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48" y="4137"/>
                </a:moveTo>
                <a:cubicBezTo>
                  <a:pt x="17514" y="3540"/>
                  <a:pt x="16404" y="3103"/>
                  <a:pt x="15178" y="2745"/>
                </a:cubicBezTo>
                <a:cubicBezTo>
                  <a:pt x="16229" y="1790"/>
                  <a:pt x="17397" y="875"/>
                  <a:pt x="18623" y="0"/>
                </a:cubicBezTo>
                <a:lnTo>
                  <a:pt x="21308" y="0"/>
                </a:lnTo>
                <a:lnTo>
                  <a:pt x="21308" y="1830"/>
                </a:lnTo>
                <a:cubicBezTo>
                  <a:pt x="20257" y="2586"/>
                  <a:pt x="19323" y="3341"/>
                  <a:pt x="18448" y="4137"/>
                </a:cubicBezTo>
                <a:close/>
                <a:moveTo>
                  <a:pt x="5955" y="20287"/>
                </a:moveTo>
                <a:cubicBezTo>
                  <a:pt x="5896" y="21003"/>
                  <a:pt x="6772" y="21600"/>
                  <a:pt x="7823" y="21600"/>
                </a:cubicBezTo>
                <a:lnTo>
                  <a:pt x="7939" y="21600"/>
                </a:lnTo>
                <a:cubicBezTo>
                  <a:pt x="8932" y="21600"/>
                  <a:pt x="9749" y="21043"/>
                  <a:pt x="9808" y="20367"/>
                </a:cubicBezTo>
                <a:cubicBezTo>
                  <a:pt x="9866" y="19492"/>
                  <a:pt x="9983" y="18656"/>
                  <a:pt x="10158" y="17821"/>
                </a:cubicBezTo>
                <a:cubicBezTo>
                  <a:pt x="8815" y="17781"/>
                  <a:pt x="7589" y="17543"/>
                  <a:pt x="6422" y="17224"/>
                </a:cubicBezTo>
                <a:cubicBezTo>
                  <a:pt x="6130" y="18259"/>
                  <a:pt x="6013" y="19253"/>
                  <a:pt x="5955" y="20287"/>
                </a:cubicBezTo>
                <a:close/>
                <a:moveTo>
                  <a:pt x="10800" y="2665"/>
                </a:moveTo>
                <a:cubicBezTo>
                  <a:pt x="4845" y="2665"/>
                  <a:pt x="0" y="5967"/>
                  <a:pt x="0" y="10024"/>
                </a:cubicBezTo>
                <a:cubicBezTo>
                  <a:pt x="0" y="14082"/>
                  <a:pt x="4845" y="17383"/>
                  <a:pt x="10800" y="17383"/>
                </a:cubicBezTo>
                <a:cubicBezTo>
                  <a:pt x="16755" y="17383"/>
                  <a:pt x="21600" y="14082"/>
                  <a:pt x="21600" y="10024"/>
                </a:cubicBezTo>
                <a:cubicBezTo>
                  <a:pt x="21600" y="5967"/>
                  <a:pt x="16755" y="2665"/>
                  <a:pt x="10800" y="266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6391283-25F8-EB2D-65BA-174C2159527D}"/>
              </a:ext>
            </a:extLst>
          </p:cNvPr>
          <p:cNvSpPr/>
          <p:nvPr/>
        </p:nvSpPr>
        <p:spPr>
          <a:xfrm>
            <a:off x="2712621" y="1825440"/>
            <a:ext cx="1903736" cy="12623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764"/>
                </a:moveTo>
                <a:lnTo>
                  <a:pt x="20323" y="9691"/>
                </a:lnTo>
                <a:cubicBezTo>
                  <a:pt x="19471" y="9749"/>
                  <a:pt x="18619" y="9808"/>
                  <a:pt x="17768" y="9983"/>
                </a:cubicBezTo>
                <a:cubicBezTo>
                  <a:pt x="17690" y="8640"/>
                  <a:pt x="17497" y="7414"/>
                  <a:pt x="17187" y="6246"/>
                </a:cubicBezTo>
                <a:cubicBezTo>
                  <a:pt x="18232" y="6013"/>
                  <a:pt x="19277" y="5896"/>
                  <a:pt x="20361" y="5838"/>
                </a:cubicBezTo>
                <a:lnTo>
                  <a:pt x="21600" y="7764"/>
                </a:lnTo>
                <a:close/>
                <a:moveTo>
                  <a:pt x="0" y="18856"/>
                </a:moveTo>
                <a:lnTo>
                  <a:pt x="1781" y="18856"/>
                </a:lnTo>
                <a:lnTo>
                  <a:pt x="1781" y="21542"/>
                </a:lnTo>
                <a:cubicBezTo>
                  <a:pt x="2594" y="20374"/>
                  <a:pt x="3445" y="19265"/>
                  <a:pt x="4335" y="18214"/>
                </a:cubicBezTo>
                <a:cubicBezTo>
                  <a:pt x="3794" y="17222"/>
                  <a:pt x="3329" y="16112"/>
                  <a:pt x="3019" y="14886"/>
                </a:cubicBezTo>
                <a:cubicBezTo>
                  <a:pt x="2013" y="16112"/>
                  <a:pt x="968" y="17455"/>
                  <a:pt x="0" y="18856"/>
                </a:cubicBezTo>
                <a:close/>
                <a:moveTo>
                  <a:pt x="10181" y="0"/>
                </a:moveTo>
                <a:cubicBezTo>
                  <a:pt x="6232" y="0"/>
                  <a:pt x="3019" y="4845"/>
                  <a:pt x="3019" y="10800"/>
                </a:cubicBezTo>
                <a:cubicBezTo>
                  <a:pt x="3019" y="16755"/>
                  <a:pt x="6232" y="21600"/>
                  <a:pt x="10181" y="21600"/>
                </a:cubicBezTo>
                <a:cubicBezTo>
                  <a:pt x="14129" y="21600"/>
                  <a:pt x="17342" y="16755"/>
                  <a:pt x="17342" y="10800"/>
                </a:cubicBezTo>
                <a:cubicBezTo>
                  <a:pt x="17342" y="4845"/>
                  <a:pt x="14129" y="0"/>
                  <a:pt x="10181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1" name="Graphic 26" descr="Brainstorm with solid fill">
            <a:extLst>
              <a:ext uri="{FF2B5EF4-FFF2-40B4-BE49-F238E27FC236}">
                <a16:creationId xmlns:a16="http://schemas.microsoft.com/office/drawing/2014/main" id="{DD4D3EE0-DD59-3C54-A076-17ECB058BC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60480" y="2107200"/>
            <a:ext cx="698819" cy="698819"/>
          </a:xfrm>
          <a:prstGeom prst="rect">
            <a:avLst/>
          </a:prstGeom>
        </p:spPr>
      </p:pic>
      <p:pic>
        <p:nvPicPr>
          <p:cNvPr id="22" name="Graphic 27" descr="Database with solid fill">
            <a:extLst>
              <a:ext uri="{FF2B5EF4-FFF2-40B4-BE49-F238E27FC236}">
                <a16:creationId xmlns:a16="http://schemas.microsoft.com/office/drawing/2014/main" id="{9C39EB94-670C-10F2-B3DE-2C5594F96C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10776" y="3526455"/>
            <a:ext cx="698819" cy="698819"/>
          </a:xfrm>
          <a:prstGeom prst="rect">
            <a:avLst/>
          </a:prstGeom>
        </p:spPr>
      </p:pic>
      <p:pic>
        <p:nvPicPr>
          <p:cNvPr id="23" name="Graphic 28" descr="Gears with solid fill">
            <a:extLst>
              <a:ext uri="{FF2B5EF4-FFF2-40B4-BE49-F238E27FC236}">
                <a16:creationId xmlns:a16="http://schemas.microsoft.com/office/drawing/2014/main" id="{5482ACB2-A1FD-F260-07A9-1D739F3188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94916" y="2107200"/>
            <a:ext cx="698819" cy="698819"/>
          </a:xfrm>
          <a:prstGeom prst="rect">
            <a:avLst/>
          </a:prstGeom>
        </p:spPr>
      </p:pic>
      <p:pic>
        <p:nvPicPr>
          <p:cNvPr id="24" name="Graphic 29" descr="Lightbulb with solid fill">
            <a:extLst>
              <a:ext uri="{FF2B5EF4-FFF2-40B4-BE49-F238E27FC236}">
                <a16:creationId xmlns:a16="http://schemas.microsoft.com/office/drawing/2014/main" id="{15DDD5AA-9334-55D8-F6F9-5F91E99051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34398" y="3529855"/>
            <a:ext cx="698819" cy="698819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6E69BBE3-80AB-9764-38C2-FE3D5F7B1EB9}"/>
              </a:ext>
            </a:extLst>
          </p:cNvPr>
          <p:cNvGrpSpPr/>
          <p:nvPr/>
        </p:nvGrpSpPr>
        <p:grpSpPr>
          <a:xfrm>
            <a:off x="3398721" y="3712594"/>
            <a:ext cx="2346558" cy="1013782"/>
            <a:chOff x="8921977" y="1435947"/>
            <a:chExt cx="2926080" cy="1351709"/>
          </a:xfrm>
        </p:grpSpPr>
        <p:sp>
          <p:nvSpPr>
            <p:cNvPr id="26" name="TextBox 21">
              <a:extLst>
                <a:ext uri="{FF2B5EF4-FFF2-40B4-BE49-F238E27FC236}">
                  <a16:creationId xmlns:a16="http://schemas.microsoft.com/office/drawing/2014/main" id="{C03FB0D8-D7BE-FC64-97E1-A08452D9779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7" name="TextBox 22">
              <a:extLst>
                <a:ext uri="{FF2B5EF4-FFF2-40B4-BE49-F238E27FC236}">
                  <a16:creationId xmlns:a16="http://schemas.microsoft.com/office/drawing/2014/main" id="{3C13E2AE-F6F8-78B5-EF23-4FD9B3D25CF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9" name="Graphic 31" descr="Trophy">
            <a:extLst>
              <a:ext uri="{FF2B5EF4-FFF2-40B4-BE49-F238E27FC236}">
                <a16:creationId xmlns:a16="http://schemas.microsoft.com/office/drawing/2014/main" id="{9DB5ED5D-1877-077C-35B8-0DA1C07EC3B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91235" y="3216895"/>
            <a:ext cx="561530" cy="561530"/>
          </a:xfrm>
          <a:prstGeom prst="rect">
            <a:avLst/>
          </a:prstGeom>
        </p:spPr>
      </p:pic>
      <p:sp>
        <p:nvSpPr>
          <p:cNvPr id="30" name="TextBox 35">
            <a:extLst>
              <a:ext uri="{FF2B5EF4-FFF2-40B4-BE49-F238E27FC236}">
                <a16:creationId xmlns:a16="http://schemas.microsoft.com/office/drawing/2014/main" id="{7397EB8B-A76B-EE3C-BCE7-8666CDD776FC}"/>
              </a:ext>
            </a:extLst>
          </p:cNvPr>
          <p:cNvSpPr txBox="1"/>
          <p:nvPr/>
        </p:nvSpPr>
        <p:spPr>
          <a:xfrm>
            <a:off x="115222" y="3714282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Lorem Ipsum</a:t>
            </a:r>
          </a:p>
        </p:txBody>
      </p:sp>
      <p:sp>
        <p:nvSpPr>
          <p:cNvPr id="31" name="TextBox 35">
            <a:extLst>
              <a:ext uri="{FF2B5EF4-FFF2-40B4-BE49-F238E27FC236}">
                <a16:creationId xmlns:a16="http://schemas.microsoft.com/office/drawing/2014/main" id="{E59625E6-3517-D92A-C168-F5ED450A3701}"/>
              </a:ext>
            </a:extLst>
          </p:cNvPr>
          <p:cNvSpPr txBox="1"/>
          <p:nvPr/>
        </p:nvSpPr>
        <p:spPr>
          <a:xfrm>
            <a:off x="7706582" y="3714282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noProof="1"/>
              <a:t>Lorem Ipsum</a:t>
            </a:r>
          </a:p>
        </p:txBody>
      </p:sp>
      <p:sp>
        <p:nvSpPr>
          <p:cNvPr id="32" name="TextBox 35">
            <a:extLst>
              <a:ext uri="{FF2B5EF4-FFF2-40B4-BE49-F238E27FC236}">
                <a16:creationId xmlns:a16="http://schemas.microsoft.com/office/drawing/2014/main" id="{0AD0D8A6-93BF-6225-B456-A72F74E1ED8D}"/>
              </a:ext>
            </a:extLst>
          </p:cNvPr>
          <p:cNvSpPr txBox="1"/>
          <p:nvPr/>
        </p:nvSpPr>
        <p:spPr>
          <a:xfrm>
            <a:off x="6356328" y="2295027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noProof="1"/>
              <a:t>Lorem Ipsum</a:t>
            </a:r>
          </a:p>
        </p:txBody>
      </p:sp>
      <p:sp>
        <p:nvSpPr>
          <p:cNvPr id="33" name="TextBox 35">
            <a:extLst>
              <a:ext uri="{FF2B5EF4-FFF2-40B4-BE49-F238E27FC236}">
                <a16:creationId xmlns:a16="http://schemas.microsoft.com/office/drawing/2014/main" id="{E90055A6-C178-10FA-B35C-FB77CAA0CE16}"/>
              </a:ext>
            </a:extLst>
          </p:cNvPr>
          <p:cNvSpPr txBox="1"/>
          <p:nvPr/>
        </p:nvSpPr>
        <p:spPr>
          <a:xfrm>
            <a:off x="1465476" y="2295027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4-Stage Cycle Arc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351F165-D8D4-23C9-1166-A952C7CF3E14}"/>
              </a:ext>
            </a:extLst>
          </p:cNvPr>
          <p:cNvSpPr/>
          <p:nvPr/>
        </p:nvSpPr>
        <p:spPr>
          <a:xfrm>
            <a:off x="2858444" y="3121892"/>
            <a:ext cx="3439337" cy="1722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9" h="21600" extrusionOk="0">
                <a:moveTo>
                  <a:pt x="20896" y="21600"/>
                </a:moveTo>
                <a:lnTo>
                  <a:pt x="686" y="21600"/>
                </a:lnTo>
                <a:cubicBezTo>
                  <a:pt x="301" y="21600"/>
                  <a:pt x="-20" y="20916"/>
                  <a:pt x="1" y="20146"/>
                </a:cubicBezTo>
                <a:cubicBezTo>
                  <a:pt x="365" y="8897"/>
                  <a:pt x="5049" y="0"/>
                  <a:pt x="10780" y="0"/>
                </a:cubicBezTo>
                <a:cubicBezTo>
                  <a:pt x="16511" y="0"/>
                  <a:pt x="21174" y="8897"/>
                  <a:pt x="21559" y="20146"/>
                </a:cubicBezTo>
                <a:cubicBezTo>
                  <a:pt x="21580" y="20958"/>
                  <a:pt x="21281" y="21600"/>
                  <a:pt x="20896" y="21600"/>
                </a:cubicBezTo>
                <a:close/>
              </a:path>
            </a:pathLst>
          </a:custGeom>
          <a:solidFill>
            <a:schemeClr val="bg2">
              <a:alpha val="8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DDA12E6-5B37-F4C2-A114-B0D6AC6CA9B9}"/>
              </a:ext>
            </a:extLst>
          </p:cNvPr>
          <p:cNvSpPr/>
          <p:nvPr/>
        </p:nvSpPr>
        <p:spPr>
          <a:xfrm>
            <a:off x="4589057" y="1825440"/>
            <a:ext cx="1767270" cy="12623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128" y="6305"/>
                </a:moveTo>
                <a:cubicBezTo>
                  <a:pt x="3795" y="7472"/>
                  <a:pt x="3544" y="8698"/>
                  <a:pt x="3503" y="10041"/>
                </a:cubicBezTo>
                <a:cubicBezTo>
                  <a:pt x="2335" y="9808"/>
                  <a:pt x="1168" y="9691"/>
                  <a:pt x="0" y="9691"/>
                </a:cubicBezTo>
                <a:lnTo>
                  <a:pt x="1376" y="7764"/>
                </a:lnTo>
                <a:lnTo>
                  <a:pt x="0" y="5838"/>
                </a:lnTo>
                <a:cubicBezTo>
                  <a:pt x="1376" y="5896"/>
                  <a:pt x="2752" y="6071"/>
                  <a:pt x="4128" y="6305"/>
                </a:cubicBezTo>
                <a:close/>
                <a:moveTo>
                  <a:pt x="19265" y="15120"/>
                </a:moveTo>
                <a:cubicBezTo>
                  <a:pt x="18931" y="16346"/>
                  <a:pt x="18431" y="17455"/>
                  <a:pt x="17847" y="18389"/>
                </a:cubicBezTo>
                <a:cubicBezTo>
                  <a:pt x="18514" y="19090"/>
                  <a:pt x="19140" y="19849"/>
                  <a:pt x="19765" y="20666"/>
                </a:cubicBezTo>
                <a:lnTo>
                  <a:pt x="21600" y="20666"/>
                </a:lnTo>
                <a:lnTo>
                  <a:pt x="21600" y="17864"/>
                </a:lnTo>
                <a:cubicBezTo>
                  <a:pt x="20891" y="16871"/>
                  <a:pt x="20099" y="15937"/>
                  <a:pt x="19265" y="15120"/>
                </a:cubicBezTo>
                <a:close/>
                <a:moveTo>
                  <a:pt x="11676" y="0"/>
                </a:moveTo>
                <a:cubicBezTo>
                  <a:pt x="7422" y="0"/>
                  <a:pt x="3961" y="4845"/>
                  <a:pt x="3961" y="10800"/>
                </a:cubicBezTo>
                <a:cubicBezTo>
                  <a:pt x="3961" y="16755"/>
                  <a:pt x="7422" y="21600"/>
                  <a:pt x="11676" y="21600"/>
                </a:cubicBezTo>
                <a:cubicBezTo>
                  <a:pt x="15929" y="21600"/>
                  <a:pt x="19390" y="16755"/>
                  <a:pt x="19390" y="10800"/>
                </a:cubicBezTo>
                <a:cubicBezTo>
                  <a:pt x="19390" y="4845"/>
                  <a:pt x="15929" y="0"/>
                  <a:pt x="11676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2E301D8-4830-6E2B-8B77-50CE7513CACD}"/>
              </a:ext>
            </a:extLst>
          </p:cNvPr>
          <p:cNvSpPr/>
          <p:nvPr/>
        </p:nvSpPr>
        <p:spPr>
          <a:xfrm>
            <a:off x="6294914" y="2951303"/>
            <a:ext cx="1296449" cy="1917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695" y="4727"/>
                </a:moveTo>
                <a:cubicBezTo>
                  <a:pt x="2558" y="3728"/>
                  <a:pt x="1364" y="2806"/>
                  <a:pt x="0" y="1922"/>
                </a:cubicBezTo>
                <a:lnTo>
                  <a:pt x="2444" y="1922"/>
                </a:lnTo>
                <a:lnTo>
                  <a:pt x="2444" y="0"/>
                </a:lnTo>
                <a:cubicBezTo>
                  <a:pt x="4036" y="1038"/>
                  <a:pt x="5514" y="2191"/>
                  <a:pt x="6878" y="3382"/>
                </a:cubicBezTo>
                <a:cubicBezTo>
                  <a:pt x="5684" y="3728"/>
                  <a:pt x="4604" y="4189"/>
                  <a:pt x="3695" y="4727"/>
                </a:cubicBezTo>
                <a:close/>
                <a:moveTo>
                  <a:pt x="11823" y="17949"/>
                </a:moveTo>
                <a:cubicBezTo>
                  <a:pt x="11994" y="18756"/>
                  <a:pt x="12107" y="19601"/>
                  <a:pt x="12164" y="20409"/>
                </a:cubicBezTo>
                <a:cubicBezTo>
                  <a:pt x="12221" y="21062"/>
                  <a:pt x="13017" y="21600"/>
                  <a:pt x="13983" y="21600"/>
                </a:cubicBezTo>
                <a:lnTo>
                  <a:pt x="14097" y="21600"/>
                </a:lnTo>
                <a:cubicBezTo>
                  <a:pt x="15120" y="21600"/>
                  <a:pt x="15916" y="21023"/>
                  <a:pt x="15916" y="20332"/>
                </a:cubicBezTo>
                <a:cubicBezTo>
                  <a:pt x="15859" y="19332"/>
                  <a:pt x="15745" y="18333"/>
                  <a:pt x="15518" y="17372"/>
                </a:cubicBezTo>
                <a:cubicBezTo>
                  <a:pt x="14324" y="17718"/>
                  <a:pt x="13131" y="17910"/>
                  <a:pt x="11823" y="17949"/>
                </a:cubicBezTo>
                <a:close/>
                <a:moveTo>
                  <a:pt x="11084" y="3305"/>
                </a:moveTo>
                <a:cubicBezTo>
                  <a:pt x="5286" y="3305"/>
                  <a:pt x="568" y="6495"/>
                  <a:pt x="568" y="10416"/>
                </a:cubicBezTo>
                <a:cubicBezTo>
                  <a:pt x="568" y="14336"/>
                  <a:pt x="5286" y="17526"/>
                  <a:pt x="11084" y="17526"/>
                </a:cubicBezTo>
                <a:cubicBezTo>
                  <a:pt x="16882" y="17526"/>
                  <a:pt x="21600" y="14336"/>
                  <a:pt x="21600" y="10416"/>
                </a:cubicBezTo>
                <a:cubicBezTo>
                  <a:pt x="21600" y="6495"/>
                  <a:pt x="16882" y="3305"/>
                  <a:pt x="11084" y="330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22D8978-9389-E500-9ED8-18DBE129C39E}"/>
              </a:ext>
            </a:extLst>
          </p:cNvPr>
          <p:cNvSpPr/>
          <p:nvPr/>
        </p:nvSpPr>
        <p:spPr>
          <a:xfrm>
            <a:off x="1552638" y="3019541"/>
            <a:ext cx="1262337" cy="1852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48" y="4137"/>
                </a:moveTo>
                <a:cubicBezTo>
                  <a:pt x="17514" y="3540"/>
                  <a:pt x="16404" y="3103"/>
                  <a:pt x="15178" y="2745"/>
                </a:cubicBezTo>
                <a:cubicBezTo>
                  <a:pt x="16229" y="1790"/>
                  <a:pt x="17397" y="875"/>
                  <a:pt x="18623" y="0"/>
                </a:cubicBezTo>
                <a:lnTo>
                  <a:pt x="21308" y="0"/>
                </a:lnTo>
                <a:lnTo>
                  <a:pt x="21308" y="1830"/>
                </a:lnTo>
                <a:cubicBezTo>
                  <a:pt x="20257" y="2586"/>
                  <a:pt x="19323" y="3341"/>
                  <a:pt x="18448" y="4137"/>
                </a:cubicBezTo>
                <a:close/>
                <a:moveTo>
                  <a:pt x="5955" y="20287"/>
                </a:moveTo>
                <a:cubicBezTo>
                  <a:pt x="5896" y="21003"/>
                  <a:pt x="6772" y="21600"/>
                  <a:pt x="7823" y="21600"/>
                </a:cubicBezTo>
                <a:lnTo>
                  <a:pt x="7939" y="21600"/>
                </a:lnTo>
                <a:cubicBezTo>
                  <a:pt x="8932" y="21600"/>
                  <a:pt x="9749" y="21043"/>
                  <a:pt x="9808" y="20367"/>
                </a:cubicBezTo>
                <a:cubicBezTo>
                  <a:pt x="9866" y="19492"/>
                  <a:pt x="9983" y="18656"/>
                  <a:pt x="10158" y="17821"/>
                </a:cubicBezTo>
                <a:cubicBezTo>
                  <a:pt x="8815" y="17781"/>
                  <a:pt x="7589" y="17543"/>
                  <a:pt x="6422" y="17224"/>
                </a:cubicBezTo>
                <a:cubicBezTo>
                  <a:pt x="6130" y="18259"/>
                  <a:pt x="6013" y="19253"/>
                  <a:pt x="5955" y="20287"/>
                </a:cubicBezTo>
                <a:close/>
                <a:moveTo>
                  <a:pt x="10800" y="2665"/>
                </a:moveTo>
                <a:cubicBezTo>
                  <a:pt x="4845" y="2665"/>
                  <a:pt x="0" y="5967"/>
                  <a:pt x="0" y="10024"/>
                </a:cubicBezTo>
                <a:cubicBezTo>
                  <a:pt x="0" y="14082"/>
                  <a:pt x="4845" y="17383"/>
                  <a:pt x="10800" y="17383"/>
                </a:cubicBezTo>
                <a:cubicBezTo>
                  <a:pt x="16755" y="17383"/>
                  <a:pt x="21600" y="14082"/>
                  <a:pt x="21600" y="10024"/>
                </a:cubicBezTo>
                <a:cubicBezTo>
                  <a:pt x="21600" y="5967"/>
                  <a:pt x="16755" y="2665"/>
                  <a:pt x="10800" y="266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6391283-25F8-EB2D-65BA-174C2159527D}"/>
              </a:ext>
            </a:extLst>
          </p:cNvPr>
          <p:cNvSpPr/>
          <p:nvPr/>
        </p:nvSpPr>
        <p:spPr>
          <a:xfrm>
            <a:off x="2712621" y="1825440"/>
            <a:ext cx="1903736" cy="12623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764"/>
                </a:moveTo>
                <a:lnTo>
                  <a:pt x="20323" y="9691"/>
                </a:lnTo>
                <a:cubicBezTo>
                  <a:pt x="19471" y="9749"/>
                  <a:pt x="18619" y="9808"/>
                  <a:pt x="17768" y="9983"/>
                </a:cubicBezTo>
                <a:cubicBezTo>
                  <a:pt x="17690" y="8640"/>
                  <a:pt x="17497" y="7414"/>
                  <a:pt x="17187" y="6246"/>
                </a:cubicBezTo>
                <a:cubicBezTo>
                  <a:pt x="18232" y="6013"/>
                  <a:pt x="19277" y="5896"/>
                  <a:pt x="20361" y="5838"/>
                </a:cubicBezTo>
                <a:lnTo>
                  <a:pt x="21600" y="7764"/>
                </a:lnTo>
                <a:close/>
                <a:moveTo>
                  <a:pt x="0" y="18856"/>
                </a:moveTo>
                <a:lnTo>
                  <a:pt x="1781" y="18856"/>
                </a:lnTo>
                <a:lnTo>
                  <a:pt x="1781" y="21542"/>
                </a:lnTo>
                <a:cubicBezTo>
                  <a:pt x="2594" y="20374"/>
                  <a:pt x="3445" y="19265"/>
                  <a:pt x="4335" y="18214"/>
                </a:cubicBezTo>
                <a:cubicBezTo>
                  <a:pt x="3794" y="17222"/>
                  <a:pt x="3329" y="16112"/>
                  <a:pt x="3019" y="14886"/>
                </a:cubicBezTo>
                <a:cubicBezTo>
                  <a:pt x="2013" y="16112"/>
                  <a:pt x="968" y="17455"/>
                  <a:pt x="0" y="18856"/>
                </a:cubicBezTo>
                <a:close/>
                <a:moveTo>
                  <a:pt x="10181" y="0"/>
                </a:moveTo>
                <a:cubicBezTo>
                  <a:pt x="6232" y="0"/>
                  <a:pt x="3019" y="4845"/>
                  <a:pt x="3019" y="10800"/>
                </a:cubicBezTo>
                <a:cubicBezTo>
                  <a:pt x="3019" y="16755"/>
                  <a:pt x="6232" y="21600"/>
                  <a:pt x="10181" y="21600"/>
                </a:cubicBezTo>
                <a:cubicBezTo>
                  <a:pt x="14129" y="21600"/>
                  <a:pt x="17342" y="16755"/>
                  <a:pt x="17342" y="10800"/>
                </a:cubicBezTo>
                <a:cubicBezTo>
                  <a:pt x="17342" y="4845"/>
                  <a:pt x="14129" y="0"/>
                  <a:pt x="10181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21" name="Graphic 26" descr="Brainstorm with solid fill">
            <a:extLst>
              <a:ext uri="{FF2B5EF4-FFF2-40B4-BE49-F238E27FC236}">
                <a16:creationId xmlns:a16="http://schemas.microsoft.com/office/drawing/2014/main" id="{DD4D3EE0-DD59-3C54-A076-17ECB058BC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60480" y="2107200"/>
            <a:ext cx="698819" cy="698819"/>
          </a:xfrm>
          <a:prstGeom prst="rect">
            <a:avLst/>
          </a:prstGeom>
        </p:spPr>
      </p:pic>
      <p:pic>
        <p:nvPicPr>
          <p:cNvPr id="22" name="Graphic 27" descr="Database with solid fill">
            <a:extLst>
              <a:ext uri="{FF2B5EF4-FFF2-40B4-BE49-F238E27FC236}">
                <a16:creationId xmlns:a16="http://schemas.microsoft.com/office/drawing/2014/main" id="{9C39EB94-670C-10F2-B3DE-2C5594F96C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10776" y="3526455"/>
            <a:ext cx="698819" cy="698819"/>
          </a:xfrm>
          <a:prstGeom prst="rect">
            <a:avLst/>
          </a:prstGeom>
        </p:spPr>
      </p:pic>
      <p:pic>
        <p:nvPicPr>
          <p:cNvPr id="23" name="Graphic 28" descr="Gears with solid fill">
            <a:extLst>
              <a:ext uri="{FF2B5EF4-FFF2-40B4-BE49-F238E27FC236}">
                <a16:creationId xmlns:a16="http://schemas.microsoft.com/office/drawing/2014/main" id="{5482ACB2-A1FD-F260-07A9-1D739F3188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94916" y="2107200"/>
            <a:ext cx="698819" cy="698819"/>
          </a:xfrm>
          <a:prstGeom prst="rect">
            <a:avLst/>
          </a:prstGeom>
        </p:spPr>
      </p:pic>
      <p:pic>
        <p:nvPicPr>
          <p:cNvPr id="24" name="Graphic 29" descr="Lightbulb with solid fill">
            <a:extLst>
              <a:ext uri="{FF2B5EF4-FFF2-40B4-BE49-F238E27FC236}">
                <a16:creationId xmlns:a16="http://schemas.microsoft.com/office/drawing/2014/main" id="{15DDD5AA-9334-55D8-F6F9-5F91E99051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34398" y="3529855"/>
            <a:ext cx="698819" cy="698819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6E69BBE3-80AB-9764-38C2-FE3D5F7B1EB9}"/>
              </a:ext>
            </a:extLst>
          </p:cNvPr>
          <p:cNvGrpSpPr/>
          <p:nvPr/>
        </p:nvGrpSpPr>
        <p:grpSpPr>
          <a:xfrm>
            <a:off x="3398721" y="3712594"/>
            <a:ext cx="2346558" cy="1013782"/>
            <a:chOff x="8921977" y="1435947"/>
            <a:chExt cx="2926080" cy="1351709"/>
          </a:xfrm>
        </p:grpSpPr>
        <p:sp>
          <p:nvSpPr>
            <p:cNvPr id="26" name="TextBox 21">
              <a:extLst>
                <a:ext uri="{FF2B5EF4-FFF2-40B4-BE49-F238E27FC236}">
                  <a16:creationId xmlns:a16="http://schemas.microsoft.com/office/drawing/2014/main" id="{C03FB0D8-D7BE-FC64-97E1-A08452D97793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7" name="TextBox 22">
              <a:extLst>
                <a:ext uri="{FF2B5EF4-FFF2-40B4-BE49-F238E27FC236}">
                  <a16:creationId xmlns:a16="http://schemas.microsoft.com/office/drawing/2014/main" id="{3C13E2AE-F6F8-78B5-EF23-4FD9B3D25CF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9" name="Graphic 31" descr="Trophy">
            <a:extLst>
              <a:ext uri="{FF2B5EF4-FFF2-40B4-BE49-F238E27FC236}">
                <a16:creationId xmlns:a16="http://schemas.microsoft.com/office/drawing/2014/main" id="{9DB5ED5D-1877-077C-35B8-0DA1C07EC3B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91235" y="3216895"/>
            <a:ext cx="561530" cy="561530"/>
          </a:xfrm>
          <a:prstGeom prst="rect">
            <a:avLst/>
          </a:prstGeom>
        </p:spPr>
      </p:pic>
      <p:sp>
        <p:nvSpPr>
          <p:cNvPr id="30" name="TextBox 35">
            <a:extLst>
              <a:ext uri="{FF2B5EF4-FFF2-40B4-BE49-F238E27FC236}">
                <a16:creationId xmlns:a16="http://schemas.microsoft.com/office/drawing/2014/main" id="{7397EB8B-A76B-EE3C-BCE7-8666CDD776FC}"/>
              </a:ext>
            </a:extLst>
          </p:cNvPr>
          <p:cNvSpPr txBox="1"/>
          <p:nvPr/>
        </p:nvSpPr>
        <p:spPr>
          <a:xfrm>
            <a:off x="115222" y="3714282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35">
            <a:extLst>
              <a:ext uri="{FF2B5EF4-FFF2-40B4-BE49-F238E27FC236}">
                <a16:creationId xmlns:a16="http://schemas.microsoft.com/office/drawing/2014/main" id="{E59625E6-3517-D92A-C168-F5ED450A3701}"/>
              </a:ext>
            </a:extLst>
          </p:cNvPr>
          <p:cNvSpPr txBox="1"/>
          <p:nvPr/>
        </p:nvSpPr>
        <p:spPr>
          <a:xfrm>
            <a:off x="7706582" y="3714282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35">
            <a:extLst>
              <a:ext uri="{FF2B5EF4-FFF2-40B4-BE49-F238E27FC236}">
                <a16:creationId xmlns:a16="http://schemas.microsoft.com/office/drawing/2014/main" id="{0AD0D8A6-93BF-6225-B456-A72F74E1ED8D}"/>
              </a:ext>
            </a:extLst>
          </p:cNvPr>
          <p:cNvSpPr txBox="1"/>
          <p:nvPr/>
        </p:nvSpPr>
        <p:spPr>
          <a:xfrm>
            <a:off x="6356328" y="2295027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3" name="TextBox 35">
            <a:extLst>
              <a:ext uri="{FF2B5EF4-FFF2-40B4-BE49-F238E27FC236}">
                <a16:creationId xmlns:a16="http://schemas.microsoft.com/office/drawing/2014/main" id="{E90055A6-C178-10FA-B35C-FB77CAA0CE16}"/>
              </a:ext>
            </a:extLst>
          </p:cNvPr>
          <p:cNvSpPr txBox="1"/>
          <p:nvPr/>
        </p:nvSpPr>
        <p:spPr>
          <a:xfrm>
            <a:off x="1465476" y="2295027"/>
            <a:ext cx="1322196" cy="3231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5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8142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151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4-Stage Cycle Arc – Slide Template</vt:lpstr>
      <vt:lpstr>4-Stage Cycle Arc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4-Stage Cycle Arc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2024-02-29T23:42:55Z</dcterms:modified>
  <cp:category>Charts &amp; Diagrams</cp:category>
</cp:coreProperties>
</file>