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7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5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3D9EC92-5888-5A3F-1600-F17D3979545D}"/>
              </a:ext>
            </a:extLst>
          </p:cNvPr>
          <p:cNvGrpSpPr/>
          <p:nvPr/>
        </p:nvGrpSpPr>
        <p:grpSpPr>
          <a:xfrm>
            <a:off x="3028949" y="2057972"/>
            <a:ext cx="3086100" cy="3086100"/>
            <a:chOff x="4038599" y="1600963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95DDAFA-25D5-C36E-EE88-8EB636A723F6}"/>
                </a:ext>
              </a:extLst>
            </p:cNvPr>
            <p:cNvSpPr/>
            <p:nvPr/>
          </p:nvSpPr>
          <p:spPr>
            <a:xfrm>
              <a:off x="5972174" y="3524249"/>
              <a:ext cx="1921701" cy="1920449"/>
            </a:xfrm>
            <a:custGeom>
              <a:avLst/>
              <a:gdLst>
                <a:gd name="connsiteX0" fmla="*/ 1953144 w 1953453"/>
                <a:gd name="connsiteY0" fmla="*/ -185 h 1953453"/>
                <a:gd name="connsiteX1" fmla="*/ -310 w 1953453"/>
                <a:gd name="connsiteY1" fmla="*/ 1953269 h 1953453"/>
                <a:gd name="connsiteX2" fmla="*/ -310 w 1953453"/>
                <a:gd name="connsiteY2" fmla="*/ -185 h 1953453"/>
                <a:gd name="connsiteX0" fmla="*/ 1953454 w 1953454"/>
                <a:gd name="connsiteY0" fmla="*/ 650 h 1954105"/>
                <a:gd name="connsiteX1" fmla="*/ 0 w 1953454"/>
                <a:gd name="connsiteY1" fmla="*/ 1954104 h 1954105"/>
                <a:gd name="connsiteX2" fmla="*/ 0 w 1953454"/>
                <a:gd name="connsiteY2" fmla="*/ 650 h 1954105"/>
                <a:gd name="connsiteX3" fmla="*/ 917653 w 1953454"/>
                <a:gd name="connsiteY3" fmla="*/ 0 h 1954105"/>
                <a:gd name="connsiteX4" fmla="*/ 1953454 w 1953454"/>
                <a:gd name="connsiteY4" fmla="*/ 650 h 1954105"/>
                <a:gd name="connsiteX0" fmla="*/ 1959945 w 1959945"/>
                <a:gd name="connsiteY0" fmla="*/ 650 h 1954104"/>
                <a:gd name="connsiteX1" fmla="*/ 6491 w 1959945"/>
                <a:gd name="connsiteY1" fmla="*/ 1954104 h 1954104"/>
                <a:gd name="connsiteX2" fmla="*/ 0 w 1959945"/>
                <a:gd name="connsiteY2" fmla="*/ 801964 h 1954104"/>
                <a:gd name="connsiteX3" fmla="*/ 6491 w 1959945"/>
                <a:gd name="connsiteY3" fmla="*/ 650 h 1954104"/>
                <a:gd name="connsiteX4" fmla="*/ 924144 w 1959945"/>
                <a:gd name="connsiteY4" fmla="*/ 0 h 1954104"/>
                <a:gd name="connsiteX5" fmla="*/ 1959945 w 1959945"/>
                <a:gd name="connsiteY5" fmla="*/ 650 h 1954104"/>
                <a:gd name="connsiteX0" fmla="*/ 2094932 w 2094932"/>
                <a:gd name="connsiteY0" fmla="*/ 650 h 1954104"/>
                <a:gd name="connsiteX1" fmla="*/ 141478 w 2094932"/>
                <a:gd name="connsiteY1" fmla="*/ 1954104 h 1954104"/>
                <a:gd name="connsiteX2" fmla="*/ 0 w 2094932"/>
                <a:gd name="connsiteY2" fmla="*/ 801964 h 1954104"/>
                <a:gd name="connsiteX3" fmla="*/ 141478 w 2094932"/>
                <a:gd name="connsiteY3" fmla="*/ 650 h 1954104"/>
                <a:gd name="connsiteX4" fmla="*/ 1059131 w 2094932"/>
                <a:gd name="connsiteY4" fmla="*/ 0 h 1954104"/>
                <a:gd name="connsiteX5" fmla="*/ 2094932 w 2094932"/>
                <a:gd name="connsiteY5" fmla="*/ 650 h 1954104"/>
                <a:gd name="connsiteX0" fmla="*/ 2094932 w 2094932"/>
                <a:gd name="connsiteY0" fmla="*/ 146462 h 2099916"/>
                <a:gd name="connsiteX1" fmla="*/ 141478 w 2094932"/>
                <a:gd name="connsiteY1" fmla="*/ 2099916 h 2099916"/>
                <a:gd name="connsiteX2" fmla="*/ 0 w 2094932"/>
                <a:gd name="connsiteY2" fmla="*/ 947776 h 2099916"/>
                <a:gd name="connsiteX3" fmla="*/ 141478 w 2094932"/>
                <a:gd name="connsiteY3" fmla="*/ 146462 h 2099916"/>
                <a:gd name="connsiteX4" fmla="*/ 1048747 w 2094932"/>
                <a:gd name="connsiteY4" fmla="*/ 0 h 2099916"/>
                <a:gd name="connsiteX5" fmla="*/ 2094932 w 2094932"/>
                <a:gd name="connsiteY5" fmla="*/ 146462 h 209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4932" h="2099916">
                  <a:moveTo>
                    <a:pt x="2094932" y="146462"/>
                  </a:moveTo>
                  <a:cubicBezTo>
                    <a:pt x="2094932" y="1225321"/>
                    <a:pt x="1220347" y="2099916"/>
                    <a:pt x="141478" y="2099916"/>
                  </a:cubicBezTo>
                  <a:cubicBezTo>
                    <a:pt x="139314" y="1715869"/>
                    <a:pt x="2164" y="1331823"/>
                    <a:pt x="0" y="947776"/>
                  </a:cubicBezTo>
                  <a:cubicBezTo>
                    <a:pt x="2164" y="680671"/>
                    <a:pt x="139314" y="413567"/>
                    <a:pt x="141478" y="146462"/>
                  </a:cubicBezTo>
                  <a:lnTo>
                    <a:pt x="1048747" y="0"/>
                  </a:lnTo>
                  <a:lnTo>
                    <a:pt x="2094932" y="146462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1BC883A-4B53-9E02-3FBA-3988F0C52492}"/>
                </a:ext>
              </a:extLst>
            </p:cNvPr>
            <p:cNvSpPr/>
            <p:nvPr/>
          </p:nvSpPr>
          <p:spPr>
            <a:xfrm>
              <a:off x="4310032" y="1871680"/>
              <a:ext cx="1938388" cy="1928795"/>
            </a:xfrm>
            <a:custGeom>
              <a:avLst/>
              <a:gdLst>
                <a:gd name="connsiteX0" fmla="*/ -310 w 1953453"/>
                <a:gd name="connsiteY0" fmla="*/ 1953278 h 1953463"/>
                <a:gd name="connsiteX1" fmla="*/ 1953144 w 1953453"/>
                <a:gd name="connsiteY1" fmla="*/ -185 h 1953463"/>
                <a:gd name="connsiteX2" fmla="*/ 1953144 w 1953453"/>
                <a:gd name="connsiteY2" fmla="*/ 1953278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0 w 1953454"/>
                <a:gd name="connsiteY4" fmla="*/ 1953463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918984 w 1953454"/>
                <a:gd name="connsiteY4" fmla="*/ 1942399 h 1953463"/>
                <a:gd name="connsiteX5" fmla="*/ 0 w 1953454"/>
                <a:gd name="connsiteY5" fmla="*/ 1953463 h 1953463"/>
                <a:gd name="connsiteX0" fmla="*/ 0 w 1953454"/>
                <a:gd name="connsiteY0" fmla="*/ 1953463 h 2109041"/>
                <a:gd name="connsiteX1" fmla="*/ 1953454 w 1953454"/>
                <a:gd name="connsiteY1" fmla="*/ 0 h 2109041"/>
                <a:gd name="connsiteX2" fmla="*/ 1946964 w 1953454"/>
                <a:gd name="connsiteY2" fmla="*/ 921717 h 2109041"/>
                <a:gd name="connsiteX3" fmla="*/ 1953454 w 1953454"/>
                <a:gd name="connsiteY3" fmla="*/ 1953463 h 2109041"/>
                <a:gd name="connsiteX4" fmla="*/ 970902 w 1953454"/>
                <a:gd name="connsiteY4" fmla="*/ 2109041 h 2109041"/>
                <a:gd name="connsiteX5" fmla="*/ 0 w 1953454"/>
                <a:gd name="connsiteY5" fmla="*/ 1953463 h 2109041"/>
                <a:gd name="connsiteX0" fmla="*/ 0 w 2113123"/>
                <a:gd name="connsiteY0" fmla="*/ 1953463 h 2109041"/>
                <a:gd name="connsiteX1" fmla="*/ 1953454 w 2113123"/>
                <a:gd name="connsiteY1" fmla="*/ 0 h 2109041"/>
                <a:gd name="connsiteX2" fmla="*/ 2113102 w 2113123"/>
                <a:gd name="connsiteY2" fmla="*/ 921717 h 2109041"/>
                <a:gd name="connsiteX3" fmla="*/ 1953454 w 2113123"/>
                <a:gd name="connsiteY3" fmla="*/ 1953463 h 2109041"/>
                <a:gd name="connsiteX4" fmla="*/ 970902 w 2113123"/>
                <a:gd name="connsiteY4" fmla="*/ 2109041 h 2109041"/>
                <a:gd name="connsiteX5" fmla="*/ 0 w 2113123"/>
                <a:gd name="connsiteY5" fmla="*/ 1953463 h 210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3123" h="2109041">
                  <a:moveTo>
                    <a:pt x="0" y="1953463"/>
                  </a:moveTo>
                  <a:cubicBezTo>
                    <a:pt x="0" y="874595"/>
                    <a:pt x="874585" y="0"/>
                    <a:pt x="1953454" y="0"/>
                  </a:cubicBezTo>
                  <a:cubicBezTo>
                    <a:pt x="1951291" y="307239"/>
                    <a:pt x="2115265" y="614478"/>
                    <a:pt x="2113102" y="921717"/>
                  </a:cubicBezTo>
                  <a:cubicBezTo>
                    <a:pt x="2115265" y="1265632"/>
                    <a:pt x="1951291" y="1609548"/>
                    <a:pt x="1953454" y="1953463"/>
                  </a:cubicBezTo>
                  <a:lnTo>
                    <a:pt x="970902" y="2109041"/>
                  </a:lnTo>
                  <a:lnTo>
                    <a:pt x="0" y="1953463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3F98B45-5F38-FCBA-4B77-D0A6A56288BE}"/>
                </a:ext>
              </a:extLst>
            </p:cNvPr>
            <p:cNvSpPr/>
            <p:nvPr/>
          </p:nvSpPr>
          <p:spPr>
            <a:xfrm>
              <a:off x="6102238" y="1871850"/>
              <a:ext cx="1791921" cy="1786513"/>
            </a:xfrm>
            <a:custGeom>
              <a:avLst/>
              <a:gdLst>
                <a:gd name="connsiteX0" fmla="*/ -310 w 1953453"/>
                <a:gd name="connsiteY0" fmla="*/ -185 h 1953463"/>
                <a:gd name="connsiteX1" fmla="*/ 1953144 w 1953453"/>
                <a:gd name="connsiteY1" fmla="*/ 1953278 h 1953463"/>
                <a:gd name="connsiteX2" fmla="*/ -310 w 1953453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63">
                  <a:moveTo>
                    <a:pt x="-310" y="-185"/>
                  </a:moveTo>
                  <a:cubicBezTo>
                    <a:pt x="1078559" y="-185"/>
                    <a:pt x="1953144" y="874410"/>
                    <a:pt x="1953144" y="1953278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E08478-426E-08E9-67FD-60AEFD1DE912}"/>
                </a:ext>
              </a:extLst>
            </p:cNvPr>
            <p:cNvSpPr/>
            <p:nvPr/>
          </p:nvSpPr>
          <p:spPr>
            <a:xfrm>
              <a:off x="4310316" y="3658364"/>
              <a:ext cx="1791921" cy="1786504"/>
            </a:xfrm>
            <a:custGeom>
              <a:avLst/>
              <a:gdLst>
                <a:gd name="connsiteX0" fmla="*/ 1953144 w 1953453"/>
                <a:gd name="connsiteY0" fmla="*/ 1953269 h 1953453"/>
                <a:gd name="connsiteX1" fmla="*/ -310 w 1953453"/>
                <a:gd name="connsiteY1" fmla="*/ -185 h 1953453"/>
                <a:gd name="connsiteX2" fmla="*/ 1953144 w 1953453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53">
                  <a:moveTo>
                    <a:pt x="1953144" y="1953269"/>
                  </a:moveTo>
                  <a:cubicBezTo>
                    <a:pt x="874275" y="1953269"/>
                    <a:pt x="-310" y="1078674"/>
                    <a:pt x="-310" y="-185"/>
                  </a:cubicBezTo>
                  <a:lnTo>
                    <a:pt x="1953144" y="-18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" name="Graphic 17">
              <a:extLst>
                <a:ext uri="{FF2B5EF4-FFF2-40B4-BE49-F238E27FC236}">
                  <a16:creationId xmlns:a16="http://schemas.microsoft.com/office/drawing/2014/main" id="{0BE62A32-9EE1-A5AE-7647-907B7035DA0E}"/>
                </a:ext>
              </a:extLst>
            </p:cNvPr>
            <p:cNvSpPr/>
            <p:nvPr/>
          </p:nvSpPr>
          <p:spPr>
            <a:xfrm rot="16200000">
              <a:off x="6101920" y="3646208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" name="Graphic 16">
              <a:extLst>
                <a:ext uri="{FF2B5EF4-FFF2-40B4-BE49-F238E27FC236}">
                  <a16:creationId xmlns:a16="http://schemas.microsoft.com/office/drawing/2014/main" id="{852846EA-3070-EFC8-A1A0-B8E1754B51BB}"/>
                </a:ext>
              </a:extLst>
            </p:cNvPr>
            <p:cNvSpPr/>
            <p:nvPr/>
          </p:nvSpPr>
          <p:spPr>
            <a:xfrm rot="10800000">
              <a:off x="6107566" y="1600963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Graphic 15">
              <a:extLst>
                <a:ext uri="{FF2B5EF4-FFF2-40B4-BE49-F238E27FC236}">
                  <a16:creationId xmlns:a16="http://schemas.microsoft.com/office/drawing/2014/main" id="{49F62C2B-81E1-13C3-8540-3260313EC066}"/>
                </a:ext>
              </a:extLst>
            </p:cNvPr>
            <p:cNvSpPr/>
            <p:nvPr/>
          </p:nvSpPr>
          <p:spPr>
            <a:xfrm rot="5400000">
              <a:off x="4050757" y="1606883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Graphic 14">
              <a:extLst>
                <a:ext uri="{FF2B5EF4-FFF2-40B4-BE49-F238E27FC236}">
                  <a16:creationId xmlns:a16="http://schemas.microsoft.com/office/drawing/2014/main" id="{B8E56795-B510-40AF-9224-5028131EFB42}"/>
                </a:ext>
              </a:extLst>
            </p:cNvPr>
            <p:cNvSpPr/>
            <p:nvPr/>
          </p:nvSpPr>
          <p:spPr>
            <a:xfrm>
              <a:off x="4054284" y="3658364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7C2D415-FF4B-0F6B-14DF-86BC12F0E262}"/>
              </a:ext>
            </a:extLst>
          </p:cNvPr>
          <p:cNvGrpSpPr/>
          <p:nvPr/>
        </p:nvGrpSpPr>
        <p:grpSpPr>
          <a:xfrm>
            <a:off x="388619" y="3927965"/>
            <a:ext cx="2194560" cy="1106115"/>
            <a:chOff x="8921977" y="4001571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50CDED-5E7F-8851-B434-53824A68EE6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CB7BA87-438B-4546-2749-2C193616C8A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85F644-D708-33F4-0E6C-033749A3C280}"/>
              </a:ext>
            </a:extLst>
          </p:cNvPr>
          <p:cNvGrpSpPr/>
          <p:nvPr/>
        </p:nvGrpSpPr>
        <p:grpSpPr>
          <a:xfrm>
            <a:off x="388619" y="2205754"/>
            <a:ext cx="2194560" cy="1106115"/>
            <a:chOff x="332936" y="2555951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C340D9-DCAA-B869-6523-93D53BE0A6B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C03845-F1FE-F9AD-06A2-CFC8FFE8A7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56C461-41D5-DAE3-6B37-B401A2F7C718}"/>
              </a:ext>
            </a:extLst>
          </p:cNvPr>
          <p:cNvGrpSpPr/>
          <p:nvPr/>
        </p:nvGrpSpPr>
        <p:grpSpPr>
          <a:xfrm>
            <a:off x="6560821" y="2205752"/>
            <a:ext cx="2194560" cy="1106115"/>
            <a:chOff x="8921977" y="1394910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2A7E9D-BFC2-0F95-CFE6-BFC5647159E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F83AA7-14AE-67D2-75DD-81D9951D6BF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9A4A2FB-32BD-CB28-6432-23E79975EDB6}"/>
              </a:ext>
            </a:extLst>
          </p:cNvPr>
          <p:cNvGrpSpPr/>
          <p:nvPr/>
        </p:nvGrpSpPr>
        <p:grpSpPr>
          <a:xfrm>
            <a:off x="6560821" y="3927964"/>
            <a:ext cx="2194560" cy="1106115"/>
            <a:chOff x="8921977" y="1394910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59BF9DE-2E02-42CB-1A7A-570C90F252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C4A896-A694-0163-C1AA-31E18453B9C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23" name="Graphic 22" descr="Rocket with solid fill">
            <a:extLst>
              <a:ext uri="{FF2B5EF4-FFF2-40B4-BE49-F238E27FC236}">
                <a16:creationId xmlns:a16="http://schemas.microsoft.com/office/drawing/2014/main" id="{0273F290-4E34-7E51-4009-B91272403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7855" y="2919293"/>
            <a:ext cx="480060" cy="480060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86F52B6C-03CC-6DF9-0457-A968C7CBB0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6085" y="3807850"/>
            <a:ext cx="480060" cy="480060"/>
          </a:xfrm>
          <a:prstGeom prst="rect">
            <a:avLst/>
          </a:prstGeom>
        </p:spPr>
      </p:pic>
      <p:pic>
        <p:nvPicPr>
          <p:cNvPr id="25" name="Graphic 24" descr="Magnifying glass with solid fill">
            <a:extLst>
              <a:ext uri="{FF2B5EF4-FFF2-40B4-BE49-F238E27FC236}">
                <a16:creationId xmlns:a16="http://schemas.microsoft.com/office/drawing/2014/main" id="{7818281B-365D-B17C-3550-57AB00DE77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57855" y="3820550"/>
            <a:ext cx="480060" cy="480060"/>
          </a:xfrm>
          <a:prstGeom prst="rect">
            <a:avLst/>
          </a:prstGeom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6FABB08E-2416-38CC-B320-A8C10D1F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06085" y="2901433"/>
            <a:ext cx="480060" cy="480060"/>
          </a:xfrm>
          <a:prstGeom prst="rect">
            <a:avLst/>
          </a:prstGeom>
        </p:spPr>
      </p:pic>
      <p:sp>
        <p:nvSpPr>
          <p:cNvPr id="29" name="Title 28">
            <a:extLst>
              <a:ext uri="{FF2B5EF4-FFF2-40B4-BE49-F238E27FC236}">
                <a16:creationId xmlns:a16="http://schemas.microsoft.com/office/drawing/2014/main" id="{7D922B97-730E-EEE7-8A91-422EB205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18514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3D9EC92-5888-5A3F-1600-F17D3979545D}"/>
              </a:ext>
            </a:extLst>
          </p:cNvPr>
          <p:cNvGrpSpPr/>
          <p:nvPr/>
        </p:nvGrpSpPr>
        <p:grpSpPr>
          <a:xfrm>
            <a:off x="3028949" y="2057972"/>
            <a:ext cx="3086100" cy="3086100"/>
            <a:chOff x="4038599" y="1600963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95DDAFA-25D5-C36E-EE88-8EB636A723F6}"/>
                </a:ext>
              </a:extLst>
            </p:cNvPr>
            <p:cNvSpPr/>
            <p:nvPr/>
          </p:nvSpPr>
          <p:spPr>
            <a:xfrm>
              <a:off x="5972174" y="3524249"/>
              <a:ext cx="1921701" cy="1920449"/>
            </a:xfrm>
            <a:custGeom>
              <a:avLst/>
              <a:gdLst>
                <a:gd name="connsiteX0" fmla="*/ 1953144 w 1953453"/>
                <a:gd name="connsiteY0" fmla="*/ -185 h 1953453"/>
                <a:gd name="connsiteX1" fmla="*/ -310 w 1953453"/>
                <a:gd name="connsiteY1" fmla="*/ 1953269 h 1953453"/>
                <a:gd name="connsiteX2" fmla="*/ -310 w 1953453"/>
                <a:gd name="connsiteY2" fmla="*/ -185 h 1953453"/>
                <a:gd name="connsiteX0" fmla="*/ 1953454 w 1953454"/>
                <a:gd name="connsiteY0" fmla="*/ 650 h 1954105"/>
                <a:gd name="connsiteX1" fmla="*/ 0 w 1953454"/>
                <a:gd name="connsiteY1" fmla="*/ 1954104 h 1954105"/>
                <a:gd name="connsiteX2" fmla="*/ 0 w 1953454"/>
                <a:gd name="connsiteY2" fmla="*/ 650 h 1954105"/>
                <a:gd name="connsiteX3" fmla="*/ 917653 w 1953454"/>
                <a:gd name="connsiteY3" fmla="*/ 0 h 1954105"/>
                <a:gd name="connsiteX4" fmla="*/ 1953454 w 1953454"/>
                <a:gd name="connsiteY4" fmla="*/ 650 h 1954105"/>
                <a:gd name="connsiteX0" fmla="*/ 1959945 w 1959945"/>
                <a:gd name="connsiteY0" fmla="*/ 650 h 1954104"/>
                <a:gd name="connsiteX1" fmla="*/ 6491 w 1959945"/>
                <a:gd name="connsiteY1" fmla="*/ 1954104 h 1954104"/>
                <a:gd name="connsiteX2" fmla="*/ 0 w 1959945"/>
                <a:gd name="connsiteY2" fmla="*/ 801964 h 1954104"/>
                <a:gd name="connsiteX3" fmla="*/ 6491 w 1959945"/>
                <a:gd name="connsiteY3" fmla="*/ 650 h 1954104"/>
                <a:gd name="connsiteX4" fmla="*/ 924144 w 1959945"/>
                <a:gd name="connsiteY4" fmla="*/ 0 h 1954104"/>
                <a:gd name="connsiteX5" fmla="*/ 1959945 w 1959945"/>
                <a:gd name="connsiteY5" fmla="*/ 650 h 1954104"/>
                <a:gd name="connsiteX0" fmla="*/ 2094932 w 2094932"/>
                <a:gd name="connsiteY0" fmla="*/ 650 h 1954104"/>
                <a:gd name="connsiteX1" fmla="*/ 141478 w 2094932"/>
                <a:gd name="connsiteY1" fmla="*/ 1954104 h 1954104"/>
                <a:gd name="connsiteX2" fmla="*/ 0 w 2094932"/>
                <a:gd name="connsiteY2" fmla="*/ 801964 h 1954104"/>
                <a:gd name="connsiteX3" fmla="*/ 141478 w 2094932"/>
                <a:gd name="connsiteY3" fmla="*/ 650 h 1954104"/>
                <a:gd name="connsiteX4" fmla="*/ 1059131 w 2094932"/>
                <a:gd name="connsiteY4" fmla="*/ 0 h 1954104"/>
                <a:gd name="connsiteX5" fmla="*/ 2094932 w 2094932"/>
                <a:gd name="connsiteY5" fmla="*/ 650 h 1954104"/>
                <a:gd name="connsiteX0" fmla="*/ 2094932 w 2094932"/>
                <a:gd name="connsiteY0" fmla="*/ 146462 h 2099916"/>
                <a:gd name="connsiteX1" fmla="*/ 141478 w 2094932"/>
                <a:gd name="connsiteY1" fmla="*/ 2099916 h 2099916"/>
                <a:gd name="connsiteX2" fmla="*/ 0 w 2094932"/>
                <a:gd name="connsiteY2" fmla="*/ 947776 h 2099916"/>
                <a:gd name="connsiteX3" fmla="*/ 141478 w 2094932"/>
                <a:gd name="connsiteY3" fmla="*/ 146462 h 2099916"/>
                <a:gd name="connsiteX4" fmla="*/ 1048747 w 2094932"/>
                <a:gd name="connsiteY4" fmla="*/ 0 h 2099916"/>
                <a:gd name="connsiteX5" fmla="*/ 2094932 w 2094932"/>
                <a:gd name="connsiteY5" fmla="*/ 146462 h 209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4932" h="2099916">
                  <a:moveTo>
                    <a:pt x="2094932" y="146462"/>
                  </a:moveTo>
                  <a:cubicBezTo>
                    <a:pt x="2094932" y="1225321"/>
                    <a:pt x="1220347" y="2099916"/>
                    <a:pt x="141478" y="2099916"/>
                  </a:cubicBezTo>
                  <a:cubicBezTo>
                    <a:pt x="139314" y="1715869"/>
                    <a:pt x="2164" y="1331823"/>
                    <a:pt x="0" y="947776"/>
                  </a:cubicBezTo>
                  <a:cubicBezTo>
                    <a:pt x="2164" y="680671"/>
                    <a:pt x="139314" y="413567"/>
                    <a:pt x="141478" y="146462"/>
                  </a:cubicBezTo>
                  <a:lnTo>
                    <a:pt x="1048747" y="0"/>
                  </a:lnTo>
                  <a:lnTo>
                    <a:pt x="2094932" y="146462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1BC883A-4B53-9E02-3FBA-3988F0C52492}"/>
                </a:ext>
              </a:extLst>
            </p:cNvPr>
            <p:cNvSpPr/>
            <p:nvPr/>
          </p:nvSpPr>
          <p:spPr>
            <a:xfrm>
              <a:off x="4310032" y="1871680"/>
              <a:ext cx="1938388" cy="1928795"/>
            </a:xfrm>
            <a:custGeom>
              <a:avLst/>
              <a:gdLst>
                <a:gd name="connsiteX0" fmla="*/ -310 w 1953453"/>
                <a:gd name="connsiteY0" fmla="*/ 1953278 h 1953463"/>
                <a:gd name="connsiteX1" fmla="*/ 1953144 w 1953453"/>
                <a:gd name="connsiteY1" fmla="*/ -185 h 1953463"/>
                <a:gd name="connsiteX2" fmla="*/ 1953144 w 1953453"/>
                <a:gd name="connsiteY2" fmla="*/ 1953278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0 w 1953454"/>
                <a:gd name="connsiteY4" fmla="*/ 1953463 h 1953463"/>
                <a:gd name="connsiteX0" fmla="*/ 0 w 1953454"/>
                <a:gd name="connsiteY0" fmla="*/ 1953463 h 1953463"/>
                <a:gd name="connsiteX1" fmla="*/ 1953454 w 1953454"/>
                <a:gd name="connsiteY1" fmla="*/ 0 h 1953463"/>
                <a:gd name="connsiteX2" fmla="*/ 1946964 w 1953454"/>
                <a:gd name="connsiteY2" fmla="*/ 921717 h 1953463"/>
                <a:gd name="connsiteX3" fmla="*/ 1953454 w 1953454"/>
                <a:gd name="connsiteY3" fmla="*/ 1953463 h 1953463"/>
                <a:gd name="connsiteX4" fmla="*/ 918984 w 1953454"/>
                <a:gd name="connsiteY4" fmla="*/ 1942399 h 1953463"/>
                <a:gd name="connsiteX5" fmla="*/ 0 w 1953454"/>
                <a:gd name="connsiteY5" fmla="*/ 1953463 h 1953463"/>
                <a:gd name="connsiteX0" fmla="*/ 0 w 1953454"/>
                <a:gd name="connsiteY0" fmla="*/ 1953463 h 2109041"/>
                <a:gd name="connsiteX1" fmla="*/ 1953454 w 1953454"/>
                <a:gd name="connsiteY1" fmla="*/ 0 h 2109041"/>
                <a:gd name="connsiteX2" fmla="*/ 1946964 w 1953454"/>
                <a:gd name="connsiteY2" fmla="*/ 921717 h 2109041"/>
                <a:gd name="connsiteX3" fmla="*/ 1953454 w 1953454"/>
                <a:gd name="connsiteY3" fmla="*/ 1953463 h 2109041"/>
                <a:gd name="connsiteX4" fmla="*/ 970902 w 1953454"/>
                <a:gd name="connsiteY4" fmla="*/ 2109041 h 2109041"/>
                <a:gd name="connsiteX5" fmla="*/ 0 w 1953454"/>
                <a:gd name="connsiteY5" fmla="*/ 1953463 h 2109041"/>
                <a:gd name="connsiteX0" fmla="*/ 0 w 2113123"/>
                <a:gd name="connsiteY0" fmla="*/ 1953463 h 2109041"/>
                <a:gd name="connsiteX1" fmla="*/ 1953454 w 2113123"/>
                <a:gd name="connsiteY1" fmla="*/ 0 h 2109041"/>
                <a:gd name="connsiteX2" fmla="*/ 2113102 w 2113123"/>
                <a:gd name="connsiteY2" fmla="*/ 921717 h 2109041"/>
                <a:gd name="connsiteX3" fmla="*/ 1953454 w 2113123"/>
                <a:gd name="connsiteY3" fmla="*/ 1953463 h 2109041"/>
                <a:gd name="connsiteX4" fmla="*/ 970902 w 2113123"/>
                <a:gd name="connsiteY4" fmla="*/ 2109041 h 2109041"/>
                <a:gd name="connsiteX5" fmla="*/ 0 w 2113123"/>
                <a:gd name="connsiteY5" fmla="*/ 1953463 h 2109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3123" h="2109041">
                  <a:moveTo>
                    <a:pt x="0" y="1953463"/>
                  </a:moveTo>
                  <a:cubicBezTo>
                    <a:pt x="0" y="874595"/>
                    <a:pt x="874585" y="0"/>
                    <a:pt x="1953454" y="0"/>
                  </a:cubicBezTo>
                  <a:cubicBezTo>
                    <a:pt x="1951291" y="307239"/>
                    <a:pt x="2115265" y="614478"/>
                    <a:pt x="2113102" y="921717"/>
                  </a:cubicBezTo>
                  <a:cubicBezTo>
                    <a:pt x="2115265" y="1265632"/>
                    <a:pt x="1951291" y="1609548"/>
                    <a:pt x="1953454" y="1953463"/>
                  </a:cubicBezTo>
                  <a:lnTo>
                    <a:pt x="970902" y="2109041"/>
                  </a:lnTo>
                  <a:lnTo>
                    <a:pt x="0" y="1953463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3F98B45-5F38-FCBA-4B77-D0A6A56288BE}"/>
                </a:ext>
              </a:extLst>
            </p:cNvPr>
            <p:cNvSpPr/>
            <p:nvPr/>
          </p:nvSpPr>
          <p:spPr>
            <a:xfrm>
              <a:off x="6102238" y="1871850"/>
              <a:ext cx="1791921" cy="1786513"/>
            </a:xfrm>
            <a:custGeom>
              <a:avLst/>
              <a:gdLst>
                <a:gd name="connsiteX0" fmla="*/ -310 w 1953453"/>
                <a:gd name="connsiteY0" fmla="*/ -185 h 1953463"/>
                <a:gd name="connsiteX1" fmla="*/ 1953144 w 1953453"/>
                <a:gd name="connsiteY1" fmla="*/ 1953278 h 1953463"/>
                <a:gd name="connsiteX2" fmla="*/ -310 w 1953453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63">
                  <a:moveTo>
                    <a:pt x="-310" y="-185"/>
                  </a:moveTo>
                  <a:cubicBezTo>
                    <a:pt x="1078559" y="-185"/>
                    <a:pt x="1953144" y="874410"/>
                    <a:pt x="1953144" y="1953278"/>
                  </a:cubicBezTo>
                  <a:lnTo>
                    <a:pt x="-310" y="195327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E08478-426E-08E9-67FD-60AEFD1DE912}"/>
                </a:ext>
              </a:extLst>
            </p:cNvPr>
            <p:cNvSpPr/>
            <p:nvPr/>
          </p:nvSpPr>
          <p:spPr>
            <a:xfrm>
              <a:off x="4310316" y="3658364"/>
              <a:ext cx="1791921" cy="1786504"/>
            </a:xfrm>
            <a:custGeom>
              <a:avLst/>
              <a:gdLst>
                <a:gd name="connsiteX0" fmla="*/ 1953144 w 1953453"/>
                <a:gd name="connsiteY0" fmla="*/ 1953269 h 1953453"/>
                <a:gd name="connsiteX1" fmla="*/ -310 w 1953453"/>
                <a:gd name="connsiteY1" fmla="*/ -185 h 1953453"/>
                <a:gd name="connsiteX2" fmla="*/ 1953144 w 1953453"/>
                <a:gd name="connsiteY2" fmla="*/ -185 h 19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453" h="1953453">
                  <a:moveTo>
                    <a:pt x="1953144" y="1953269"/>
                  </a:moveTo>
                  <a:cubicBezTo>
                    <a:pt x="874275" y="1953269"/>
                    <a:pt x="-310" y="1078674"/>
                    <a:pt x="-310" y="-185"/>
                  </a:cubicBezTo>
                  <a:lnTo>
                    <a:pt x="1953144" y="-18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" name="Graphic 17">
              <a:extLst>
                <a:ext uri="{FF2B5EF4-FFF2-40B4-BE49-F238E27FC236}">
                  <a16:creationId xmlns:a16="http://schemas.microsoft.com/office/drawing/2014/main" id="{0BE62A32-9EE1-A5AE-7647-907B7035DA0E}"/>
                </a:ext>
              </a:extLst>
            </p:cNvPr>
            <p:cNvSpPr/>
            <p:nvPr/>
          </p:nvSpPr>
          <p:spPr>
            <a:xfrm rot="16200000">
              <a:off x="6101920" y="3646208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" name="Graphic 16">
              <a:extLst>
                <a:ext uri="{FF2B5EF4-FFF2-40B4-BE49-F238E27FC236}">
                  <a16:creationId xmlns:a16="http://schemas.microsoft.com/office/drawing/2014/main" id="{852846EA-3070-EFC8-A1A0-B8E1754B51BB}"/>
                </a:ext>
              </a:extLst>
            </p:cNvPr>
            <p:cNvSpPr/>
            <p:nvPr/>
          </p:nvSpPr>
          <p:spPr>
            <a:xfrm rot="10800000">
              <a:off x="6107566" y="1600963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Graphic 15">
              <a:extLst>
                <a:ext uri="{FF2B5EF4-FFF2-40B4-BE49-F238E27FC236}">
                  <a16:creationId xmlns:a16="http://schemas.microsoft.com/office/drawing/2014/main" id="{49F62C2B-81E1-13C3-8540-3260313EC066}"/>
                </a:ext>
              </a:extLst>
            </p:cNvPr>
            <p:cNvSpPr/>
            <p:nvPr/>
          </p:nvSpPr>
          <p:spPr>
            <a:xfrm rot="5400000">
              <a:off x="4050757" y="1606883"/>
              <a:ext cx="2039322" cy="2063637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Graphic 14">
              <a:extLst>
                <a:ext uri="{FF2B5EF4-FFF2-40B4-BE49-F238E27FC236}">
                  <a16:creationId xmlns:a16="http://schemas.microsoft.com/office/drawing/2014/main" id="{B8E56795-B510-40AF-9224-5028131EFB42}"/>
                </a:ext>
              </a:extLst>
            </p:cNvPr>
            <p:cNvSpPr/>
            <p:nvPr/>
          </p:nvSpPr>
          <p:spPr>
            <a:xfrm>
              <a:off x="4054284" y="3658364"/>
              <a:ext cx="2045505" cy="2057399"/>
            </a:xfrm>
            <a:custGeom>
              <a:avLst/>
              <a:gdLst>
                <a:gd name="connsiteX0" fmla="*/ 2228822 w 2229897"/>
                <a:gd name="connsiteY0" fmla="*/ 2249495 h 2249663"/>
                <a:gd name="connsiteX1" fmla="*/ -1076 w 2229897"/>
                <a:gd name="connsiteY1" fmla="*/ 334484 h 2249663"/>
                <a:gd name="connsiteX2" fmla="*/ -1076 w 2229897"/>
                <a:gd name="connsiteY2" fmla="*/ 334484 h 2249663"/>
                <a:gd name="connsiteX3" fmla="*/ 276197 w 2229897"/>
                <a:gd name="connsiteY3" fmla="*/ -167 h 2249663"/>
                <a:gd name="connsiteX4" fmla="*/ 612716 w 2229897"/>
                <a:gd name="connsiteY4" fmla="*/ 335037 h 2249663"/>
                <a:gd name="connsiteX5" fmla="*/ 612716 w 2229897"/>
                <a:gd name="connsiteY5" fmla="*/ 335037 h 2249663"/>
                <a:gd name="connsiteX6" fmla="*/ 2228251 w 2229897"/>
                <a:gd name="connsiteY6" fmla="*/ 1645172 h 224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9897" h="2249663">
                  <a:moveTo>
                    <a:pt x="2228822" y="2249495"/>
                  </a:moveTo>
                  <a:cubicBezTo>
                    <a:pt x="1112778" y="2250552"/>
                    <a:pt x="164183" y="1435936"/>
                    <a:pt x="-1076" y="334484"/>
                  </a:cubicBezTo>
                  <a:lnTo>
                    <a:pt x="-1076" y="334484"/>
                  </a:lnTo>
                  <a:lnTo>
                    <a:pt x="276197" y="-167"/>
                  </a:lnTo>
                  <a:lnTo>
                    <a:pt x="612716" y="335037"/>
                  </a:lnTo>
                  <a:lnTo>
                    <a:pt x="612716" y="335037"/>
                  </a:lnTo>
                  <a:cubicBezTo>
                    <a:pt x="771306" y="1098608"/>
                    <a:pt x="1446249" y="1645906"/>
                    <a:pt x="2228251" y="164517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7C2D415-FF4B-0F6B-14DF-86BC12F0E262}"/>
              </a:ext>
            </a:extLst>
          </p:cNvPr>
          <p:cNvGrpSpPr/>
          <p:nvPr/>
        </p:nvGrpSpPr>
        <p:grpSpPr>
          <a:xfrm>
            <a:off x="388619" y="3927964"/>
            <a:ext cx="2194560" cy="1106115"/>
            <a:chOff x="8921977" y="4001571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50CDED-5E7F-8851-B434-53824A68EE6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CB7BA87-438B-4546-2749-2C193616C8A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85F644-D708-33F4-0E6C-033749A3C280}"/>
              </a:ext>
            </a:extLst>
          </p:cNvPr>
          <p:cNvGrpSpPr/>
          <p:nvPr/>
        </p:nvGrpSpPr>
        <p:grpSpPr>
          <a:xfrm>
            <a:off x="388619" y="2205753"/>
            <a:ext cx="2194560" cy="1106115"/>
            <a:chOff x="332936" y="2555951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C340D9-DCAA-B869-6523-93D53BE0A6B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C03845-F1FE-F9AD-06A2-CFC8FFE8A7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056C461-41D5-DAE3-6B37-B401A2F7C718}"/>
              </a:ext>
            </a:extLst>
          </p:cNvPr>
          <p:cNvGrpSpPr/>
          <p:nvPr/>
        </p:nvGrpSpPr>
        <p:grpSpPr>
          <a:xfrm>
            <a:off x="6560821" y="2205752"/>
            <a:ext cx="2194560" cy="1106115"/>
            <a:chOff x="8921977" y="1394910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2A7E9D-BFC2-0F95-CFE6-BFC5647159E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F83AA7-14AE-67D2-75DD-81D9951D6BF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9A4A2FB-32BD-CB28-6432-23E79975EDB6}"/>
              </a:ext>
            </a:extLst>
          </p:cNvPr>
          <p:cNvGrpSpPr/>
          <p:nvPr/>
        </p:nvGrpSpPr>
        <p:grpSpPr>
          <a:xfrm>
            <a:off x="6560821" y="3927963"/>
            <a:ext cx="2194560" cy="1106115"/>
            <a:chOff x="8921977" y="1394910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59BF9DE-2E02-42CB-1A7A-570C90F252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C4A896-A694-0163-C1AA-31E18453B9C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23" name="Graphic 22" descr="Rocket with solid fill">
            <a:extLst>
              <a:ext uri="{FF2B5EF4-FFF2-40B4-BE49-F238E27FC236}">
                <a16:creationId xmlns:a16="http://schemas.microsoft.com/office/drawing/2014/main" id="{0273F290-4E34-7E51-4009-B91272403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7855" y="2919293"/>
            <a:ext cx="480060" cy="480060"/>
          </a:xfrm>
          <a:prstGeom prst="rect">
            <a:avLst/>
          </a:prstGeom>
        </p:spPr>
      </p:pic>
      <p:pic>
        <p:nvPicPr>
          <p:cNvPr id="24" name="Graphic 23" descr="Gears with solid fill">
            <a:extLst>
              <a:ext uri="{FF2B5EF4-FFF2-40B4-BE49-F238E27FC236}">
                <a16:creationId xmlns:a16="http://schemas.microsoft.com/office/drawing/2014/main" id="{86F52B6C-03CC-6DF9-0457-A968C7CBB0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6085" y="3807850"/>
            <a:ext cx="480060" cy="480060"/>
          </a:xfrm>
          <a:prstGeom prst="rect">
            <a:avLst/>
          </a:prstGeom>
        </p:spPr>
      </p:pic>
      <p:pic>
        <p:nvPicPr>
          <p:cNvPr id="25" name="Graphic 24" descr="Magnifying glass with solid fill">
            <a:extLst>
              <a:ext uri="{FF2B5EF4-FFF2-40B4-BE49-F238E27FC236}">
                <a16:creationId xmlns:a16="http://schemas.microsoft.com/office/drawing/2014/main" id="{7818281B-365D-B17C-3550-57AB00DE77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57855" y="3820550"/>
            <a:ext cx="480060" cy="480060"/>
          </a:xfrm>
          <a:prstGeom prst="rect">
            <a:avLst/>
          </a:prstGeom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6FABB08E-2416-38CC-B320-A8C10D1FD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06085" y="2901433"/>
            <a:ext cx="480060" cy="480060"/>
          </a:xfrm>
          <a:prstGeom prst="rect">
            <a:avLst/>
          </a:prstGeom>
        </p:spPr>
      </p:pic>
      <p:sp>
        <p:nvSpPr>
          <p:cNvPr id="29" name="Title 28">
            <a:extLst>
              <a:ext uri="{FF2B5EF4-FFF2-40B4-BE49-F238E27FC236}">
                <a16:creationId xmlns:a16="http://schemas.microsoft.com/office/drawing/2014/main" id="{7D922B97-730E-EEE7-8A91-422EB205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35858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329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4-Stage Cycle Flow – Slide Template</vt:lpstr>
      <vt:lpstr>4-Stage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4-Stage Cycle Flow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2024-02-23T19:30:41Z</dcterms:modified>
  <cp:category>Charts &amp; Diagrams</cp:category>
</cp:coreProperties>
</file>