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390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346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68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4-Stage Whirling Cycle Diagram – Slide Template</a:t>
            </a:r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81C5E95E-3095-477E-B6B5-2DB59790B88E}"/>
              </a:ext>
            </a:extLst>
          </p:cNvPr>
          <p:cNvSpPr/>
          <p:nvPr/>
        </p:nvSpPr>
        <p:spPr>
          <a:xfrm>
            <a:off x="4372628" y="2733420"/>
            <a:ext cx="2482906" cy="3267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8" h="21600" extrusionOk="0">
                <a:moveTo>
                  <a:pt x="21490" y="20100"/>
                </a:moveTo>
                <a:lnTo>
                  <a:pt x="19969" y="17230"/>
                </a:lnTo>
                <a:cubicBezTo>
                  <a:pt x="13236" y="17218"/>
                  <a:pt x="7602" y="13660"/>
                  <a:pt x="6133" y="8886"/>
                </a:cubicBezTo>
                <a:cubicBezTo>
                  <a:pt x="5966" y="8344"/>
                  <a:pt x="5852" y="7788"/>
                  <a:pt x="5797" y="7220"/>
                </a:cubicBezTo>
                <a:cubicBezTo>
                  <a:pt x="5795" y="7202"/>
                  <a:pt x="5792" y="7185"/>
                  <a:pt x="5790" y="7167"/>
                </a:cubicBezTo>
                <a:cubicBezTo>
                  <a:pt x="5784" y="7137"/>
                  <a:pt x="5779" y="7106"/>
                  <a:pt x="5775" y="7074"/>
                </a:cubicBezTo>
                <a:cubicBezTo>
                  <a:pt x="5764" y="6983"/>
                  <a:pt x="5754" y="6891"/>
                  <a:pt x="5747" y="6799"/>
                </a:cubicBezTo>
                <a:cubicBezTo>
                  <a:pt x="5745" y="6776"/>
                  <a:pt x="5741" y="6754"/>
                  <a:pt x="5740" y="6730"/>
                </a:cubicBezTo>
                <a:cubicBezTo>
                  <a:pt x="5740" y="6723"/>
                  <a:pt x="5739" y="6716"/>
                  <a:pt x="5739" y="6708"/>
                </a:cubicBezTo>
                <a:cubicBezTo>
                  <a:pt x="5732" y="6598"/>
                  <a:pt x="5730" y="6489"/>
                  <a:pt x="5731" y="6380"/>
                </a:cubicBezTo>
                <a:cubicBezTo>
                  <a:pt x="5731" y="6362"/>
                  <a:pt x="5732" y="6344"/>
                  <a:pt x="5734" y="6325"/>
                </a:cubicBezTo>
                <a:cubicBezTo>
                  <a:pt x="5735" y="6227"/>
                  <a:pt x="5740" y="6129"/>
                  <a:pt x="5747" y="6032"/>
                </a:cubicBezTo>
                <a:cubicBezTo>
                  <a:pt x="5748" y="6021"/>
                  <a:pt x="5747" y="6011"/>
                  <a:pt x="5748" y="6000"/>
                </a:cubicBezTo>
                <a:cubicBezTo>
                  <a:pt x="5752" y="5958"/>
                  <a:pt x="5758" y="5916"/>
                  <a:pt x="5762" y="5874"/>
                </a:cubicBezTo>
                <a:cubicBezTo>
                  <a:pt x="5767" y="5825"/>
                  <a:pt x="5773" y="5775"/>
                  <a:pt x="5779" y="5727"/>
                </a:cubicBezTo>
                <a:cubicBezTo>
                  <a:pt x="5786" y="5676"/>
                  <a:pt x="5795" y="5626"/>
                  <a:pt x="5804" y="5575"/>
                </a:cubicBezTo>
                <a:cubicBezTo>
                  <a:pt x="5813" y="5523"/>
                  <a:pt x="5821" y="5471"/>
                  <a:pt x="5831" y="5418"/>
                </a:cubicBezTo>
                <a:cubicBezTo>
                  <a:pt x="5839" y="5377"/>
                  <a:pt x="5850" y="5338"/>
                  <a:pt x="5859" y="5297"/>
                </a:cubicBezTo>
                <a:cubicBezTo>
                  <a:pt x="5873" y="5235"/>
                  <a:pt x="5887" y="5173"/>
                  <a:pt x="5904" y="5110"/>
                </a:cubicBezTo>
                <a:cubicBezTo>
                  <a:pt x="5911" y="5086"/>
                  <a:pt x="5919" y="5064"/>
                  <a:pt x="5925" y="5040"/>
                </a:cubicBezTo>
                <a:cubicBezTo>
                  <a:pt x="6532" y="2914"/>
                  <a:pt x="8514" y="1180"/>
                  <a:pt x="11129" y="399"/>
                </a:cubicBezTo>
                <a:cubicBezTo>
                  <a:pt x="11136" y="397"/>
                  <a:pt x="11141" y="395"/>
                  <a:pt x="11146" y="393"/>
                </a:cubicBezTo>
                <a:cubicBezTo>
                  <a:pt x="11158" y="390"/>
                  <a:pt x="11168" y="386"/>
                  <a:pt x="11180" y="383"/>
                </a:cubicBezTo>
                <a:cubicBezTo>
                  <a:pt x="11250" y="362"/>
                  <a:pt x="11322" y="343"/>
                  <a:pt x="11394" y="324"/>
                </a:cubicBezTo>
                <a:cubicBezTo>
                  <a:pt x="11440" y="312"/>
                  <a:pt x="11484" y="298"/>
                  <a:pt x="11528" y="287"/>
                </a:cubicBezTo>
                <a:cubicBezTo>
                  <a:pt x="11544" y="283"/>
                  <a:pt x="11561" y="279"/>
                  <a:pt x="11576" y="275"/>
                </a:cubicBezTo>
                <a:cubicBezTo>
                  <a:pt x="11630" y="261"/>
                  <a:pt x="11685" y="249"/>
                  <a:pt x="11738" y="237"/>
                </a:cubicBezTo>
                <a:cubicBezTo>
                  <a:pt x="11802" y="222"/>
                  <a:pt x="11865" y="206"/>
                  <a:pt x="11929" y="192"/>
                </a:cubicBezTo>
                <a:cubicBezTo>
                  <a:pt x="11951" y="187"/>
                  <a:pt x="11972" y="183"/>
                  <a:pt x="11994" y="179"/>
                </a:cubicBezTo>
                <a:cubicBezTo>
                  <a:pt x="12019" y="174"/>
                  <a:pt x="12045" y="169"/>
                  <a:pt x="12069" y="164"/>
                </a:cubicBezTo>
                <a:cubicBezTo>
                  <a:pt x="12166" y="145"/>
                  <a:pt x="12261" y="127"/>
                  <a:pt x="12359" y="110"/>
                </a:cubicBezTo>
                <a:cubicBezTo>
                  <a:pt x="12401" y="103"/>
                  <a:pt x="12441" y="96"/>
                  <a:pt x="12483" y="90"/>
                </a:cubicBezTo>
                <a:cubicBezTo>
                  <a:pt x="12587" y="73"/>
                  <a:pt x="12693" y="57"/>
                  <a:pt x="12800" y="44"/>
                </a:cubicBezTo>
                <a:cubicBezTo>
                  <a:pt x="12843" y="38"/>
                  <a:pt x="12886" y="33"/>
                  <a:pt x="12929" y="28"/>
                </a:cubicBezTo>
                <a:cubicBezTo>
                  <a:pt x="13013" y="18"/>
                  <a:pt x="13099" y="9"/>
                  <a:pt x="13186" y="0"/>
                </a:cubicBezTo>
                <a:cubicBezTo>
                  <a:pt x="12436" y="42"/>
                  <a:pt x="11703" y="129"/>
                  <a:pt x="10991" y="254"/>
                </a:cubicBezTo>
                <a:cubicBezTo>
                  <a:pt x="4702" y="1370"/>
                  <a:pt x="16" y="5648"/>
                  <a:pt x="0" y="10759"/>
                </a:cubicBezTo>
                <a:cubicBezTo>
                  <a:pt x="0" y="10768"/>
                  <a:pt x="0" y="10777"/>
                  <a:pt x="0" y="10785"/>
                </a:cubicBezTo>
                <a:cubicBezTo>
                  <a:pt x="0" y="16166"/>
                  <a:pt x="5178" y="20630"/>
                  <a:pt x="11957" y="21460"/>
                </a:cubicBezTo>
                <a:cubicBezTo>
                  <a:pt x="12703" y="21551"/>
                  <a:pt x="13467" y="21600"/>
                  <a:pt x="14247" y="21600"/>
                </a:cubicBezTo>
                <a:cubicBezTo>
                  <a:pt x="15027" y="21600"/>
                  <a:pt x="15791" y="21551"/>
                  <a:pt x="16537" y="21460"/>
                </a:cubicBezTo>
                <a:cubicBezTo>
                  <a:pt x="18155" y="21320"/>
                  <a:pt x="19714" y="21033"/>
                  <a:pt x="21190" y="20616"/>
                </a:cubicBezTo>
                <a:cubicBezTo>
                  <a:pt x="21462" y="20541"/>
                  <a:pt x="21600" y="20307"/>
                  <a:pt x="21490" y="201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79B2B9C1-BD46-4811-989A-378D1ED5BD4A}"/>
              </a:ext>
            </a:extLst>
          </p:cNvPr>
          <p:cNvSpPr/>
          <p:nvPr/>
        </p:nvSpPr>
        <p:spPr>
          <a:xfrm>
            <a:off x="5014273" y="2861975"/>
            <a:ext cx="3254941" cy="24896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28" extrusionOk="0">
                <a:moveTo>
                  <a:pt x="21463" y="4995"/>
                </a:moveTo>
                <a:cubicBezTo>
                  <a:pt x="21323" y="3377"/>
                  <a:pt x="21036" y="1817"/>
                  <a:pt x="20619" y="341"/>
                </a:cubicBezTo>
                <a:cubicBezTo>
                  <a:pt x="20542" y="66"/>
                  <a:pt x="20307" y="-72"/>
                  <a:pt x="20100" y="38"/>
                </a:cubicBezTo>
                <a:lnTo>
                  <a:pt x="17230" y="1559"/>
                </a:lnTo>
                <a:cubicBezTo>
                  <a:pt x="17218" y="8291"/>
                  <a:pt x="13660" y="13925"/>
                  <a:pt x="8886" y="15395"/>
                </a:cubicBezTo>
                <a:cubicBezTo>
                  <a:pt x="8344" y="15561"/>
                  <a:pt x="7788" y="15675"/>
                  <a:pt x="7220" y="15730"/>
                </a:cubicBezTo>
                <a:cubicBezTo>
                  <a:pt x="7203" y="15732"/>
                  <a:pt x="7185" y="15735"/>
                  <a:pt x="7168" y="15737"/>
                </a:cubicBezTo>
                <a:cubicBezTo>
                  <a:pt x="7138" y="15743"/>
                  <a:pt x="7106" y="15748"/>
                  <a:pt x="7075" y="15752"/>
                </a:cubicBezTo>
                <a:cubicBezTo>
                  <a:pt x="6984" y="15764"/>
                  <a:pt x="6893" y="15773"/>
                  <a:pt x="6801" y="15781"/>
                </a:cubicBezTo>
                <a:cubicBezTo>
                  <a:pt x="6777" y="15782"/>
                  <a:pt x="6755" y="15786"/>
                  <a:pt x="6731" y="15787"/>
                </a:cubicBezTo>
                <a:cubicBezTo>
                  <a:pt x="6724" y="15787"/>
                  <a:pt x="6717" y="15788"/>
                  <a:pt x="6709" y="15788"/>
                </a:cubicBezTo>
                <a:cubicBezTo>
                  <a:pt x="6599" y="15795"/>
                  <a:pt x="6490" y="15797"/>
                  <a:pt x="6381" y="15796"/>
                </a:cubicBezTo>
                <a:cubicBezTo>
                  <a:pt x="6362" y="15796"/>
                  <a:pt x="6344" y="15795"/>
                  <a:pt x="6325" y="15794"/>
                </a:cubicBezTo>
                <a:cubicBezTo>
                  <a:pt x="6227" y="15792"/>
                  <a:pt x="6130" y="15788"/>
                  <a:pt x="6033" y="15781"/>
                </a:cubicBezTo>
                <a:cubicBezTo>
                  <a:pt x="6022" y="15779"/>
                  <a:pt x="6012" y="15781"/>
                  <a:pt x="6001" y="15779"/>
                </a:cubicBezTo>
                <a:cubicBezTo>
                  <a:pt x="5959" y="15775"/>
                  <a:pt x="5917" y="15769"/>
                  <a:pt x="5874" y="15765"/>
                </a:cubicBezTo>
                <a:cubicBezTo>
                  <a:pt x="5825" y="15760"/>
                  <a:pt x="5776" y="15754"/>
                  <a:pt x="5728" y="15748"/>
                </a:cubicBezTo>
                <a:cubicBezTo>
                  <a:pt x="5676" y="15741"/>
                  <a:pt x="5626" y="15731"/>
                  <a:pt x="5575" y="15723"/>
                </a:cubicBezTo>
                <a:cubicBezTo>
                  <a:pt x="5523" y="15714"/>
                  <a:pt x="5471" y="15706"/>
                  <a:pt x="5419" y="15696"/>
                </a:cubicBezTo>
                <a:cubicBezTo>
                  <a:pt x="5378" y="15688"/>
                  <a:pt x="5338" y="15678"/>
                  <a:pt x="5297" y="15668"/>
                </a:cubicBezTo>
                <a:cubicBezTo>
                  <a:pt x="5235" y="15654"/>
                  <a:pt x="5173" y="15640"/>
                  <a:pt x="5111" y="15624"/>
                </a:cubicBezTo>
                <a:cubicBezTo>
                  <a:pt x="5087" y="15618"/>
                  <a:pt x="5064" y="15610"/>
                  <a:pt x="5040" y="15603"/>
                </a:cubicBezTo>
                <a:cubicBezTo>
                  <a:pt x="2914" y="14997"/>
                  <a:pt x="1181" y="13015"/>
                  <a:pt x="399" y="10401"/>
                </a:cubicBezTo>
                <a:cubicBezTo>
                  <a:pt x="397" y="10394"/>
                  <a:pt x="395" y="10389"/>
                  <a:pt x="393" y="10382"/>
                </a:cubicBezTo>
                <a:cubicBezTo>
                  <a:pt x="390" y="10371"/>
                  <a:pt x="386" y="10360"/>
                  <a:pt x="383" y="10349"/>
                </a:cubicBezTo>
                <a:cubicBezTo>
                  <a:pt x="362" y="10278"/>
                  <a:pt x="343" y="10206"/>
                  <a:pt x="324" y="10135"/>
                </a:cubicBezTo>
                <a:cubicBezTo>
                  <a:pt x="312" y="10089"/>
                  <a:pt x="298" y="10045"/>
                  <a:pt x="287" y="10000"/>
                </a:cubicBezTo>
                <a:cubicBezTo>
                  <a:pt x="283" y="9985"/>
                  <a:pt x="279" y="9968"/>
                  <a:pt x="275" y="9952"/>
                </a:cubicBezTo>
                <a:cubicBezTo>
                  <a:pt x="261" y="9899"/>
                  <a:pt x="249" y="9844"/>
                  <a:pt x="237" y="9791"/>
                </a:cubicBezTo>
                <a:cubicBezTo>
                  <a:pt x="222" y="9727"/>
                  <a:pt x="206" y="9664"/>
                  <a:pt x="192" y="9600"/>
                </a:cubicBezTo>
                <a:cubicBezTo>
                  <a:pt x="187" y="9578"/>
                  <a:pt x="183" y="9557"/>
                  <a:pt x="179" y="9535"/>
                </a:cubicBezTo>
                <a:cubicBezTo>
                  <a:pt x="174" y="9510"/>
                  <a:pt x="169" y="9484"/>
                  <a:pt x="164" y="9459"/>
                </a:cubicBezTo>
                <a:cubicBezTo>
                  <a:pt x="145" y="9363"/>
                  <a:pt x="127" y="9266"/>
                  <a:pt x="110" y="9170"/>
                </a:cubicBezTo>
                <a:cubicBezTo>
                  <a:pt x="103" y="9128"/>
                  <a:pt x="96" y="9088"/>
                  <a:pt x="90" y="9046"/>
                </a:cubicBezTo>
                <a:cubicBezTo>
                  <a:pt x="73" y="8942"/>
                  <a:pt x="57" y="8836"/>
                  <a:pt x="44" y="8729"/>
                </a:cubicBezTo>
                <a:cubicBezTo>
                  <a:pt x="38" y="8686"/>
                  <a:pt x="33" y="8643"/>
                  <a:pt x="28" y="8600"/>
                </a:cubicBezTo>
                <a:cubicBezTo>
                  <a:pt x="18" y="8515"/>
                  <a:pt x="9" y="8429"/>
                  <a:pt x="0" y="8343"/>
                </a:cubicBezTo>
                <a:cubicBezTo>
                  <a:pt x="42" y="9093"/>
                  <a:pt x="129" y="9826"/>
                  <a:pt x="254" y="10538"/>
                </a:cubicBezTo>
                <a:cubicBezTo>
                  <a:pt x="1370" y="16826"/>
                  <a:pt x="5648" y="21512"/>
                  <a:pt x="10759" y="21528"/>
                </a:cubicBezTo>
                <a:cubicBezTo>
                  <a:pt x="10768" y="21528"/>
                  <a:pt x="10777" y="21528"/>
                  <a:pt x="10785" y="21528"/>
                </a:cubicBezTo>
                <a:cubicBezTo>
                  <a:pt x="16166" y="21528"/>
                  <a:pt x="20630" y="16350"/>
                  <a:pt x="21460" y="9571"/>
                </a:cubicBezTo>
                <a:cubicBezTo>
                  <a:pt x="21551" y="8826"/>
                  <a:pt x="21600" y="8062"/>
                  <a:pt x="21600" y="7282"/>
                </a:cubicBezTo>
                <a:cubicBezTo>
                  <a:pt x="21600" y="6502"/>
                  <a:pt x="21555" y="5741"/>
                  <a:pt x="21463" y="499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30191C08-AFBA-4280-8CA6-AED491EF5828}"/>
              </a:ext>
            </a:extLst>
          </p:cNvPr>
          <p:cNvSpPr/>
          <p:nvPr/>
        </p:nvSpPr>
        <p:spPr>
          <a:xfrm>
            <a:off x="5132366" y="1435234"/>
            <a:ext cx="2489633" cy="3267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6" h="21600" extrusionOk="0">
                <a:moveTo>
                  <a:pt x="9573" y="140"/>
                </a:moveTo>
                <a:cubicBezTo>
                  <a:pt x="8827" y="49"/>
                  <a:pt x="8063" y="0"/>
                  <a:pt x="7284" y="0"/>
                </a:cubicBezTo>
                <a:cubicBezTo>
                  <a:pt x="6504" y="0"/>
                  <a:pt x="5740" y="49"/>
                  <a:pt x="4994" y="140"/>
                </a:cubicBezTo>
                <a:cubicBezTo>
                  <a:pt x="3376" y="280"/>
                  <a:pt x="1817" y="567"/>
                  <a:pt x="341" y="984"/>
                </a:cubicBezTo>
                <a:cubicBezTo>
                  <a:pt x="66" y="1061"/>
                  <a:pt x="-72" y="1296"/>
                  <a:pt x="37" y="1503"/>
                </a:cubicBezTo>
                <a:lnTo>
                  <a:pt x="1559" y="4372"/>
                </a:lnTo>
                <a:cubicBezTo>
                  <a:pt x="8290" y="4384"/>
                  <a:pt x="13923" y="7942"/>
                  <a:pt x="15393" y="12716"/>
                </a:cubicBezTo>
                <a:cubicBezTo>
                  <a:pt x="15393" y="12716"/>
                  <a:pt x="15777" y="14035"/>
                  <a:pt x="15779" y="14802"/>
                </a:cubicBezTo>
                <a:cubicBezTo>
                  <a:pt x="15780" y="14826"/>
                  <a:pt x="15784" y="14849"/>
                  <a:pt x="15785" y="14873"/>
                </a:cubicBezTo>
                <a:cubicBezTo>
                  <a:pt x="15785" y="14879"/>
                  <a:pt x="15786" y="14886"/>
                  <a:pt x="15786" y="14894"/>
                </a:cubicBezTo>
                <a:cubicBezTo>
                  <a:pt x="15793" y="15004"/>
                  <a:pt x="15796" y="15113"/>
                  <a:pt x="15794" y="15222"/>
                </a:cubicBezTo>
                <a:cubicBezTo>
                  <a:pt x="15794" y="15241"/>
                  <a:pt x="15793" y="15260"/>
                  <a:pt x="15792" y="15278"/>
                </a:cubicBezTo>
                <a:cubicBezTo>
                  <a:pt x="15790" y="15376"/>
                  <a:pt x="15786" y="15473"/>
                  <a:pt x="15779" y="15570"/>
                </a:cubicBezTo>
                <a:cubicBezTo>
                  <a:pt x="15777" y="15581"/>
                  <a:pt x="15779" y="15591"/>
                  <a:pt x="15777" y="15602"/>
                </a:cubicBezTo>
                <a:cubicBezTo>
                  <a:pt x="15773" y="15645"/>
                  <a:pt x="15767" y="15686"/>
                  <a:pt x="15763" y="15728"/>
                </a:cubicBezTo>
                <a:cubicBezTo>
                  <a:pt x="15758" y="15777"/>
                  <a:pt x="15752" y="15826"/>
                  <a:pt x="15746" y="15874"/>
                </a:cubicBezTo>
                <a:cubicBezTo>
                  <a:pt x="15739" y="15925"/>
                  <a:pt x="15729" y="15975"/>
                  <a:pt x="15721" y="16027"/>
                </a:cubicBezTo>
                <a:cubicBezTo>
                  <a:pt x="15712" y="16079"/>
                  <a:pt x="15704" y="16132"/>
                  <a:pt x="15694" y="16183"/>
                </a:cubicBezTo>
                <a:cubicBezTo>
                  <a:pt x="15686" y="16224"/>
                  <a:pt x="15676" y="16264"/>
                  <a:pt x="15666" y="16304"/>
                </a:cubicBezTo>
                <a:cubicBezTo>
                  <a:pt x="15652" y="16366"/>
                  <a:pt x="15638" y="16429"/>
                  <a:pt x="15622" y="16490"/>
                </a:cubicBezTo>
                <a:cubicBezTo>
                  <a:pt x="15616" y="16514"/>
                  <a:pt x="15608" y="16538"/>
                  <a:pt x="15601" y="16560"/>
                </a:cubicBezTo>
                <a:cubicBezTo>
                  <a:pt x="14995" y="18686"/>
                  <a:pt x="13013" y="20420"/>
                  <a:pt x="10398" y="21201"/>
                </a:cubicBezTo>
                <a:cubicBezTo>
                  <a:pt x="10393" y="21203"/>
                  <a:pt x="10386" y="21205"/>
                  <a:pt x="10381" y="21207"/>
                </a:cubicBezTo>
                <a:cubicBezTo>
                  <a:pt x="10369" y="21210"/>
                  <a:pt x="10359" y="21214"/>
                  <a:pt x="10347" y="21217"/>
                </a:cubicBezTo>
                <a:cubicBezTo>
                  <a:pt x="10277" y="21238"/>
                  <a:pt x="10205" y="21257"/>
                  <a:pt x="10134" y="21276"/>
                </a:cubicBezTo>
                <a:cubicBezTo>
                  <a:pt x="10088" y="21288"/>
                  <a:pt x="10044" y="21302"/>
                  <a:pt x="9999" y="21313"/>
                </a:cubicBezTo>
                <a:cubicBezTo>
                  <a:pt x="9984" y="21317"/>
                  <a:pt x="9968" y="21320"/>
                  <a:pt x="9951" y="21325"/>
                </a:cubicBezTo>
                <a:cubicBezTo>
                  <a:pt x="9898" y="21339"/>
                  <a:pt x="9843" y="21351"/>
                  <a:pt x="9789" y="21363"/>
                </a:cubicBezTo>
                <a:cubicBezTo>
                  <a:pt x="9725" y="21378"/>
                  <a:pt x="9663" y="21394"/>
                  <a:pt x="9599" y="21408"/>
                </a:cubicBezTo>
                <a:cubicBezTo>
                  <a:pt x="9577" y="21413"/>
                  <a:pt x="9556" y="21417"/>
                  <a:pt x="9534" y="21421"/>
                </a:cubicBezTo>
                <a:cubicBezTo>
                  <a:pt x="9509" y="21426"/>
                  <a:pt x="9483" y="21431"/>
                  <a:pt x="9458" y="21436"/>
                </a:cubicBezTo>
                <a:cubicBezTo>
                  <a:pt x="9363" y="21455"/>
                  <a:pt x="9267" y="21473"/>
                  <a:pt x="9169" y="21490"/>
                </a:cubicBezTo>
                <a:cubicBezTo>
                  <a:pt x="9127" y="21497"/>
                  <a:pt x="9085" y="21504"/>
                  <a:pt x="9044" y="21510"/>
                </a:cubicBezTo>
                <a:cubicBezTo>
                  <a:pt x="8939" y="21527"/>
                  <a:pt x="8834" y="21543"/>
                  <a:pt x="8728" y="21556"/>
                </a:cubicBezTo>
                <a:cubicBezTo>
                  <a:pt x="8685" y="21562"/>
                  <a:pt x="8642" y="21567"/>
                  <a:pt x="8599" y="21572"/>
                </a:cubicBezTo>
                <a:cubicBezTo>
                  <a:pt x="8514" y="21582"/>
                  <a:pt x="8428" y="21591"/>
                  <a:pt x="8342" y="21600"/>
                </a:cubicBezTo>
                <a:cubicBezTo>
                  <a:pt x="9092" y="21558"/>
                  <a:pt x="9825" y="21471"/>
                  <a:pt x="10536" y="21346"/>
                </a:cubicBezTo>
                <a:cubicBezTo>
                  <a:pt x="16824" y="20230"/>
                  <a:pt x="21510" y="15953"/>
                  <a:pt x="21525" y="10842"/>
                </a:cubicBezTo>
                <a:cubicBezTo>
                  <a:pt x="21525" y="10833"/>
                  <a:pt x="21525" y="10824"/>
                  <a:pt x="21525" y="10816"/>
                </a:cubicBezTo>
                <a:cubicBezTo>
                  <a:pt x="21528" y="5434"/>
                  <a:pt x="16351" y="971"/>
                  <a:pt x="9573" y="140"/>
                </a:cubicBezTo>
                <a:close/>
              </a:path>
            </a:pathLst>
          </a:custGeom>
          <a:solidFill>
            <a:schemeClr val="tx2"/>
          </a:solidFill>
          <a:ln w="12700">
            <a:noFill/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52032B9F-4C43-4BF0-A761-1CF9EA1A65F6}"/>
              </a:ext>
            </a:extLst>
          </p:cNvPr>
          <p:cNvSpPr/>
          <p:nvPr/>
        </p:nvSpPr>
        <p:spPr>
          <a:xfrm>
            <a:off x="3712974" y="2094387"/>
            <a:ext cx="3258713" cy="2489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28" extrusionOk="0">
                <a:moveTo>
                  <a:pt x="21306" y="10989"/>
                </a:moveTo>
                <a:cubicBezTo>
                  <a:pt x="20192" y="4701"/>
                  <a:pt x="15922" y="16"/>
                  <a:pt x="10821" y="0"/>
                </a:cubicBezTo>
                <a:cubicBezTo>
                  <a:pt x="10812" y="0"/>
                  <a:pt x="10803" y="0"/>
                  <a:pt x="10795" y="0"/>
                </a:cubicBezTo>
                <a:cubicBezTo>
                  <a:pt x="5424" y="0"/>
                  <a:pt x="968" y="5177"/>
                  <a:pt x="139" y="11955"/>
                </a:cubicBezTo>
                <a:cubicBezTo>
                  <a:pt x="48" y="12701"/>
                  <a:pt x="0" y="13465"/>
                  <a:pt x="0" y="14244"/>
                </a:cubicBezTo>
                <a:cubicBezTo>
                  <a:pt x="0" y="15024"/>
                  <a:pt x="48" y="15788"/>
                  <a:pt x="139" y="16534"/>
                </a:cubicBezTo>
                <a:cubicBezTo>
                  <a:pt x="280" y="18152"/>
                  <a:pt x="566" y="19711"/>
                  <a:pt x="982" y="21187"/>
                </a:cubicBezTo>
                <a:cubicBezTo>
                  <a:pt x="1059" y="21462"/>
                  <a:pt x="1293" y="21600"/>
                  <a:pt x="1500" y="21490"/>
                </a:cubicBezTo>
                <a:lnTo>
                  <a:pt x="4364" y="19969"/>
                </a:lnTo>
                <a:cubicBezTo>
                  <a:pt x="4376" y="13238"/>
                  <a:pt x="7928" y="7605"/>
                  <a:pt x="12693" y="6135"/>
                </a:cubicBezTo>
                <a:cubicBezTo>
                  <a:pt x="13234" y="5968"/>
                  <a:pt x="13789" y="5855"/>
                  <a:pt x="14356" y="5800"/>
                </a:cubicBezTo>
                <a:cubicBezTo>
                  <a:pt x="14374" y="5798"/>
                  <a:pt x="14391" y="5795"/>
                  <a:pt x="14409" y="5792"/>
                </a:cubicBezTo>
                <a:cubicBezTo>
                  <a:pt x="14439" y="5787"/>
                  <a:pt x="14470" y="5782"/>
                  <a:pt x="14501" y="5778"/>
                </a:cubicBezTo>
                <a:cubicBezTo>
                  <a:pt x="14592" y="5766"/>
                  <a:pt x="14684" y="5757"/>
                  <a:pt x="14776" y="5749"/>
                </a:cubicBezTo>
                <a:cubicBezTo>
                  <a:pt x="14799" y="5748"/>
                  <a:pt x="14823" y="5744"/>
                  <a:pt x="14845" y="5743"/>
                </a:cubicBezTo>
                <a:cubicBezTo>
                  <a:pt x="14852" y="5743"/>
                  <a:pt x="14859" y="5742"/>
                  <a:pt x="14867" y="5742"/>
                </a:cubicBezTo>
                <a:cubicBezTo>
                  <a:pt x="14977" y="5735"/>
                  <a:pt x="15085" y="5732"/>
                  <a:pt x="15194" y="5734"/>
                </a:cubicBezTo>
                <a:cubicBezTo>
                  <a:pt x="15212" y="5734"/>
                  <a:pt x="15231" y="5735"/>
                  <a:pt x="15249" y="5736"/>
                </a:cubicBezTo>
                <a:cubicBezTo>
                  <a:pt x="15347" y="5738"/>
                  <a:pt x="15445" y="5743"/>
                  <a:pt x="15542" y="5749"/>
                </a:cubicBezTo>
                <a:cubicBezTo>
                  <a:pt x="15553" y="5751"/>
                  <a:pt x="15563" y="5749"/>
                  <a:pt x="15574" y="5751"/>
                </a:cubicBezTo>
                <a:cubicBezTo>
                  <a:pt x="15616" y="5755"/>
                  <a:pt x="15658" y="5761"/>
                  <a:pt x="15699" y="5765"/>
                </a:cubicBezTo>
                <a:cubicBezTo>
                  <a:pt x="15748" y="5770"/>
                  <a:pt x="15798" y="5775"/>
                  <a:pt x="15846" y="5782"/>
                </a:cubicBezTo>
                <a:cubicBezTo>
                  <a:pt x="15897" y="5789"/>
                  <a:pt x="15947" y="5798"/>
                  <a:pt x="15997" y="5807"/>
                </a:cubicBezTo>
                <a:cubicBezTo>
                  <a:pt x="16050" y="5816"/>
                  <a:pt x="16102" y="5824"/>
                  <a:pt x="16155" y="5834"/>
                </a:cubicBezTo>
                <a:cubicBezTo>
                  <a:pt x="16195" y="5842"/>
                  <a:pt x="16235" y="5852"/>
                  <a:pt x="16275" y="5862"/>
                </a:cubicBezTo>
                <a:cubicBezTo>
                  <a:pt x="16337" y="5876"/>
                  <a:pt x="16400" y="5890"/>
                  <a:pt x="16462" y="5907"/>
                </a:cubicBezTo>
                <a:cubicBezTo>
                  <a:pt x="16486" y="5914"/>
                  <a:pt x="16508" y="5921"/>
                  <a:pt x="16532" y="5928"/>
                </a:cubicBezTo>
                <a:cubicBezTo>
                  <a:pt x="18653" y="6534"/>
                  <a:pt x="20385" y="8516"/>
                  <a:pt x="21165" y="11131"/>
                </a:cubicBezTo>
                <a:cubicBezTo>
                  <a:pt x="21167" y="11136"/>
                  <a:pt x="21169" y="11143"/>
                  <a:pt x="21170" y="11148"/>
                </a:cubicBezTo>
                <a:cubicBezTo>
                  <a:pt x="21173" y="11160"/>
                  <a:pt x="21177" y="11170"/>
                  <a:pt x="21180" y="11182"/>
                </a:cubicBezTo>
                <a:cubicBezTo>
                  <a:pt x="21201" y="11252"/>
                  <a:pt x="21221" y="11324"/>
                  <a:pt x="21239" y="11396"/>
                </a:cubicBezTo>
                <a:cubicBezTo>
                  <a:pt x="21251" y="11441"/>
                  <a:pt x="21265" y="11486"/>
                  <a:pt x="21276" y="11530"/>
                </a:cubicBezTo>
                <a:cubicBezTo>
                  <a:pt x="21280" y="11546"/>
                  <a:pt x="21283" y="11561"/>
                  <a:pt x="21287" y="11577"/>
                </a:cubicBezTo>
                <a:cubicBezTo>
                  <a:pt x="21301" y="11630"/>
                  <a:pt x="21312" y="11685"/>
                  <a:pt x="21325" y="11740"/>
                </a:cubicBezTo>
                <a:cubicBezTo>
                  <a:pt x="21340" y="11804"/>
                  <a:pt x="21356" y="11866"/>
                  <a:pt x="21370" y="11930"/>
                </a:cubicBezTo>
                <a:cubicBezTo>
                  <a:pt x="21375" y="11952"/>
                  <a:pt x="21379" y="11973"/>
                  <a:pt x="21383" y="11996"/>
                </a:cubicBezTo>
                <a:cubicBezTo>
                  <a:pt x="21388" y="12020"/>
                  <a:pt x="21393" y="12046"/>
                  <a:pt x="21397" y="12072"/>
                </a:cubicBezTo>
                <a:cubicBezTo>
                  <a:pt x="21417" y="12168"/>
                  <a:pt x="21435" y="12264"/>
                  <a:pt x="21452" y="12362"/>
                </a:cubicBezTo>
                <a:cubicBezTo>
                  <a:pt x="21459" y="12404"/>
                  <a:pt x="21466" y="12445"/>
                  <a:pt x="21472" y="12487"/>
                </a:cubicBezTo>
                <a:cubicBezTo>
                  <a:pt x="21488" y="12591"/>
                  <a:pt x="21504" y="12697"/>
                  <a:pt x="21518" y="12803"/>
                </a:cubicBezTo>
                <a:cubicBezTo>
                  <a:pt x="21524" y="12846"/>
                  <a:pt x="21529" y="12889"/>
                  <a:pt x="21534" y="12932"/>
                </a:cubicBezTo>
                <a:cubicBezTo>
                  <a:pt x="21544" y="13016"/>
                  <a:pt x="21553" y="13102"/>
                  <a:pt x="21561" y="13188"/>
                </a:cubicBezTo>
                <a:cubicBezTo>
                  <a:pt x="21563" y="13211"/>
                  <a:pt x="21565" y="13234"/>
                  <a:pt x="21567" y="13256"/>
                </a:cubicBezTo>
                <a:cubicBezTo>
                  <a:pt x="21571" y="13297"/>
                  <a:pt x="21575" y="13338"/>
                  <a:pt x="21578" y="13379"/>
                </a:cubicBezTo>
                <a:cubicBezTo>
                  <a:pt x="21587" y="13499"/>
                  <a:pt x="21594" y="13619"/>
                  <a:pt x="21600" y="13740"/>
                </a:cubicBezTo>
                <a:cubicBezTo>
                  <a:pt x="21598" y="12727"/>
                  <a:pt x="21306" y="10989"/>
                  <a:pt x="21306" y="1098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/>
          </a:p>
        </p:txBody>
      </p:sp>
      <p:sp>
        <p:nvSpPr>
          <p:cNvPr id="43" name="Circle">
            <a:extLst>
              <a:ext uri="{FF2B5EF4-FFF2-40B4-BE49-F238E27FC236}">
                <a16:creationId xmlns:a16="http://schemas.microsoft.com/office/drawing/2014/main" id="{750CA5BE-5FB0-4613-AC1E-A03BB0C5E7D5}"/>
              </a:ext>
            </a:extLst>
          </p:cNvPr>
          <p:cNvSpPr/>
          <p:nvPr/>
        </p:nvSpPr>
        <p:spPr>
          <a:xfrm>
            <a:off x="5013232" y="2733420"/>
            <a:ext cx="1958454" cy="1979375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65000"/>
                </a:schemeClr>
              </a:gs>
            </a:gsLst>
          </a:gra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A372AA48-88CC-467E-8066-69B18041438A}"/>
              </a:ext>
            </a:extLst>
          </p:cNvPr>
          <p:cNvGrpSpPr/>
          <p:nvPr/>
        </p:nvGrpSpPr>
        <p:grpSpPr>
          <a:xfrm>
            <a:off x="7727651" y="1355224"/>
            <a:ext cx="2487168" cy="1106115"/>
            <a:chOff x="8143389" y="1468128"/>
            <a:chExt cx="2926080" cy="1474820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B5487B0-3FF4-4502-ABE5-900F46C0B4CB}"/>
                </a:ext>
              </a:extLst>
            </p:cNvPr>
            <p:cNvSpPr txBox="1"/>
            <p:nvPr/>
          </p:nvSpPr>
          <p:spPr>
            <a:xfrm>
              <a:off x="8143389" y="1468128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2256E3C-1BDE-4602-AA8C-9E065E3D30FA}"/>
                </a:ext>
              </a:extLst>
            </p:cNvPr>
            <p:cNvSpPr txBox="1"/>
            <p:nvPr/>
          </p:nvSpPr>
          <p:spPr>
            <a:xfrm>
              <a:off x="8143389" y="1999100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2E3F5BB-1B05-4F2D-8C1A-A48A264B0EAA}"/>
              </a:ext>
            </a:extLst>
          </p:cNvPr>
          <p:cNvGrpSpPr/>
          <p:nvPr/>
        </p:nvGrpSpPr>
        <p:grpSpPr>
          <a:xfrm rot="10800000">
            <a:off x="6036013" y="1560863"/>
            <a:ext cx="1585984" cy="69056"/>
            <a:chOff x="2799047" y="2915886"/>
            <a:chExt cx="2114644" cy="92075"/>
          </a:xfrm>
        </p:grpSpPr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A1C61884-3A65-453A-BB3F-E9F4C91BA046}"/>
                </a:ext>
              </a:extLst>
            </p:cNvPr>
            <p:cNvCxnSpPr>
              <a:cxnSpLocks/>
              <a:endCxn id="49" idx="2"/>
            </p:cNvCxnSpPr>
            <p:nvPr/>
          </p:nvCxnSpPr>
          <p:spPr>
            <a:xfrm rot="10800000" flipH="1">
              <a:off x="2799047" y="2961924"/>
              <a:ext cx="2022570" cy="0"/>
            </a:xfrm>
            <a:prstGeom prst="straightConnector1">
              <a:avLst/>
            </a:prstGeom>
            <a:ln>
              <a:solidFill>
                <a:schemeClr val="bg2">
                  <a:lumMod val="75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0A0148DD-6C59-4359-9B46-5DC712413FD4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3822F9B4-7B85-4373-82D0-1A9190D2CD0F}"/>
              </a:ext>
            </a:extLst>
          </p:cNvPr>
          <p:cNvGrpSpPr/>
          <p:nvPr/>
        </p:nvGrpSpPr>
        <p:grpSpPr>
          <a:xfrm>
            <a:off x="8119536" y="4840093"/>
            <a:ext cx="2487168" cy="1106115"/>
            <a:chOff x="8143389" y="1468128"/>
            <a:chExt cx="2926080" cy="1474820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00AEAA0-9508-4397-AF02-931DFBE1E079}"/>
                </a:ext>
              </a:extLst>
            </p:cNvPr>
            <p:cNvSpPr txBox="1"/>
            <p:nvPr/>
          </p:nvSpPr>
          <p:spPr>
            <a:xfrm>
              <a:off x="8143389" y="1468128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C426227-ECFF-4198-9488-8D61213A8F2D}"/>
                </a:ext>
              </a:extLst>
            </p:cNvPr>
            <p:cNvSpPr txBox="1"/>
            <p:nvPr/>
          </p:nvSpPr>
          <p:spPr>
            <a:xfrm>
              <a:off x="8143389" y="1999100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667E574-8CD0-4D0E-B07E-617B40ED6751}"/>
              </a:ext>
            </a:extLst>
          </p:cNvPr>
          <p:cNvGrpSpPr/>
          <p:nvPr/>
        </p:nvGrpSpPr>
        <p:grpSpPr>
          <a:xfrm rot="10800000">
            <a:off x="6997232" y="5045732"/>
            <a:ext cx="980607" cy="69056"/>
            <a:chOff x="3606216" y="2915886"/>
            <a:chExt cx="1307475" cy="92075"/>
          </a:xfrm>
        </p:grpSpPr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11558289-A6AA-4D3D-800D-E33CDB80BFC3}"/>
                </a:ext>
              </a:extLst>
            </p:cNvPr>
            <p:cNvCxnSpPr>
              <a:cxnSpLocks/>
              <a:endCxn id="56" idx="2"/>
            </p:cNvCxnSpPr>
            <p:nvPr/>
          </p:nvCxnSpPr>
          <p:spPr>
            <a:xfrm rot="10800000" flipH="1">
              <a:off x="3606216" y="2961924"/>
              <a:ext cx="1215401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107F320-08EB-4A52-BF93-8D132585ED8C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27263C14-1CCC-4CF2-AF38-CDFF88B28223}"/>
              </a:ext>
            </a:extLst>
          </p:cNvPr>
          <p:cNvGrpSpPr/>
          <p:nvPr/>
        </p:nvGrpSpPr>
        <p:grpSpPr>
          <a:xfrm>
            <a:off x="1033731" y="2231567"/>
            <a:ext cx="2482906" cy="1106115"/>
            <a:chOff x="338440" y="2659277"/>
            <a:chExt cx="2926080" cy="1474820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AEBAD87C-52CB-4812-9E59-6137F37E7545}"/>
                </a:ext>
              </a:extLst>
            </p:cNvPr>
            <p:cNvSpPr txBox="1"/>
            <p:nvPr/>
          </p:nvSpPr>
          <p:spPr>
            <a:xfrm>
              <a:off x="338440" y="2659277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BBCBCE7E-C76C-4F43-B88B-33873B6E588D}"/>
                </a:ext>
              </a:extLst>
            </p:cNvPr>
            <p:cNvSpPr txBox="1"/>
            <p:nvPr/>
          </p:nvSpPr>
          <p:spPr>
            <a:xfrm>
              <a:off x="338440" y="3190249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F0B99A6A-272F-4D12-8AC9-0F5CFB11AF93}"/>
              </a:ext>
            </a:extLst>
          </p:cNvPr>
          <p:cNvGrpSpPr/>
          <p:nvPr/>
        </p:nvGrpSpPr>
        <p:grpSpPr>
          <a:xfrm>
            <a:off x="3673603" y="2388067"/>
            <a:ext cx="1075283" cy="87110"/>
            <a:chOff x="3777120" y="2915886"/>
            <a:chExt cx="1136571" cy="92075"/>
          </a:xfrm>
        </p:grpSpPr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13497B7F-7697-4BB4-965A-9AF415872577}"/>
                </a:ext>
              </a:extLst>
            </p:cNvPr>
            <p:cNvCxnSpPr>
              <a:cxnSpLocks/>
              <a:endCxn id="68" idx="2"/>
            </p:cNvCxnSpPr>
            <p:nvPr/>
          </p:nvCxnSpPr>
          <p:spPr>
            <a:xfrm>
              <a:off x="3777120" y="2961928"/>
              <a:ext cx="1044495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87F9AF21-8BF2-40EB-8FB1-5DA08A527A80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B0AC99C9-169D-4125-AD67-9E4EF16D8828}"/>
              </a:ext>
            </a:extLst>
          </p:cNvPr>
          <p:cNvGrpSpPr/>
          <p:nvPr/>
        </p:nvGrpSpPr>
        <p:grpSpPr>
          <a:xfrm>
            <a:off x="1363412" y="4831062"/>
            <a:ext cx="2482906" cy="1106115"/>
            <a:chOff x="338440" y="2659277"/>
            <a:chExt cx="2926080" cy="1474820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F0EF7D85-A3FE-4FF9-B553-EBFF9604300C}"/>
                </a:ext>
              </a:extLst>
            </p:cNvPr>
            <p:cNvSpPr txBox="1"/>
            <p:nvPr/>
          </p:nvSpPr>
          <p:spPr>
            <a:xfrm>
              <a:off x="338440" y="2659277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3AFDF92-58E5-4675-8FF3-8EA22F953507}"/>
                </a:ext>
              </a:extLst>
            </p:cNvPr>
            <p:cNvSpPr txBox="1"/>
            <p:nvPr/>
          </p:nvSpPr>
          <p:spPr>
            <a:xfrm>
              <a:off x="338440" y="3190249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C2C9F5B0-E9FC-4004-9E97-D3150E89E753}"/>
              </a:ext>
            </a:extLst>
          </p:cNvPr>
          <p:cNvGrpSpPr/>
          <p:nvPr/>
        </p:nvGrpSpPr>
        <p:grpSpPr>
          <a:xfrm>
            <a:off x="4003284" y="4987562"/>
            <a:ext cx="1075283" cy="87110"/>
            <a:chOff x="3777120" y="2915886"/>
            <a:chExt cx="1136571" cy="92075"/>
          </a:xfrm>
        </p:grpSpPr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E2907389-C9E0-4DBE-9CD8-A5AE2624DA77}"/>
                </a:ext>
              </a:extLst>
            </p:cNvPr>
            <p:cNvCxnSpPr>
              <a:cxnSpLocks/>
              <a:endCxn id="79" idx="2"/>
            </p:cNvCxnSpPr>
            <p:nvPr/>
          </p:nvCxnSpPr>
          <p:spPr>
            <a:xfrm>
              <a:off x="3777120" y="2961928"/>
              <a:ext cx="1044495" cy="0"/>
            </a:xfrm>
            <a:prstGeom prst="straightConnector1">
              <a:avLst/>
            </a:prstGeom>
            <a:ln>
              <a:solidFill>
                <a:schemeClr val="tx2"/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91525167-EDA4-4A13-B946-7E3744EFA17E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E2973030-A625-4866-82A1-2E4536EFCF90}"/>
              </a:ext>
            </a:extLst>
          </p:cNvPr>
          <p:cNvSpPr/>
          <p:nvPr/>
        </p:nvSpPr>
        <p:spPr>
          <a:xfrm>
            <a:off x="6307132" y="1925080"/>
            <a:ext cx="575490" cy="412709"/>
          </a:xfrm>
          <a:custGeom>
            <a:avLst/>
            <a:gdLst>
              <a:gd name="connsiteX0" fmla="*/ 178813 w 575490"/>
              <a:gd name="connsiteY0" fmla="*/ 297340 h 412709"/>
              <a:gd name="connsiteX1" fmla="*/ 378864 w 575490"/>
              <a:gd name="connsiteY1" fmla="*/ 307617 h 412709"/>
              <a:gd name="connsiteX2" fmla="*/ 382975 w 575490"/>
              <a:gd name="connsiteY2" fmla="*/ 311727 h 412709"/>
              <a:gd name="connsiteX3" fmla="*/ 399417 w 575490"/>
              <a:gd name="connsiteY3" fmla="*/ 350779 h 412709"/>
              <a:gd name="connsiteX4" fmla="*/ 411064 w 575490"/>
              <a:gd name="connsiteY4" fmla="*/ 362426 h 412709"/>
              <a:gd name="connsiteX5" fmla="*/ 411064 w 575490"/>
              <a:gd name="connsiteY5" fmla="*/ 384350 h 412709"/>
              <a:gd name="connsiteX6" fmla="*/ 164426 w 575490"/>
              <a:gd name="connsiteY6" fmla="*/ 384350 h 412709"/>
              <a:gd name="connsiteX7" fmla="*/ 164426 w 575490"/>
              <a:gd name="connsiteY7" fmla="*/ 322689 h 412709"/>
              <a:gd name="connsiteX8" fmla="*/ 176758 w 575490"/>
              <a:gd name="connsiteY8" fmla="*/ 298710 h 412709"/>
              <a:gd name="connsiteX9" fmla="*/ 462447 w 575490"/>
              <a:gd name="connsiteY9" fmla="*/ 165800 h 412709"/>
              <a:gd name="connsiteX10" fmla="*/ 502868 w 575490"/>
              <a:gd name="connsiteY10" fmla="*/ 173336 h 412709"/>
              <a:gd name="connsiteX11" fmla="*/ 563158 w 575490"/>
              <a:gd name="connsiteY11" fmla="*/ 202111 h 412709"/>
              <a:gd name="connsiteX12" fmla="*/ 575490 w 575490"/>
              <a:gd name="connsiteY12" fmla="*/ 226774 h 412709"/>
              <a:gd name="connsiteX13" fmla="*/ 575490 w 575490"/>
              <a:gd name="connsiteY13" fmla="*/ 288434 h 412709"/>
              <a:gd name="connsiteX14" fmla="*/ 498073 w 575490"/>
              <a:gd name="connsiteY14" fmla="*/ 288434 h 412709"/>
              <a:gd name="connsiteX15" fmla="*/ 479575 w 575490"/>
              <a:gd name="connsiteY15" fmla="*/ 269936 h 412709"/>
              <a:gd name="connsiteX16" fmla="*/ 440524 w 575490"/>
              <a:gd name="connsiteY16" fmla="*/ 253494 h 412709"/>
              <a:gd name="connsiteX17" fmla="*/ 436413 w 575490"/>
              <a:gd name="connsiteY17" fmla="*/ 249383 h 412709"/>
              <a:gd name="connsiteX18" fmla="*/ 462447 w 575490"/>
              <a:gd name="connsiteY18" fmla="*/ 165800 h 412709"/>
              <a:gd name="connsiteX19" fmla="*/ 109617 w 575490"/>
              <a:gd name="connsiteY19" fmla="*/ 165800 h 412709"/>
              <a:gd name="connsiteX20" fmla="*/ 158260 w 575490"/>
              <a:gd name="connsiteY20" fmla="*/ 278157 h 412709"/>
              <a:gd name="connsiteX21" fmla="*/ 147983 w 575490"/>
              <a:gd name="connsiteY21" fmla="*/ 288434 h 412709"/>
              <a:gd name="connsiteX22" fmla="*/ 0 w 575490"/>
              <a:gd name="connsiteY22" fmla="*/ 288434 h 412709"/>
              <a:gd name="connsiteX23" fmla="*/ 0 w 575490"/>
              <a:gd name="connsiteY23" fmla="*/ 226774 h 412709"/>
              <a:gd name="connsiteX24" fmla="*/ 12332 w 575490"/>
              <a:gd name="connsiteY24" fmla="*/ 202111 h 412709"/>
              <a:gd name="connsiteX25" fmla="*/ 72621 w 575490"/>
              <a:gd name="connsiteY25" fmla="*/ 173336 h 412709"/>
              <a:gd name="connsiteX26" fmla="*/ 109617 w 575490"/>
              <a:gd name="connsiteY26" fmla="*/ 165800 h 412709"/>
              <a:gd name="connsiteX27" fmla="*/ 285005 w 575490"/>
              <a:gd name="connsiteY27" fmla="*/ 60293 h 412709"/>
              <a:gd name="connsiteX28" fmla="*/ 354200 w 575490"/>
              <a:gd name="connsiteY28" fmla="*/ 129489 h 412709"/>
              <a:gd name="connsiteX29" fmla="*/ 285005 w 575490"/>
              <a:gd name="connsiteY29" fmla="*/ 198684 h 412709"/>
              <a:gd name="connsiteX30" fmla="*/ 215809 w 575490"/>
              <a:gd name="connsiteY30" fmla="*/ 129489 h 412709"/>
              <a:gd name="connsiteX31" fmla="*/ 285005 w 575490"/>
              <a:gd name="connsiteY31" fmla="*/ 60293 h 412709"/>
              <a:gd name="connsiteX32" fmla="*/ 286375 w 575490"/>
              <a:gd name="connsiteY32" fmla="*/ 32204 h 412709"/>
              <a:gd name="connsiteX33" fmla="*/ 204847 w 575490"/>
              <a:gd name="connsiteY33" fmla="*/ 62349 h 412709"/>
              <a:gd name="connsiteX34" fmla="*/ 191145 w 575490"/>
              <a:gd name="connsiteY34" fmla="*/ 237737 h 412709"/>
              <a:gd name="connsiteX35" fmla="*/ 228140 w 575490"/>
              <a:gd name="connsiteY35" fmla="*/ 222665 h 412709"/>
              <a:gd name="connsiteX36" fmla="*/ 285005 w 575490"/>
              <a:gd name="connsiteY36" fmla="*/ 213758 h 412709"/>
              <a:gd name="connsiteX37" fmla="*/ 341869 w 575490"/>
              <a:gd name="connsiteY37" fmla="*/ 222665 h 412709"/>
              <a:gd name="connsiteX38" fmla="*/ 381605 w 575490"/>
              <a:gd name="connsiteY38" fmla="*/ 237052 h 412709"/>
              <a:gd name="connsiteX39" fmla="*/ 411065 w 575490"/>
              <a:gd name="connsiteY39" fmla="*/ 156894 h 412709"/>
              <a:gd name="connsiteX40" fmla="*/ 286375 w 575490"/>
              <a:gd name="connsiteY40" fmla="*/ 32204 h 412709"/>
              <a:gd name="connsiteX41" fmla="*/ 135043 w 575490"/>
              <a:gd name="connsiteY41" fmla="*/ 26167 h 412709"/>
              <a:gd name="connsiteX42" fmla="*/ 157576 w 575490"/>
              <a:gd name="connsiteY42" fmla="*/ 35630 h 412709"/>
              <a:gd name="connsiteX43" fmla="*/ 109619 w 575490"/>
              <a:gd name="connsiteY43" fmla="*/ 147302 h 412709"/>
              <a:gd name="connsiteX44" fmla="*/ 89066 w 575490"/>
              <a:gd name="connsiteY44" fmla="*/ 138396 h 412709"/>
              <a:gd name="connsiteX45" fmla="*/ 71937 w 575490"/>
              <a:gd name="connsiteY45" fmla="*/ 52758 h 412709"/>
              <a:gd name="connsiteX46" fmla="*/ 135043 w 575490"/>
              <a:gd name="connsiteY46" fmla="*/ 26167 h 412709"/>
              <a:gd name="connsiteX47" fmla="*/ 441895 w 575490"/>
              <a:gd name="connsiteY47" fmla="*/ 26038 h 412709"/>
              <a:gd name="connsiteX48" fmla="*/ 513146 w 575490"/>
              <a:gd name="connsiteY48" fmla="*/ 76736 h 412709"/>
              <a:gd name="connsiteX49" fmla="*/ 462448 w 575490"/>
              <a:gd name="connsiteY49" fmla="*/ 147987 h 412709"/>
              <a:gd name="connsiteX50" fmla="*/ 415860 w 575490"/>
              <a:gd name="connsiteY50" fmla="*/ 36999 h 412709"/>
              <a:gd name="connsiteX51" fmla="*/ 441895 w 575490"/>
              <a:gd name="connsiteY51" fmla="*/ 26038 h 412709"/>
              <a:gd name="connsiteX52" fmla="*/ 285690 w 575490"/>
              <a:gd name="connsiteY52" fmla="*/ 4 h 412709"/>
              <a:gd name="connsiteX53" fmla="*/ 441894 w 575490"/>
              <a:gd name="connsiteY53" fmla="*/ 157579 h 412709"/>
              <a:gd name="connsiteX54" fmla="*/ 409694 w 575490"/>
              <a:gd name="connsiteY54" fmla="*/ 252124 h 412709"/>
              <a:gd name="connsiteX55" fmla="*/ 432988 w 575490"/>
              <a:gd name="connsiteY55" fmla="*/ 274733 h 412709"/>
              <a:gd name="connsiteX56" fmla="*/ 465873 w 575490"/>
              <a:gd name="connsiteY56" fmla="*/ 284324 h 412709"/>
              <a:gd name="connsiteX57" fmla="*/ 530273 w 575490"/>
              <a:gd name="connsiteY57" fmla="*/ 349409 h 412709"/>
              <a:gd name="connsiteX58" fmla="*/ 532328 w 575490"/>
              <a:gd name="connsiteY58" fmla="*/ 351464 h 412709"/>
              <a:gd name="connsiteX59" fmla="*/ 530958 w 575490"/>
              <a:gd name="connsiteY59" fmla="*/ 402847 h 412709"/>
              <a:gd name="connsiteX60" fmla="*/ 479575 w 575490"/>
              <a:gd name="connsiteY60" fmla="*/ 401477 h 412709"/>
              <a:gd name="connsiteX61" fmla="*/ 414490 w 575490"/>
              <a:gd name="connsiteY61" fmla="*/ 336392 h 412709"/>
              <a:gd name="connsiteX62" fmla="*/ 404899 w 575490"/>
              <a:gd name="connsiteY62" fmla="*/ 303507 h 412709"/>
              <a:gd name="connsiteX63" fmla="*/ 381605 w 575490"/>
              <a:gd name="connsiteY63" fmla="*/ 280899 h 412709"/>
              <a:gd name="connsiteX64" fmla="*/ 285690 w 575490"/>
              <a:gd name="connsiteY64" fmla="*/ 313099 h 412709"/>
              <a:gd name="connsiteX65" fmla="*/ 129485 w 575490"/>
              <a:gd name="connsiteY65" fmla="*/ 155524 h 412709"/>
              <a:gd name="connsiteX66" fmla="*/ 285690 w 575490"/>
              <a:gd name="connsiteY66" fmla="*/ 4 h 41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575490" h="412709">
                <a:moveTo>
                  <a:pt x="178813" y="297340"/>
                </a:moveTo>
                <a:cubicBezTo>
                  <a:pt x="237047" y="341873"/>
                  <a:pt x="316520" y="345984"/>
                  <a:pt x="378864" y="307617"/>
                </a:cubicBezTo>
                <a:lnTo>
                  <a:pt x="382975" y="311727"/>
                </a:lnTo>
                <a:cubicBezTo>
                  <a:pt x="382975" y="326114"/>
                  <a:pt x="389141" y="340503"/>
                  <a:pt x="399417" y="350779"/>
                </a:cubicBezTo>
                <a:lnTo>
                  <a:pt x="411064" y="362426"/>
                </a:lnTo>
                <a:lnTo>
                  <a:pt x="411064" y="384350"/>
                </a:lnTo>
                <a:lnTo>
                  <a:pt x="164426" y="384350"/>
                </a:lnTo>
                <a:lnTo>
                  <a:pt x="164426" y="322689"/>
                </a:lnTo>
                <a:cubicBezTo>
                  <a:pt x="164426" y="313097"/>
                  <a:pt x="169222" y="304191"/>
                  <a:pt x="176758" y="298710"/>
                </a:cubicBezTo>
                <a:close/>
                <a:moveTo>
                  <a:pt x="462447" y="165800"/>
                </a:moveTo>
                <a:cubicBezTo>
                  <a:pt x="476149" y="167170"/>
                  <a:pt x="489851" y="169226"/>
                  <a:pt x="502868" y="173336"/>
                </a:cubicBezTo>
                <a:cubicBezTo>
                  <a:pt x="524792" y="178132"/>
                  <a:pt x="545345" y="188409"/>
                  <a:pt x="563158" y="202111"/>
                </a:cubicBezTo>
                <a:cubicBezTo>
                  <a:pt x="571379" y="207591"/>
                  <a:pt x="575490" y="217183"/>
                  <a:pt x="575490" y="226774"/>
                </a:cubicBezTo>
                <a:lnTo>
                  <a:pt x="575490" y="288434"/>
                </a:lnTo>
                <a:lnTo>
                  <a:pt x="498073" y="288434"/>
                </a:lnTo>
                <a:lnTo>
                  <a:pt x="479575" y="269936"/>
                </a:lnTo>
                <a:cubicBezTo>
                  <a:pt x="469298" y="259660"/>
                  <a:pt x="454911" y="253494"/>
                  <a:pt x="440524" y="253494"/>
                </a:cubicBezTo>
                <a:lnTo>
                  <a:pt x="436413" y="249383"/>
                </a:lnTo>
                <a:cubicBezTo>
                  <a:pt x="452170" y="224034"/>
                  <a:pt x="461077" y="195260"/>
                  <a:pt x="462447" y="165800"/>
                </a:cubicBezTo>
                <a:close/>
                <a:moveTo>
                  <a:pt x="109617" y="165800"/>
                </a:moveTo>
                <a:cubicBezTo>
                  <a:pt x="111672" y="207591"/>
                  <a:pt x="128800" y="247328"/>
                  <a:pt x="158260" y="278157"/>
                </a:cubicBezTo>
                <a:cubicBezTo>
                  <a:pt x="154149" y="280898"/>
                  <a:pt x="150723" y="284323"/>
                  <a:pt x="147983" y="288434"/>
                </a:cubicBezTo>
                <a:lnTo>
                  <a:pt x="0" y="288434"/>
                </a:lnTo>
                <a:lnTo>
                  <a:pt x="0" y="226774"/>
                </a:lnTo>
                <a:cubicBezTo>
                  <a:pt x="0" y="217183"/>
                  <a:pt x="4111" y="207591"/>
                  <a:pt x="12332" y="202111"/>
                </a:cubicBezTo>
                <a:cubicBezTo>
                  <a:pt x="30830" y="189779"/>
                  <a:pt x="51383" y="179502"/>
                  <a:pt x="72621" y="173336"/>
                </a:cubicBezTo>
                <a:cubicBezTo>
                  <a:pt x="84953" y="169226"/>
                  <a:pt x="97285" y="167170"/>
                  <a:pt x="109617" y="165800"/>
                </a:cubicBezTo>
                <a:close/>
                <a:moveTo>
                  <a:pt x="285005" y="60293"/>
                </a:moveTo>
                <a:cubicBezTo>
                  <a:pt x="323220" y="60293"/>
                  <a:pt x="354200" y="91273"/>
                  <a:pt x="354200" y="129489"/>
                </a:cubicBezTo>
                <a:cubicBezTo>
                  <a:pt x="354200" y="167704"/>
                  <a:pt x="323220" y="198684"/>
                  <a:pt x="285005" y="198684"/>
                </a:cubicBezTo>
                <a:cubicBezTo>
                  <a:pt x="246789" y="198684"/>
                  <a:pt x="215809" y="167704"/>
                  <a:pt x="215809" y="129489"/>
                </a:cubicBezTo>
                <a:cubicBezTo>
                  <a:pt x="215809" y="91273"/>
                  <a:pt x="246789" y="60293"/>
                  <a:pt x="285005" y="60293"/>
                </a:cubicBezTo>
                <a:close/>
                <a:moveTo>
                  <a:pt x="286375" y="32204"/>
                </a:moveTo>
                <a:cubicBezTo>
                  <a:pt x="256231" y="32204"/>
                  <a:pt x="227455" y="42481"/>
                  <a:pt x="204847" y="62349"/>
                </a:cubicBezTo>
                <a:cubicBezTo>
                  <a:pt x="152779" y="106881"/>
                  <a:pt x="146613" y="185669"/>
                  <a:pt x="191145" y="237737"/>
                </a:cubicBezTo>
                <a:cubicBezTo>
                  <a:pt x="202791" y="230886"/>
                  <a:pt x="215123" y="226090"/>
                  <a:pt x="228140" y="222665"/>
                </a:cubicBezTo>
                <a:cubicBezTo>
                  <a:pt x="246639" y="217184"/>
                  <a:pt x="265822" y="213758"/>
                  <a:pt x="285005" y="213758"/>
                </a:cubicBezTo>
                <a:cubicBezTo>
                  <a:pt x="304188" y="213758"/>
                  <a:pt x="323371" y="217184"/>
                  <a:pt x="341869" y="222665"/>
                </a:cubicBezTo>
                <a:cubicBezTo>
                  <a:pt x="355571" y="226090"/>
                  <a:pt x="368588" y="230886"/>
                  <a:pt x="381605" y="237052"/>
                </a:cubicBezTo>
                <a:cubicBezTo>
                  <a:pt x="400788" y="215128"/>
                  <a:pt x="411065" y="186354"/>
                  <a:pt x="411065" y="156894"/>
                </a:cubicBezTo>
                <a:cubicBezTo>
                  <a:pt x="411065" y="87698"/>
                  <a:pt x="355571" y="32204"/>
                  <a:pt x="286375" y="32204"/>
                </a:cubicBezTo>
                <a:close/>
                <a:moveTo>
                  <a:pt x="135043" y="26167"/>
                </a:moveTo>
                <a:cubicBezTo>
                  <a:pt x="142889" y="27709"/>
                  <a:pt x="150554" y="30834"/>
                  <a:pt x="157576" y="35630"/>
                </a:cubicBezTo>
                <a:cubicBezTo>
                  <a:pt x="128802" y="66460"/>
                  <a:pt x="111674" y="105511"/>
                  <a:pt x="109619" y="147302"/>
                </a:cubicBezTo>
                <a:cubicBezTo>
                  <a:pt x="102083" y="145247"/>
                  <a:pt x="95232" y="142507"/>
                  <a:pt x="89066" y="138396"/>
                </a:cubicBezTo>
                <a:cubicBezTo>
                  <a:pt x="60290" y="119213"/>
                  <a:pt x="52754" y="81532"/>
                  <a:pt x="71937" y="52758"/>
                </a:cubicBezTo>
                <a:cubicBezTo>
                  <a:pt x="86325" y="31177"/>
                  <a:pt x="111503" y="21542"/>
                  <a:pt x="135043" y="26167"/>
                </a:cubicBezTo>
                <a:close/>
                <a:moveTo>
                  <a:pt x="441895" y="26038"/>
                </a:moveTo>
                <a:cubicBezTo>
                  <a:pt x="475465" y="20557"/>
                  <a:pt x="507665" y="43165"/>
                  <a:pt x="513146" y="76736"/>
                </a:cubicBezTo>
                <a:cubicBezTo>
                  <a:pt x="518627" y="110306"/>
                  <a:pt x="496018" y="142506"/>
                  <a:pt x="462448" y="147987"/>
                </a:cubicBezTo>
                <a:cubicBezTo>
                  <a:pt x="460393" y="106195"/>
                  <a:pt x="443950" y="67144"/>
                  <a:pt x="415860" y="36999"/>
                </a:cubicBezTo>
                <a:cubicBezTo>
                  <a:pt x="423396" y="31519"/>
                  <a:pt x="432303" y="27408"/>
                  <a:pt x="441895" y="26038"/>
                </a:cubicBezTo>
                <a:close/>
                <a:moveTo>
                  <a:pt x="285690" y="4"/>
                </a:moveTo>
                <a:cubicBezTo>
                  <a:pt x="372699" y="689"/>
                  <a:pt x="442580" y="71255"/>
                  <a:pt x="441894" y="157579"/>
                </a:cubicBezTo>
                <a:cubicBezTo>
                  <a:pt x="441894" y="191835"/>
                  <a:pt x="430933" y="224720"/>
                  <a:pt x="409694" y="252124"/>
                </a:cubicBezTo>
                <a:lnTo>
                  <a:pt x="432988" y="274733"/>
                </a:lnTo>
                <a:cubicBezTo>
                  <a:pt x="445320" y="271992"/>
                  <a:pt x="456967" y="276103"/>
                  <a:pt x="465873" y="284324"/>
                </a:cubicBezTo>
                <a:lnTo>
                  <a:pt x="530273" y="349409"/>
                </a:lnTo>
                <a:cubicBezTo>
                  <a:pt x="530958" y="350094"/>
                  <a:pt x="531643" y="350779"/>
                  <a:pt x="532328" y="351464"/>
                </a:cubicBezTo>
                <a:cubicBezTo>
                  <a:pt x="546031" y="365852"/>
                  <a:pt x="545346" y="389145"/>
                  <a:pt x="530958" y="402847"/>
                </a:cubicBezTo>
                <a:cubicBezTo>
                  <a:pt x="516571" y="416550"/>
                  <a:pt x="493277" y="415864"/>
                  <a:pt x="479575" y="401477"/>
                </a:cubicBezTo>
                <a:lnTo>
                  <a:pt x="414490" y="336392"/>
                </a:lnTo>
                <a:cubicBezTo>
                  <a:pt x="406269" y="327486"/>
                  <a:pt x="402843" y="315154"/>
                  <a:pt x="404899" y="303507"/>
                </a:cubicBezTo>
                <a:lnTo>
                  <a:pt x="381605" y="280899"/>
                </a:lnTo>
                <a:cubicBezTo>
                  <a:pt x="353516" y="302137"/>
                  <a:pt x="319946" y="313099"/>
                  <a:pt x="285690" y="313099"/>
                </a:cubicBezTo>
                <a:cubicBezTo>
                  <a:pt x="198681" y="312413"/>
                  <a:pt x="129485" y="241848"/>
                  <a:pt x="129485" y="155524"/>
                </a:cubicBezTo>
                <a:cubicBezTo>
                  <a:pt x="129485" y="69200"/>
                  <a:pt x="198681" y="-681"/>
                  <a:pt x="285690" y="4"/>
                </a:cubicBezTo>
                <a:close/>
              </a:path>
            </a:pathLst>
          </a:custGeom>
          <a:solidFill>
            <a:schemeClr val="bg2"/>
          </a:solidFill>
          <a:ln w="68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154E70EA-583C-491A-8AF0-6713F250C5B5}"/>
              </a:ext>
            </a:extLst>
          </p:cNvPr>
          <p:cNvSpPr/>
          <p:nvPr/>
        </p:nvSpPr>
        <p:spPr>
          <a:xfrm>
            <a:off x="5342330" y="5135562"/>
            <a:ext cx="406953" cy="587822"/>
          </a:xfrm>
          <a:custGeom>
            <a:avLst/>
            <a:gdLst>
              <a:gd name="connsiteX0" fmla="*/ 319945 w 406953"/>
              <a:gd name="connsiteY0" fmla="*/ 380919 h 587822"/>
              <a:gd name="connsiteX1" fmla="*/ 406953 w 406953"/>
              <a:gd name="connsiteY1" fmla="*/ 537124 h 587822"/>
              <a:gd name="connsiteX2" fmla="*/ 337073 w 406953"/>
              <a:gd name="connsiteY2" fmla="*/ 525477 h 587822"/>
              <a:gd name="connsiteX3" fmla="*/ 301447 w 406953"/>
              <a:gd name="connsiteY3" fmla="*/ 583711 h 587822"/>
              <a:gd name="connsiteX4" fmla="*/ 211012 w 406953"/>
              <a:gd name="connsiteY4" fmla="*/ 420655 h 587822"/>
              <a:gd name="connsiteX5" fmla="*/ 245267 w 406953"/>
              <a:gd name="connsiteY5" fmla="*/ 407638 h 587822"/>
              <a:gd name="connsiteX6" fmla="*/ 261026 w 406953"/>
              <a:gd name="connsiteY6" fmla="*/ 409008 h 587822"/>
              <a:gd name="connsiteX7" fmla="*/ 291170 w 406953"/>
              <a:gd name="connsiteY7" fmla="*/ 402842 h 587822"/>
              <a:gd name="connsiteX8" fmla="*/ 319945 w 406953"/>
              <a:gd name="connsiteY8" fmla="*/ 380919 h 587822"/>
              <a:gd name="connsiteX9" fmla="*/ 82214 w 406953"/>
              <a:gd name="connsiteY9" fmla="*/ 376808 h 587822"/>
              <a:gd name="connsiteX10" fmla="*/ 84954 w 406953"/>
              <a:gd name="connsiteY10" fmla="*/ 377493 h 587822"/>
              <a:gd name="connsiteX11" fmla="*/ 120580 w 406953"/>
              <a:gd name="connsiteY11" fmla="*/ 406268 h 587822"/>
              <a:gd name="connsiteX12" fmla="*/ 147984 w 406953"/>
              <a:gd name="connsiteY12" fmla="*/ 411748 h 587822"/>
              <a:gd name="connsiteX13" fmla="*/ 162371 w 406953"/>
              <a:gd name="connsiteY13" fmla="*/ 410378 h 587822"/>
              <a:gd name="connsiteX14" fmla="*/ 189775 w 406953"/>
              <a:gd name="connsiteY14" fmla="*/ 420655 h 587822"/>
              <a:gd name="connsiteX15" fmla="*/ 104137 w 406953"/>
              <a:gd name="connsiteY15" fmla="*/ 587822 h 587822"/>
              <a:gd name="connsiteX16" fmla="*/ 69197 w 406953"/>
              <a:gd name="connsiteY16" fmla="*/ 522737 h 587822"/>
              <a:gd name="connsiteX17" fmla="*/ 0 w 406953"/>
              <a:gd name="connsiteY17" fmla="*/ 538494 h 587822"/>
              <a:gd name="connsiteX18" fmla="*/ 199367 w 406953"/>
              <a:gd name="connsiteY18" fmla="*/ 80843 h 587822"/>
              <a:gd name="connsiteX19" fmla="*/ 80842 w 406953"/>
              <a:gd name="connsiteY19" fmla="*/ 199367 h 587822"/>
              <a:gd name="connsiteX20" fmla="*/ 199367 w 406953"/>
              <a:gd name="connsiteY20" fmla="*/ 317890 h 587822"/>
              <a:gd name="connsiteX21" fmla="*/ 317890 w 406953"/>
              <a:gd name="connsiteY21" fmla="*/ 199367 h 587822"/>
              <a:gd name="connsiteX22" fmla="*/ 199367 w 406953"/>
              <a:gd name="connsiteY22" fmla="*/ 80843 h 587822"/>
              <a:gd name="connsiteX23" fmla="*/ 202107 w 406953"/>
              <a:gd name="connsiteY23" fmla="*/ 0 h 587822"/>
              <a:gd name="connsiteX24" fmla="*/ 237047 w 406953"/>
              <a:gd name="connsiteY24" fmla="*/ 13702 h 587822"/>
              <a:gd name="connsiteX25" fmla="*/ 274728 w 406953"/>
              <a:gd name="connsiteY25" fmla="*/ 13702 h 587822"/>
              <a:gd name="connsiteX26" fmla="*/ 304188 w 406953"/>
              <a:gd name="connsiteY26" fmla="*/ 43162 h 587822"/>
              <a:gd name="connsiteX27" fmla="*/ 343239 w 406953"/>
              <a:gd name="connsiteY27" fmla="*/ 58234 h 587822"/>
              <a:gd name="connsiteX28" fmla="*/ 358311 w 406953"/>
              <a:gd name="connsiteY28" fmla="*/ 92489 h 587822"/>
              <a:gd name="connsiteX29" fmla="*/ 385030 w 406953"/>
              <a:gd name="connsiteY29" fmla="*/ 119208 h 587822"/>
              <a:gd name="connsiteX30" fmla="*/ 385030 w 406953"/>
              <a:gd name="connsiteY30" fmla="*/ 161001 h 587822"/>
              <a:gd name="connsiteX31" fmla="*/ 401473 w 406953"/>
              <a:gd name="connsiteY31" fmla="*/ 199367 h 587822"/>
              <a:gd name="connsiteX32" fmla="*/ 387771 w 406953"/>
              <a:gd name="connsiteY32" fmla="*/ 234307 h 587822"/>
              <a:gd name="connsiteX33" fmla="*/ 387771 w 406953"/>
              <a:gd name="connsiteY33" fmla="*/ 271988 h 587822"/>
              <a:gd name="connsiteX34" fmla="*/ 358311 w 406953"/>
              <a:gd name="connsiteY34" fmla="*/ 301448 h 587822"/>
              <a:gd name="connsiteX35" fmla="*/ 343239 w 406953"/>
              <a:gd name="connsiteY35" fmla="*/ 340499 h 587822"/>
              <a:gd name="connsiteX36" fmla="*/ 308984 w 406953"/>
              <a:gd name="connsiteY36" fmla="*/ 355571 h 587822"/>
              <a:gd name="connsiteX37" fmla="*/ 282264 w 406953"/>
              <a:gd name="connsiteY37" fmla="*/ 382290 h 587822"/>
              <a:gd name="connsiteX38" fmla="*/ 240473 w 406953"/>
              <a:gd name="connsiteY38" fmla="*/ 382290 h 587822"/>
              <a:gd name="connsiteX39" fmla="*/ 202107 w 406953"/>
              <a:gd name="connsiteY39" fmla="*/ 398733 h 587822"/>
              <a:gd name="connsiteX40" fmla="*/ 167167 w 406953"/>
              <a:gd name="connsiteY40" fmla="*/ 385031 h 587822"/>
              <a:gd name="connsiteX41" fmla="*/ 129486 w 406953"/>
              <a:gd name="connsiteY41" fmla="*/ 385031 h 587822"/>
              <a:gd name="connsiteX42" fmla="*/ 100025 w 406953"/>
              <a:gd name="connsiteY42" fmla="*/ 355571 h 587822"/>
              <a:gd name="connsiteX43" fmla="*/ 60974 w 406953"/>
              <a:gd name="connsiteY43" fmla="*/ 340499 h 587822"/>
              <a:gd name="connsiteX44" fmla="*/ 45902 w 406953"/>
              <a:gd name="connsiteY44" fmla="*/ 306244 h 587822"/>
              <a:gd name="connsiteX45" fmla="*/ 19183 w 406953"/>
              <a:gd name="connsiteY45" fmla="*/ 279524 h 587822"/>
              <a:gd name="connsiteX46" fmla="*/ 19183 w 406953"/>
              <a:gd name="connsiteY46" fmla="*/ 237733 h 587822"/>
              <a:gd name="connsiteX47" fmla="*/ 2740 w 406953"/>
              <a:gd name="connsiteY47" fmla="*/ 199367 h 587822"/>
              <a:gd name="connsiteX48" fmla="*/ 16442 w 406953"/>
              <a:gd name="connsiteY48" fmla="*/ 164427 h 587822"/>
              <a:gd name="connsiteX49" fmla="*/ 16442 w 406953"/>
              <a:gd name="connsiteY49" fmla="*/ 126745 h 587822"/>
              <a:gd name="connsiteX50" fmla="*/ 45902 w 406953"/>
              <a:gd name="connsiteY50" fmla="*/ 97285 h 587822"/>
              <a:gd name="connsiteX51" fmla="*/ 60974 w 406953"/>
              <a:gd name="connsiteY51" fmla="*/ 58234 h 587822"/>
              <a:gd name="connsiteX52" fmla="*/ 95229 w 406953"/>
              <a:gd name="connsiteY52" fmla="*/ 43162 h 587822"/>
              <a:gd name="connsiteX53" fmla="*/ 121950 w 406953"/>
              <a:gd name="connsiteY53" fmla="*/ 16443 h 587822"/>
              <a:gd name="connsiteX54" fmla="*/ 163741 w 406953"/>
              <a:gd name="connsiteY54" fmla="*/ 16443 h 587822"/>
              <a:gd name="connsiteX55" fmla="*/ 202107 w 406953"/>
              <a:gd name="connsiteY55" fmla="*/ 0 h 587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06953" h="587822">
                <a:moveTo>
                  <a:pt x="319945" y="380919"/>
                </a:moveTo>
                <a:lnTo>
                  <a:pt x="406953" y="537124"/>
                </a:lnTo>
                <a:lnTo>
                  <a:pt x="337073" y="525477"/>
                </a:lnTo>
                <a:lnTo>
                  <a:pt x="301447" y="583711"/>
                </a:lnTo>
                <a:lnTo>
                  <a:pt x="211012" y="420655"/>
                </a:lnTo>
                <a:cubicBezTo>
                  <a:pt x="223344" y="419285"/>
                  <a:pt x="234991" y="414489"/>
                  <a:pt x="245267" y="407638"/>
                </a:cubicBezTo>
                <a:cubicBezTo>
                  <a:pt x="250748" y="408323"/>
                  <a:pt x="255544" y="409008"/>
                  <a:pt x="261026" y="409008"/>
                </a:cubicBezTo>
                <a:cubicBezTo>
                  <a:pt x="271302" y="409008"/>
                  <a:pt x="281579" y="406953"/>
                  <a:pt x="291170" y="402842"/>
                </a:cubicBezTo>
                <a:cubicBezTo>
                  <a:pt x="302817" y="398047"/>
                  <a:pt x="312409" y="390510"/>
                  <a:pt x="319945" y="380919"/>
                </a:cubicBezTo>
                <a:close/>
                <a:moveTo>
                  <a:pt x="82214" y="376808"/>
                </a:moveTo>
                <a:cubicBezTo>
                  <a:pt x="82899" y="376808"/>
                  <a:pt x="84269" y="377493"/>
                  <a:pt x="84954" y="377493"/>
                </a:cubicBezTo>
                <a:cubicBezTo>
                  <a:pt x="93861" y="390510"/>
                  <a:pt x="106192" y="400787"/>
                  <a:pt x="120580" y="406268"/>
                </a:cubicBezTo>
                <a:cubicBezTo>
                  <a:pt x="129486" y="409693"/>
                  <a:pt x="138392" y="411748"/>
                  <a:pt x="147984" y="411748"/>
                </a:cubicBezTo>
                <a:cubicBezTo>
                  <a:pt x="152780" y="411748"/>
                  <a:pt x="157575" y="411063"/>
                  <a:pt x="162371" y="410378"/>
                </a:cubicBezTo>
                <a:cubicBezTo>
                  <a:pt x="170592" y="415174"/>
                  <a:pt x="180184" y="419285"/>
                  <a:pt x="189775" y="420655"/>
                </a:cubicBezTo>
                <a:lnTo>
                  <a:pt x="104137" y="587822"/>
                </a:lnTo>
                <a:lnTo>
                  <a:pt x="69197" y="522737"/>
                </a:lnTo>
                <a:lnTo>
                  <a:pt x="0" y="538494"/>
                </a:lnTo>
                <a:close/>
                <a:moveTo>
                  <a:pt x="199367" y="80843"/>
                </a:moveTo>
                <a:cubicBezTo>
                  <a:pt x="134281" y="80843"/>
                  <a:pt x="80842" y="133596"/>
                  <a:pt x="80842" y="199367"/>
                </a:cubicBezTo>
                <a:cubicBezTo>
                  <a:pt x="80842" y="265137"/>
                  <a:pt x="134281" y="317890"/>
                  <a:pt x="199367" y="317890"/>
                </a:cubicBezTo>
                <a:cubicBezTo>
                  <a:pt x="264452" y="317890"/>
                  <a:pt x="317890" y="265137"/>
                  <a:pt x="317890" y="199367"/>
                </a:cubicBezTo>
                <a:cubicBezTo>
                  <a:pt x="317890" y="133596"/>
                  <a:pt x="264452" y="80843"/>
                  <a:pt x="199367" y="80843"/>
                </a:cubicBezTo>
                <a:close/>
                <a:moveTo>
                  <a:pt x="202107" y="0"/>
                </a:moveTo>
                <a:cubicBezTo>
                  <a:pt x="215809" y="0"/>
                  <a:pt x="227456" y="5481"/>
                  <a:pt x="237047" y="13702"/>
                </a:cubicBezTo>
                <a:cubicBezTo>
                  <a:pt x="248694" y="8906"/>
                  <a:pt x="262396" y="8906"/>
                  <a:pt x="274728" y="13702"/>
                </a:cubicBezTo>
                <a:cubicBezTo>
                  <a:pt x="289115" y="19183"/>
                  <a:pt x="299392" y="30145"/>
                  <a:pt x="304188" y="43162"/>
                </a:cubicBezTo>
                <a:cubicBezTo>
                  <a:pt x="318575" y="42477"/>
                  <a:pt x="332277" y="47272"/>
                  <a:pt x="343239" y="58234"/>
                </a:cubicBezTo>
                <a:cubicBezTo>
                  <a:pt x="352830" y="67826"/>
                  <a:pt x="357626" y="80157"/>
                  <a:pt x="358311" y="92489"/>
                </a:cubicBezTo>
                <a:cubicBezTo>
                  <a:pt x="369958" y="97285"/>
                  <a:pt x="379549" y="106877"/>
                  <a:pt x="385030" y="119208"/>
                </a:cubicBezTo>
                <a:cubicBezTo>
                  <a:pt x="391196" y="132911"/>
                  <a:pt x="390511" y="147984"/>
                  <a:pt x="385030" y="161001"/>
                </a:cubicBezTo>
                <a:cubicBezTo>
                  <a:pt x="395307" y="170592"/>
                  <a:pt x="401473" y="184295"/>
                  <a:pt x="401473" y="199367"/>
                </a:cubicBezTo>
                <a:cubicBezTo>
                  <a:pt x="401473" y="213069"/>
                  <a:pt x="395992" y="225401"/>
                  <a:pt x="387771" y="234307"/>
                </a:cubicBezTo>
                <a:cubicBezTo>
                  <a:pt x="392566" y="245954"/>
                  <a:pt x="392566" y="259656"/>
                  <a:pt x="387771" y="271988"/>
                </a:cubicBezTo>
                <a:cubicBezTo>
                  <a:pt x="382290" y="286375"/>
                  <a:pt x="371328" y="296652"/>
                  <a:pt x="358311" y="301448"/>
                </a:cubicBezTo>
                <a:cubicBezTo>
                  <a:pt x="358996" y="315835"/>
                  <a:pt x="354201" y="329537"/>
                  <a:pt x="343239" y="340499"/>
                </a:cubicBezTo>
                <a:cubicBezTo>
                  <a:pt x="333647" y="350090"/>
                  <a:pt x="321315" y="354886"/>
                  <a:pt x="308984" y="355571"/>
                </a:cubicBezTo>
                <a:cubicBezTo>
                  <a:pt x="304188" y="367218"/>
                  <a:pt x="294596" y="376809"/>
                  <a:pt x="282264" y="382290"/>
                </a:cubicBezTo>
                <a:cubicBezTo>
                  <a:pt x="268562" y="388456"/>
                  <a:pt x="253490" y="387771"/>
                  <a:pt x="240473" y="382290"/>
                </a:cubicBezTo>
                <a:cubicBezTo>
                  <a:pt x="230881" y="392567"/>
                  <a:pt x="217179" y="398733"/>
                  <a:pt x="202107" y="398733"/>
                </a:cubicBezTo>
                <a:cubicBezTo>
                  <a:pt x="188405" y="398733"/>
                  <a:pt x="176758" y="393252"/>
                  <a:pt x="167167" y="385031"/>
                </a:cubicBezTo>
                <a:cubicBezTo>
                  <a:pt x="155520" y="389826"/>
                  <a:pt x="141818" y="389826"/>
                  <a:pt x="129486" y="385031"/>
                </a:cubicBezTo>
                <a:cubicBezTo>
                  <a:pt x="115098" y="379550"/>
                  <a:pt x="104822" y="368588"/>
                  <a:pt x="100025" y="355571"/>
                </a:cubicBezTo>
                <a:cubicBezTo>
                  <a:pt x="85638" y="356256"/>
                  <a:pt x="71936" y="351461"/>
                  <a:pt x="60974" y="340499"/>
                </a:cubicBezTo>
                <a:cubicBezTo>
                  <a:pt x="51383" y="330907"/>
                  <a:pt x="46587" y="318575"/>
                  <a:pt x="45902" y="306244"/>
                </a:cubicBezTo>
                <a:cubicBezTo>
                  <a:pt x="34255" y="301448"/>
                  <a:pt x="24663" y="291856"/>
                  <a:pt x="19183" y="279524"/>
                </a:cubicBezTo>
                <a:cubicBezTo>
                  <a:pt x="13017" y="265822"/>
                  <a:pt x="13702" y="250750"/>
                  <a:pt x="19183" y="237733"/>
                </a:cubicBezTo>
                <a:cubicBezTo>
                  <a:pt x="8906" y="228141"/>
                  <a:pt x="2740" y="214439"/>
                  <a:pt x="2740" y="199367"/>
                </a:cubicBezTo>
                <a:cubicBezTo>
                  <a:pt x="2740" y="185665"/>
                  <a:pt x="8221" y="174018"/>
                  <a:pt x="16442" y="164427"/>
                </a:cubicBezTo>
                <a:cubicBezTo>
                  <a:pt x="11646" y="152780"/>
                  <a:pt x="11646" y="139077"/>
                  <a:pt x="16442" y="126745"/>
                </a:cubicBezTo>
                <a:cubicBezTo>
                  <a:pt x="21923" y="112357"/>
                  <a:pt x="32885" y="102081"/>
                  <a:pt x="45902" y="97285"/>
                </a:cubicBezTo>
                <a:cubicBezTo>
                  <a:pt x="45217" y="82898"/>
                  <a:pt x="50012" y="69196"/>
                  <a:pt x="60974" y="58234"/>
                </a:cubicBezTo>
                <a:cubicBezTo>
                  <a:pt x="70566" y="48643"/>
                  <a:pt x="82897" y="43847"/>
                  <a:pt x="95229" y="43162"/>
                </a:cubicBezTo>
                <a:cubicBezTo>
                  <a:pt x="100025" y="31515"/>
                  <a:pt x="109618" y="21923"/>
                  <a:pt x="121950" y="16443"/>
                </a:cubicBezTo>
                <a:cubicBezTo>
                  <a:pt x="135652" y="10277"/>
                  <a:pt x="150724" y="10962"/>
                  <a:pt x="163741" y="16443"/>
                </a:cubicBezTo>
                <a:cubicBezTo>
                  <a:pt x="173332" y="6166"/>
                  <a:pt x="187035" y="0"/>
                  <a:pt x="202107" y="0"/>
                </a:cubicBezTo>
                <a:close/>
              </a:path>
            </a:pathLst>
          </a:custGeom>
          <a:solidFill>
            <a:srgbClr val="000000"/>
          </a:solidFill>
          <a:ln w="68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80335046-FF53-48E1-9980-8B81CAD60EFF}"/>
              </a:ext>
            </a:extLst>
          </p:cNvPr>
          <p:cNvSpPr/>
          <p:nvPr/>
        </p:nvSpPr>
        <p:spPr>
          <a:xfrm>
            <a:off x="4066251" y="2959884"/>
            <a:ext cx="506980" cy="548086"/>
          </a:xfrm>
          <a:custGeom>
            <a:avLst/>
            <a:gdLst>
              <a:gd name="connsiteX0" fmla="*/ 424765 w 506980"/>
              <a:gd name="connsiteY0" fmla="*/ 465872 h 548086"/>
              <a:gd name="connsiteX1" fmla="*/ 465873 w 506980"/>
              <a:gd name="connsiteY1" fmla="*/ 506979 h 548086"/>
              <a:gd name="connsiteX2" fmla="*/ 424765 w 506980"/>
              <a:gd name="connsiteY2" fmla="*/ 548086 h 548086"/>
              <a:gd name="connsiteX3" fmla="*/ 383659 w 506980"/>
              <a:gd name="connsiteY3" fmla="*/ 506979 h 548086"/>
              <a:gd name="connsiteX4" fmla="*/ 424765 w 506980"/>
              <a:gd name="connsiteY4" fmla="*/ 465872 h 548086"/>
              <a:gd name="connsiteX5" fmla="*/ 123319 w 506980"/>
              <a:gd name="connsiteY5" fmla="*/ 465872 h 548086"/>
              <a:gd name="connsiteX6" fmla="*/ 164426 w 506980"/>
              <a:gd name="connsiteY6" fmla="*/ 506979 h 548086"/>
              <a:gd name="connsiteX7" fmla="*/ 123319 w 506980"/>
              <a:gd name="connsiteY7" fmla="*/ 548086 h 548086"/>
              <a:gd name="connsiteX8" fmla="*/ 82212 w 506980"/>
              <a:gd name="connsiteY8" fmla="*/ 506979 h 548086"/>
              <a:gd name="connsiteX9" fmla="*/ 123319 w 506980"/>
              <a:gd name="connsiteY9" fmla="*/ 465872 h 548086"/>
              <a:gd name="connsiteX10" fmla="*/ 390512 w 506980"/>
              <a:gd name="connsiteY10" fmla="*/ 260340 h 548086"/>
              <a:gd name="connsiteX11" fmla="*/ 390512 w 506980"/>
              <a:gd name="connsiteY11" fmla="*/ 298021 h 548086"/>
              <a:gd name="connsiteX12" fmla="*/ 465873 w 506980"/>
              <a:gd name="connsiteY12" fmla="*/ 291170 h 548086"/>
              <a:gd name="connsiteX13" fmla="*/ 465873 w 506980"/>
              <a:gd name="connsiteY13" fmla="*/ 260340 h 548086"/>
              <a:gd name="connsiteX14" fmla="*/ 287746 w 506980"/>
              <a:gd name="connsiteY14" fmla="*/ 260340 h 548086"/>
              <a:gd name="connsiteX15" fmla="*/ 287746 w 506980"/>
              <a:gd name="connsiteY15" fmla="*/ 306928 h 548086"/>
              <a:gd name="connsiteX16" fmla="*/ 363107 w 506980"/>
              <a:gd name="connsiteY16" fmla="*/ 300077 h 548086"/>
              <a:gd name="connsiteX17" fmla="*/ 363107 w 506980"/>
              <a:gd name="connsiteY17" fmla="*/ 260340 h 548086"/>
              <a:gd name="connsiteX18" fmla="*/ 184979 w 506980"/>
              <a:gd name="connsiteY18" fmla="*/ 260340 h 548086"/>
              <a:gd name="connsiteX19" fmla="*/ 184979 w 506980"/>
              <a:gd name="connsiteY19" fmla="*/ 316519 h 548086"/>
              <a:gd name="connsiteX20" fmla="*/ 260341 w 506980"/>
              <a:gd name="connsiteY20" fmla="*/ 309668 h 548086"/>
              <a:gd name="connsiteX21" fmla="*/ 260341 w 506980"/>
              <a:gd name="connsiteY21" fmla="*/ 260340 h 548086"/>
              <a:gd name="connsiteX22" fmla="*/ 82213 w 506980"/>
              <a:gd name="connsiteY22" fmla="*/ 260340 h 548086"/>
              <a:gd name="connsiteX23" fmla="*/ 82213 w 506980"/>
              <a:gd name="connsiteY23" fmla="*/ 325425 h 548086"/>
              <a:gd name="connsiteX24" fmla="*/ 157574 w 506980"/>
              <a:gd name="connsiteY24" fmla="*/ 318574 h 548086"/>
              <a:gd name="connsiteX25" fmla="*/ 157574 w 506980"/>
              <a:gd name="connsiteY25" fmla="*/ 260340 h 548086"/>
              <a:gd name="connsiteX26" fmla="*/ 390512 w 506980"/>
              <a:gd name="connsiteY26" fmla="*/ 184979 h 548086"/>
              <a:gd name="connsiteX27" fmla="*/ 390512 w 506980"/>
              <a:gd name="connsiteY27" fmla="*/ 232936 h 548086"/>
              <a:gd name="connsiteX28" fmla="*/ 465873 w 506980"/>
              <a:gd name="connsiteY28" fmla="*/ 232936 h 548086"/>
              <a:gd name="connsiteX29" fmla="*/ 465873 w 506980"/>
              <a:gd name="connsiteY29" fmla="*/ 184979 h 548086"/>
              <a:gd name="connsiteX30" fmla="*/ 287746 w 506980"/>
              <a:gd name="connsiteY30" fmla="*/ 184979 h 548086"/>
              <a:gd name="connsiteX31" fmla="*/ 287746 w 506980"/>
              <a:gd name="connsiteY31" fmla="*/ 232936 h 548086"/>
              <a:gd name="connsiteX32" fmla="*/ 363107 w 506980"/>
              <a:gd name="connsiteY32" fmla="*/ 232936 h 548086"/>
              <a:gd name="connsiteX33" fmla="*/ 363107 w 506980"/>
              <a:gd name="connsiteY33" fmla="*/ 184979 h 548086"/>
              <a:gd name="connsiteX34" fmla="*/ 184979 w 506980"/>
              <a:gd name="connsiteY34" fmla="*/ 184979 h 548086"/>
              <a:gd name="connsiteX35" fmla="*/ 184979 w 506980"/>
              <a:gd name="connsiteY35" fmla="*/ 232936 h 548086"/>
              <a:gd name="connsiteX36" fmla="*/ 260341 w 506980"/>
              <a:gd name="connsiteY36" fmla="*/ 232936 h 548086"/>
              <a:gd name="connsiteX37" fmla="*/ 260341 w 506980"/>
              <a:gd name="connsiteY37" fmla="*/ 184979 h 548086"/>
              <a:gd name="connsiteX38" fmla="*/ 82213 w 506980"/>
              <a:gd name="connsiteY38" fmla="*/ 184979 h 548086"/>
              <a:gd name="connsiteX39" fmla="*/ 82213 w 506980"/>
              <a:gd name="connsiteY39" fmla="*/ 232936 h 548086"/>
              <a:gd name="connsiteX40" fmla="*/ 157574 w 506980"/>
              <a:gd name="connsiteY40" fmla="*/ 232936 h 548086"/>
              <a:gd name="connsiteX41" fmla="*/ 157574 w 506980"/>
              <a:gd name="connsiteY41" fmla="*/ 184979 h 548086"/>
              <a:gd name="connsiteX42" fmla="*/ 390512 w 506980"/>
              <a:gd name="connsiteY42" fmla="*/ 109617 h 548086"/>
              <a:gd name="connsiteX43" fmla="*/ 390512 w 506980"/>
              <a:gd name="connsiteY43" fmla="*/ 157574 h 548086"/>
              <a:gd name="connsiteX44" fmla="*/ 465873 w 506980"/>
              <a:gd name="connsiteY44" fmla="*/ 157574 h 548086"/>
              <a:gd name="connsiteX45" fmla="*/ 465873 w 506980"/>
              <a:gd name="connsiteY45" fmla="*/ 109617 h 548086"/>
              <a:gd name="connsiteX46" fmla="*/ 287746 w 506980"/>
              <a:gd name="connsiteY46" fmla="*/ 109617 h 548086"/>
              <a:gd name="connsiteX47" fmla="*/ 287746 w 506980"/>
              <a:gd name="connsiteY47" fmla="*/ 157574 h 548086"/>
              <a:gd name="connsiteX48" fmla="*/ 363107 w 506980"/>
              <a:gd name="connsiteY48" fmla="*/ 157574 h 548086"/>
              <a:gd name="connsiteX49" fmla="*/ 363107 w 506980"/>
              <a:gd name="connsiteY49" fmla="*/ 109617 h 548086"/>
              <a:gd name="connsiteX50" fmla="*/ 184979 w 506980"/>
              <a:gd name="connsiteY50" fmla="*/ 109617 h 548086"/>
              <a:gd name="connsiteX51" fmla="*/ 184979 w 506980"/>
              <a:gd name="connsiteY51" fmla="*/ 157574 h 548086"/>
              <a:gd name="connsiteX52" fmla="*/ 260341 w 506980"/>
              <a:gd name="connsiteY52" fmla="*/ 157574 h 548086"/>
              <a:gd name="connsiteX53" fmla="*/ 260341 w 506980"/>
              <a:gd name="connsiteY53" fmla="*/ 109617 h 548086"/>
              <a:gd name="connsiteX54" fmla="*/ 82213 w 506980"/>
              <a:gd name="connsiteY54" fmla="*/ 109617 h 548086"/>
              <a:gd name="connsiteX55" fmla="*/ 82213 w 506980"/>
              <a:gd name="connsiteY55" fmla="*/ 157574 h 548086"/>
              <a:gd name="connsiteX56" fmla="*/ 157574 w 506980"/>
              <a:gd name="connsiteY56" fmla="*/ 157574 h 548086"/>
              <a:gd name="connsiteX57" fmla="*/ 157574 w 506980"/>
              <a:gd name="connsiteY57" fmla="*/ 109617 h 548086"/>
              <a:gd name="connsiteX58" fmla="*/ 20553 w 506980"/>
              <a:gd name="connsiteY58" fmla="*/ 0 h 548086"/>
              <a:gd name="connsiteX59" fmla="*/ 82213 w 506980"/>
              <a:gd name="connsiteY59" fmla="*/ 61660 h 548086"/>
              <a:gd name="connsiteX60" fmla="*/ 82213 w 506980"/>
              <a:gd name="connsiteY60" fmla="*/ 68511 h 548086"/>
              <a:gd name="connsiteX61" fmla="*/ 506980 w 506980"/>
              <a:gd name="connsiteY61" fmla="*/ 68511 h 548086"/>
              <a:gd name="connsiteX62" fmla="*/ 506980 w 506980"/>
              <a:gd name="connsiteY62" fmla="*/ 328851 h 548086"/>
              <a:gd name="connsiteX63" fmla="*/ 82213 w 506980"/>
              <a:gd name="connsiteY63" fmla="*/ 366532 h 548086"/>
              <a:gd name="connsiteX64" fmla="*/ 82213 w 506980"/>
              <a:gd name="connsiteY64" fmla="*/ 404213 h 548086"/>
              <a:gd name="connsiteX65" fmla="*/ 102766 w 506980"/>
              <a:gd name="connsiteY65" fmla="*/ 424766 h 548086"/>
              <a:gd name="connsiteX66" fmla="*/ 486426 w 506980"/>
              <a:gd name="connsiteY66" fmla="*/ 424766 h 548086"/>
              <a:gd name="connsiteX67" fmla="*/ 506980 w 506980"/>
              <a:gd name="connsiteY67" fmla="*/ 445319 h 548086"/>
              <a:gd name="connsiteX68" fmla="*/ 486426 w 506980"/>
              <a:gd name="connsiteY68" fmla="*/ 465872 h 548086"/>
              <a:gd name="connsiteX69" fmla="*/ 424767 w 506980"/>
              <a:gd name="connsiteY69" fmla="*/ 465872 h 548086"/>
              <a:gd name="connsiteX70" fmla="*/ 424765 w 506980"/>
              <a:gd name="connsiteY70" fmla="*/ 465872 h 548086"/>
              <a:gd name="connsiteX71" fmla="*/ 123319 w 506980"/>
              <a:gd name="connsiteY71" fmla="*/ 465872 h 548086"/>
              <a:gd name="connsiteX72" fmla="*/ 102766 w 506980"/>
              <a:gd name="connsiteY72" fmla="*/ 465872 h 548086"/>
              <a:gd name="connsiteX73" fmla="*/ 41106 w 506980"/>
              <a:gd name="connsiteY73" fmla="*/ 404213 h 548086"/>
              <a:gd name="connsiteX74" fmla="*/ 41106 w 506980"/>
              <a:gd name="connsiteY74" fmla="*/ 61660 h 548086"/>
              <a:gd name="connsiteX75" fmla="*/ 20553 w 506980"/>
              <a:gd name="connsiteY75" fmla="*/ 41106 h 548086"/>
              <a:gd name="connsiteX76" fmla="*/ 0 w 506980"/>
              <a:gd name="connsiteY76" fmla="*/ 20553 h 548086"/>
              <a:gd name="connsiteX77" fmla="*/ 20553 w 506980"/>
              <a:gd name="connsiteY77" fmla="*/ 0 h 548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506980" h="548086">
                <a:moveTo>
                  <a:pt x="424765" y="465872"/>
                </a:moveTo>
                <a:cubicBezTo>
                  <a:pt x="447469" y="465872"/>
                  <a:pt x="465873" y="484276"/>
                  <a:pt x="465873" y="506979"/>
                </a:cubicBezTo>
                <a:cubicBezTo>
                  <a:pt x="465873" y="529682"/>
                  <a:pt x="447469" y="548086"/>
                  <a:pt x="424765" y="548086"/>
                </a:cubicBezTo>
                <a:cubicBezTo>
                  <a:pt x="402063" y="548086"/>
                  <a:pt x="383659" y="529682"/>
                  <a:pt x="383659" y="506979"/>
                </a:cubicBezTo>
                <a:cubicBezTo>
                  <a:pt x="383659" y="484276"/>
                  <a:pt x="402063" y="465872"/>
                  <a:pt x="424765" y="465872"/>
                </a:cubicBezTo>
                <a:close/>
                <a:moveTo>
                  <a:pt x="123319" y="465872"/>
                </a:moveTo>
                <a:cubicBezTo>
                  <a:pt x="146022" y="465872"/>
                  <a:pt x="164426" y="484276"/>
                  <a:pt x="164426" y="506979"/>
                </a:cubicBezTo>
                <a:cubicBezTo>
                  <a:pt x="164426" y="529682"/>
                  <a:pt x="146022" y="548086"/>
                  <a:pt x="123319" y="548086"/>
                </a:cubicBezTo>
                <a:cubicBezTo>
                  <a:pt x="100616" y="548086"/>
                  <a:pt x="82212" y="529682"/>
                  <a:pt x="82212" y="506979"/>
                </a:cubicBezTo>
                <a:cubicBezTo>
                  <a:pt x="82212" y="484276"/>
                  <a:pt x="100616" y="465872"/>
                  <a:pt x="123319" y="465872"/>
                </a:cubicBezTo>
                <a:close/>
                <a:moveTo>
                  <a:pt x="390512" y="260340"/>
                </a:moveTo>
                <a:lnTo>
                  <a:pt x="390512" y="298021"/>
                </a:lnTo>
                <a:lnTo>
                  <a:pt x="465873" y="291170"/>
                </a:lnTo>
                <a:lnTo>
                  <a:pt x="465873" y="260340"/>
                </a:lnTo>
                <a:close/>
                <a:moveTo>
                  <a:pt x="287746" y="260340"/>
                </a:moveTo>
                <a:lnTo>
                  <a:pt x="287746" y="306928"/>
                </a:lnTo>
                <a:lnTo>
                  <a:pt x="363107" y="300077"/>
                </a:lnTo>
                <a:lnTo>
                  <a:pt x="363107" y="260340"/>
                </a:lnTo>
                <a:close/>
                <a:moveTo>
                  <a:pt x="184979" y="260340"/>
                </a:moveTo>
                <a:lnTo>
                  <a:pt x="184979" y="316519"/>
                </a:lnTo>
                <a:lnTo>
                  <a:pt x="260341" y="309668"/>
                </a:lnTo>
                <a:lnTo>
                  <a:pt x="260341" y="260340"/>
                </a:lnTo>
                <a:close/>
                <a:moveTo>
                  <a:pt x="82213" y="260340"/>
                </a:moveTo>
                <a:lnTo>
                  <a:pt x="82213" y="325425"/>
                </a:lnTo>
                <a:lnTo>
                  <a:pt x="157574" y="318574"/>
                </a:lnTo>
                <a:lnTo>
                  <a:pt x="157574" y="260340"/>
                </a:lnTo>
                <a:close/>
                <a:moveTo>
                  <a:pt x="390512" y="184979"/>
                </a:moveTo>
                <a:lnTo>
                  <a:pt x="390512" y="232936"/>
                </a:lnTo>
                <a:lnTo>
                  <a:pt x="465873" y="232936"/>
                </a:lnTo>
                <a:lnTo>
                  <a:pt x="465873" y="184979"/>
                </a:lnTo>
                <a:close/>
                <a:moveTo>
                  <a:pt x="287746" y="184979"/>
                </a:moveTo>
                <a:lnTo>
                  <a:pt x="287746" y="232936"/>
                </a:lnTo>
                <a:lnTo>
                  <a:pt x="363107" y="232936"/>
                </a:lnTo>
                <a:lnTo>
                  <a:pt x="363107" y="184979"/>
                </a:lnTo>
                <a:close/>
                <a:moveTo>
                  <a:pt x="184979" y="184979"/>
                </a:moveTo>
                <a:lnTo>
                  <a:pt x="184979" y="232936"/>
                </a:lnTo>
                <a:lnTo>
                  <a:pt x="260341" y="232936"/>
                </a:lnTo>
                <a:lnTo>
                  <a:pt x="260341" y="184979"/>
                </a:lnTo>
                <a:close/>
                <a:moveTo>
                  <a:pt x="82213" y="184979"/>
                </a:moveTo>
                <a:lnTo>
                  <a:pt x="82213" y="232936"/>
                </a:lnTo>
                <a:lnTo>
                  <a:pt x="157574" y="232936"/>
                </a:lnTo>
                <a:lnTo>
                  <a:pt x="157574" y="184979"/>
                </a:lnTo>
                <a:close/>
                <a:moveTo>
                  <a:pt x="390512" y="109617"/>
                </a:moveTo>
                <a:lnTo>
                  <a:pt x="390512" y="157574"/>
                </a:lnTo>
                <a:lnTo>
                  <a:pt x="465873" y="157574"/>
                </a:lnTo>
                <a:lnTo>
                  <a:pt x="465873" y="109617"/>
                </a:lnTo>
                <a:close/>
                <a:moveTo>
                  <a:pt x="287746" y="109617"/>
                </a:moveTo>
                <a:lnTo>
                  <a:pt x="287746" y="157574"/>
                </a:lnTo>
                <a:lnTo>
                  <a:pt x="363107" y="157574"/>
                </a:lnTo>
                <a:lnTo>
                  <a:pt x="363107" y="109617"/>
                </a:lnTo>
                <a:close/>
                <a:moveTo>
                  <a:pt x="184979" y="109617"/>
                </a:moveTo>
                <a:lnTo>
                  <a:pt x="184979" y="157574"/>
                </a:lnTo>
                <a:lnTo>
                  <a:pt x="260341" y="157574"/>
                </a:lnTo>
                <a:lnTo>
                  <a:pt x="260341" y="109617"/>
                </a:lnTo>
                <a:close/>
                <a:moveTo>
                  <a:pt x="82213" y="109617"/>
                </a:moveTo>
                <a:lnTo>
                  <a:pt x="82213" y="157574"/>
                </a:lnTo>
                <a:lnTo>
                  <a:pt x="157574" y="157574"/>
                </a:lnTo>
                <a:lnTo>
                  <a:pt x="157574" y="109617"/>
                </a:lnTo>
                <a:close/>
                <a:moveTo>
                  <a:pt x="20553" y="0"/>
                </a:moveTo>
                <a:cubicBezTo>
                  <a:pt x="54809" y="0"/>
                  <a:pt x="82213" y="27404"/>
                  <a:pt x="82213" y="61660"/>
                </a:cubicBezTo>
                <a:lnTo>
                  <a:pt x="82213" y="68511"/>
                </a:lnTo>
                <a:lnTo>
                  <a:pt x="506980" y="68511"/>
                </a:lnTo>
                <a:lnTo>
                  <a:pt x="506980" y="328851"/>
                </a:lnTo>
                <a:lnTo>
                  <a:pt x="82213" y="366532"/>
                </a:lnTo>
                <a:lnTo>
                  <a:pt x="82213" y="404213"/>
                </a:lnTo>
                <a:cubicBezTo>
                  <a:pt x="82213" y="415859"/>
                  <a:pt x="91119" y="424766"/>
                  <a:pt x="102766" y="424766"/>
                </a:cubicBezTo>
                <a:lnTo>
                  <a:pt x="486426" y="424766"/>
                </a:lnTo>
                <a:cubicBezTo>
                  <a:pt x="498073" y="424766"/>
                  <a:pt x="506980" y="433672"/>
                  <a:pt x="506980" y="445319"/>
                </a:cubicBezTo>
                <a:cubicBezTo>
                  <a:pt x="506980" y="456966"/>
                  <a:pt x="498073" y="465872"/>
                  <a:pt x="486426" y="465872"/>
                </a:cubicBezTo>
                <a:lnTo>
                  <a:pt x="424767" y="465872"/>
                </a:lnTo>
                <a:lnTo>
                  <a:pt x="424765" y="465872"/>
                </a:lnTo>
                <a:lnTo>
                  <a:pt x="123319" y="465872"/>
                </a:lnTo>
                <a:lnTo>
                  <a:pt x="102766" y="465872"/>
                </a:lnTo>
                <a:cubicBezTo>
                  <a:pt x="68511" y="465872"/>
                  <a:pt x="41106" y="438468"/>
                  <a:pt x="41106" y="404213"/>
                </a:cubicBezTo>
                <a:lnTo>
                  <a:pt x="41106" y="61660"/>
                </a:lnTo>
                <a:cubicBezTo>
                  <a:pt x="41106" y="50013"/>
                  <a:pt x="32200" y="41106"/>
                  <a:pt x="20553" y="41106"/>
                </a:cubicBezTo>
                <a:cubicBezTo>
                  <a:pt x="8906" y="41106"/>
                  <a:pt x="0" y="32200"/>
                  <a:pt x="0" y="20553"/>
                </a:cubicBezTo>
                <a:cubicBezTo>
                  <a:pt x="0" y="8906"/>
                  <a:pt x="8906" y="0"/>
                  <a:pt x="20553" y="0"/>
                </a:cubicBezTo>
                <a:close/>
              </a:path>
            </a:pathLst>
          </a:custGeom>
          <a:solidFill>
            <a:srgbClr val="000000"/>
          </a:solidFill>
          <a:ln w="68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7" name="Graphic 12" descr="Fire">
            <a:extLst>
              <a:ext uri="{FF2B5EF4-FFF2-40B4-BE49-F238E27FC236}">
                <a16:creationId xmlns:a16="http://schemas.microsoft.com/office/drawing/2014/main" id="{248AEFDE-1402-4CB0-98FC-0D62FC8D8402}"/>
              </a:ext>
            </a:extLst>
          </p:cNvPr>
          <p:cNvSpPr/>
          <p:nvPr/>
        </p:nvSpPr>
        <p:spPr>
          <a:xfrm>
            <a:off x="7621998" y="3771922"/>
            <a:ext cx="397362" cy="589191"/>
          </a:xfrm>
          <a:custGeom>
            <a:avLst/>
            <a:gdLst>
              <a:gd name="connsiteX0" fmla="*/ 379201 w 397361"/>
              <a:gd name="connsiteY0" fmla="*/ 303502 h 589191"/>
              <a:gd name="connsiteX1" fmla="*/ 289452 w 397361"/>
              <a:gd name="connsiteY1" fmla="*/ 382289 h 589191"/>
              <a:gd name="connsiteX2" fmla="*/ 259992 w 397361"/>
              <a:gd name="connsiteY2" fmla="*/ 275413 h 589191"/>
              <a:gd name="connsiteX3" fmla="*/ 167503 w 397361"/>
              <a:gd name="connsiteY3" fmla="*/ 0 h 589191"/>
              <a:gd name="connsiteX4" fmla="*/ 96937 w 397361"/>
              <a:gd name="connsiteY4" fmla="*/ 217864 h 589191"/>
              <a:gd name="connsiteX5" fmla="*/ 14724 w 397361"/>
              <a:gd name="connsiteY5" fmla="*/ 313779 h 589191"/>
              <a:gd name="connsiteX6" fmla="*/ 81865 w 397361"/>
              <a:gd name="connsiteY6" fmla="*/ 550140 h 589191"/>
              <a:gd name="connsiteX7" fmla="*/ 122971 w 397361"/>
              <a:gd name="connsiteY7" fmla="*/ 330906 h 589191"/>
              <a:gd name="connsiteX8" fmla="*/ 150375 w 397361"/>
              <a:gd name="connsiteY8" fmla="*/ 481630 h 589191"/>
              <a:gd name="connsiteX9" fmla="*/ 200388 w 397361"/>
              <a:gd name="connsiteY9" fmla="*/ 589191 h 589191"/>
              <a:gd name="connsiteX10" fmla="*/ 385367 w 397361"/>
              <a:gd name="connsiteY10" fmla="*/ 464502 h 589191"/>
              <a:gd name="connsiteX11" fmla="*/ 379201 w 397361"/>
              <a:gd name="connsiteY11" fmla="*/ 303502 h 58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7361" h="589191">
                <a:moveTo>
                  <a:pt x="379201" y="303502"/>
                </a:moveTo>
                <a:cubicBezTo>
                  <a:pt x="391533" y="353515"/>
                  <a:pt x="340150" y="402842"/>
                  <a:pt x="289452" y="382289"/>
                </a:cubicBezTo>
                <a:cubicBezTo>
                  <a:pt x="246975" y="367217"/>
                  <a:pt x="230533" y="317889"/>
                  <a:pt x="259992" y="275413"/>
                </a:cubicBezTo>
                <a:cubicBezTo>
                  <a:pt x="326448" y="187034"/>
                  <a:pt x="277805" y="47957"/>
                  <a:pt x="167503" y="0"/>
                </a:cubicBezTo>
                <a:cubicBezTo>
                  <a:pt x="217516" y="94545"/>
                  <a:pt x="140784" y="181553"/>
                  <a:pt x="96937" y="217864"/>
                </a:cubicBezTo>
                <a:cubicBezTo>
                  <a:pt x="53090" y="254174"/>
                  <a:pt x="23631" y="291855"/>
                  <a:pt x="14724" y="313779"/>
                </a:cubicBezTo>
                <a:cubicBezTo>
                  <a:pt x="-29808" y="422025"/>
                  <a:pt x="36648" y="525477"/>
                  <a:pt x="81865" y="550140"/>
                </a:cubicBezTo>
                <a:cubicBezTo>
                  <a:pt x="61311" y="503553"/>
                  <a:pt x="42128" y="414489"/>
                  <a:pt x="122971" y="330906"/>
                </a:cubicBezTo>
                <a:cubicBezTo>
                  <a:pt x="122971" y="330906"/>
                  <a:pt x="99677" y="419970"/>
                  <a:pt x="150375" y="481630"/>
                </a:cubicBezTo>
                <a:cubicBezTo>
                  <a:pt x="201073" y="543289"/>
                  <a:pt x="200388" y="589191"/>
                  <a:pt x="200388" y="589191"/>
                </a:cubicBezTo>
                <a:cubicBezTo>
                  <a:pt x="279175" y="589191"/>
                  <a:pt x="353852" y="541919"/>
                  <a:pt x="385367" y="464502"/>
                </a:cubicBezTo>
                <a:cubicBezTo>
                  <a:pt x="409345" y="418600"/>
                  <a:pt x="411401" y="345979"/>
                  <a:pt x="379201" y="303502"/>
                </a:cubicBezTo>
              </a:path>
            </a:pathLst>
          </a:custGeom>
          <a:solidFill>
            <a:srgbClr val="000000"/>
          </a:solidFill>
          <a:ln w="68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6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4-Stage Whirling Cycle Diagram – Slide Template</a:t>
            </a:r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81C5E95E-3095-477E-B6B5-2DB59790B88E}"/>
              </a:ext>
            </a:extLst>
          </p:cNvPr>
          <p:cNvSpPr/>
          <p:nvPr/>
        </p:nvSpPr>
        <p:spPr>
          <a:xfrm>
            <a:off x="4372628" y="2733420"/>
            <a:ext cx="2482906" cy="3267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8" h="21600" extrusionOk="0">
                <a:moveTo>
                  <a:pt x="21490" y="20100"/>
                </a:moveTo>
                <a:lnTo>
                  <a:pt x="19969" y="17230"/>
                </a:lnTo>
                <a:cubicBezTo>
                  <a:pt x="13236" y="17218"/>
                  <a:pt x="7602" y="13660"/>
                  <a:pt x="6133" y="8886"/>
                </a:cubicBezTo>
                <a:cubicBezTo>
                  <a:pt x="5966" y="8344"/>
                  <a:pt x="5852" y="7788"/>
                  <a:pt x="5797" y="7220"/>
                </a:cubicBezTo>
                <a:cubicBezTo>
                  <a:pt x="5795" y="7202"/>
                  <a:pt x="5792" y="7185"/>
                  <a:pt x="5790" y="7167"/>
                </a:cubicBezTo>
                <a:cubicBezTo>
                  <a:pt x="5784" y="7137"/>
                  <a:pt x="5779" y="7106"/>
                  <a:pt x="5775" y="7074"/>
                </a:cubicBezTo>
                <a:cubicBezTo>
                  <a:pt x="5764" y="6983"/>
                  <a:pt x="5754" y="6891"/>
                  <a:pt x="5747" y="6799"/>
                </a:cubicBezTo>
                <a:cubicBezTo>
                  <a:pt x="5745" y="6776"/>
                  <a:pt x="5741" y="6754"/>
                  <a:pt x="5740" y="6730"/>
                </a:cubicBezTo>
                <a:cubicBezTo>
                  <a:pt x="5740" y="6723"/>
                  <a:pt x="5739" y="6716"/>
                  <a:pt x="5739" y="6708"/>
                </a:cubicBezTo>
                <a:cubicBezTo>
                  <a:pt x="5732" y="6598"/>
                  <a:pt x="5730" y="6489"/>
                  <a:pt x="5731" y="6380"/>
                </a:cubicBezTo>
                <a:cubicBezTo>
                  <a:pt x="5731" y="6362"/>
                  <a:pt x="5732" y="6344"/>
                  <a:pt x="5734" y="6325"/>
                </a:cubicBezTo>
                <a:cubicBezTo>
                  <a:pt x="5735" y="6227"/>
                  <a:pt x="5740" y="6129"/>
                  <a:pt x="5747" y="6032"/>
                </a:cubicBezTo>
                <a:cubicBezTo>
                  <a:pt x="5748" y="6021"/>
                  <a:pt x="5747" y="6011"/>
                  <a:pt x="5748" y="6000"/>
                </a:cubicBezTo>
                <a:cubicBezTo>
                  <a:pt x="5752" y="5958"/>
                  <a:pt x="5758" y="5916"/>
                  <a:pt x="5762" y="5874"/>
                </a:cubicBezTo>
                <a:cubicBezTo>
                  <a:pt x="5767" y="5825"/>
                  <a:pt x="5773" y="5775"/>
                  <a:pt x="5779" y="5727"/>
                </a:cubicBezTo>
                <a:cubicBezTo>
                  <a:pt x="5786" y="5676"/>
                  <a:pt x="5795" y="5626"/>
                  <a:pt x="5804" y="5575"/>
                </a:cubicBezTo>
                <a:cubicBezTo>
                  <a:pt x="5813" y="5523"/>
                  <a:pt x="5821" y="5471"/>
                  <a:pt x="5831" y="5418"/>
                </a:cubicBezTo>
                <a:cubicBezTo>
                  <a:pt x="5839" y="5377"/>
                  <a:pt x="5850" y="5338"/>
                  <a:pt x="5859" y="5297"/>
                </a:cubicBezTo>
                <a:cubicBezTo>
                  <a:pt x="5873" y="5235"/>
                  <a:pt x="5887" y="5173"/>
                  <a:pt x="5904" y="5110"/>
                </a:cubicBezTo>
                <a:cubicBezTo>
                  <a:pt x="5911" y="5086"/>
                  <a:pt x="5919" y="5064"/>
                  <a:pt x="5925" y="5040"/>
                </a:cubicBezTo>
                <a:cubicBezTo>
                  <a:pt x="6532" y="2914"/>
                  <a:pt x="8514" y="1180"/>
                  <a:pt x="11129" y="399"/>
                </a:cubicBezTo>
                <a:cubicBezTo>
                  <a:pt x="11136" y="397"/>
                  <a:pt x="11141" y="395"/>
                  <a:pt x="11146" y="393"/>
                </a:cubicBezTo>
                <a:cubicBezTo>
                  <a:pt x="11158" y="390"/>
                  <a:pt x="11168" y="386"/>
                  <a:pt x="11180" y="383"/>
                </a:cubicBezTo>
                <a:cubicBezTo>
                  <a:pt x="11250" y="362"/>
                  <a:pt x="11322" y="343"/>
                  <a:pt x="11394" y="324"/>
                </a:cubicBezTo>
                <a:cubicBezTo>
                  <a:pt x="11440" y="312"/>
                  <a:pt x="11484" y="298"/>
                  <a:pt x="11528" y="287"/>
                </a:cubicBezTo>
                <a:cubicBezTo>
                  <a:pt x="11544" y="283"/>
                  <a:pt x="11561" y="279"/>
                  <a:pt x="11576" y="275"/>
                </a:cubicBezTo>
                <a:cubicBezTo>
                  <a:pt x="11630" y="261"/>
                  <a:pt x="11685" y="249"/>
                  <a:pt x="11738" y="237"/>
                </a:cubicBezTo>
                <a:cubicBezTo>
                  <a:pt x="11802" y="222"/>
                  <a:pt x="11865" y="206"/>
                  <a:pt x="11929" y="192"/>
                </a:cubicBezTo>
                <a:cubicBezTo>
                  <a:pt x="11951" y="187"/>
                  <a:pt x="11972" y="183"/>
                  <a:pt x="11994" y="179"/>
                </a:cubicBezTo>
                <a:cubicBezTo>
                  <a:pt x="12019" y="174"/>
                  <a:pt x="12045" y="169"/>
                  <a:pt x="12069" y="164"/>
                </a:cubicBezTo>
                <a:cubicBezTo>
                  <a:pt x="12166" y="145"/>
                  <a:pt x="12261" y="127"/>
                  <a:pt x="12359" y="110"/>
                </a:cubicBezTo>
                <a:cubicBezTo>
                  <a:pt x="12401" y="103"/>
                  <a:pt x="12441" y="96"/>
                  <a:pt x="12483" y="90"/>
                </a:cubicBezTo>
                <a:cubicBezTo>
                  <a:pt x="12587" y="73"/>
                  <a:pt x="12693" y="57"/>
                  <a:pt x="12800" y="44"/>
                </a:cubicBezTo>
                <a:cubicBezTo>
                  <a:pt x="12843" y="38"/>
                  <a:pt x="12886" y="33"/>
                  <a:pt x="12929" y="28"/>
                </a:cubicBezTo>
                <a:cubicBezTo>
                  <a:pt x="13013" y="18"/>
                  <a:pt x="13099" y="9"/>
                  <a:pt x="13186" y="0"/>
                </a:cubicBezTo>
                <a:cubicBezTo>
                  <a:pt x="12436" y="42"/>
                  <a:pt x="11703" y="129"/>
                  <a:pt x="10991" y="254"/>
                </a:cubicBezTo>
                <a:cubicBezTo>
                  <a:pt x="4702" y="1370"/>
                  <a:pt x="16" y="5648"/>
                  <a:pt x="0" y="10759"/>
                </a:cubicBezTo>
                <a:cubicBezTo>
                  <a:pt x="0" y="10768"/>
                  <a:pt x="0" y="10777"/>
                  <a:pt x="0" y="10785"/>
                </a:cubicBezTo>
                <a:cubicBezTo>
                  <a:pt x="0" y="16166"/>
                  <a:pt x="5178" y="20630"/>
                  <a:pt x="11957" y="21460"/>
                </a:cubicBezTo>
                <a:cubicBezTo>
                  <a:pt x="12703" y="21551"/>
                  <a:pt x="13467" y="21600"/>
                  <a:pt x="14247" y="21600"/>
                </a:cubicBezTo>
                <a:cubicBezTo>
                  <a:pt x="15027" y="21600"/>
                  <a:pt x="15791" y="21551"/>
                  <a:pt x="16537" y="21460"/>
                </a:cubicBezTo>
                <a:cubicBezTo>
                  <a:pt x="18155" y="21320"/>
                  <a:pt x="19714" y="21033"/>
                  <a:pt x="21190" y="20616"/>
                </a:cubicBezTo>
                <a:cubicBezTo>
                  <a:pt x="21462" y="20541"/>
                  <a:pt x="21600" y="20307"/>
                  <a:pt x="21490" y="201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79B2B9C1-BD46-4811-989A-378D1ED5BD4A}"/>
              </a:ext>
            </a:extLst>
          </p:cNvPr>
          <p:cNvSpPr/>
          <p:nvPr/>
        </p:nvSpPr>
        <p:spPr>
          <a:xfrm>
            <a:off x="5014273" y="2861975"/>
            <a:ext cx="3254941" cy="24896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28" extrusionOk="0">
                <a:moveTo>
                  <a:pt x="21463" y="4995"/>
                </a:moveTo>
                <a:cubicBezTo>
                  <a:pt x="21323" y="3377"/>
                  <a:pt x="21036" y="1817"/>
                  <a:pt x="20619" y="341"/>
                </a:cubicBezTo>
                <a:cubicBezTo>
                  <a:pt x="20542" y="66"/>
                  <a:pt x="20307" y="-72"/>
                  <a:pt x="20100" y="38"/>
                </a:cubicBezTo>
                <a:lnTo>
                  <a:pt x="17230" y="1559"/>
                </a:lnTo>
                <a:cubicBezTo>
                  <a:pt x="17218" y="8291"/>
                  <a:pt x="13660" y="13925"/>
                  <a:pt x="8886" y="15395"/>
                </a:cubicBezTo>
                <a:cubicBezTo>
                  <a:pt x="8344" y="15561"/>
                  <a:pt x="7788" y="15675"/>
                  <a:pt x="7220" y="15730"/>
                </a:cubicBezTo>
                <a:cubicBezTo>
                  <a:pt x="7203" y="15732"/>
                  <a:pt x="7185" y="15735"/>
                  <a:pt x="7168" y="15737"/>
                </a:cubicBezTo>
                <a:cubicBezTo>
                  <a:pt x="7138" y="15743"/>
                  <a:pt x="7106" y="15748"/>
                  <a:pt x="7075" y="15752"/>
                </a:cubicBezTo>
                <a:cubicBezTo>
                  <a:pt x="6984" y="15764"/>
                  <a:pt x="6893" y="15773"/>
                  <a:pt x="6801" y="15781"/>
                </a:cubicBezTo>
                <a:cubicBezTo>
                  <a:pt x="6777" y="15782"/>
                  <a:pt x="6755" y="15786"/>
                  <a:pt x="6731" y="15787"/>
                </a:cubicBezTo>
                <a:cubicBezTo>
                  <a:pt x="6724" y="15787"/>
                  <a:pt x="6717" y="15788"/>
                  <a:pt x="6709" y="15788"/>
                </a:cubicBezTo>
                <a:cubicBezTo>
                  <a:pt x="6599" y="15795"/>
                  <a:pt x="6490" y="15797"/>
                  <a:pt x="6381" y="15796"/>
                </a:cubicBezTo>
                <a:cubicBezTo>
                  <a:pt x="6362" y="15796"/>
                  <a:pt x="6344" y="15795"/>
                  <a:pt x="6325" y="15794"/>
                </a:cubicBezTo>
                <a:cubicBezTo>
                  <a:pt x="6227" y="15792"/>
                  <a:pt x="6130" y="15788"/>
                  <a:pt x="6033" y="15781"/>
                </a:cubicBezTo>
                <a:cubicBezTo>
                  <a:pt x="6022" y="15779"/>
                  <a:pt x="6012" y="15781"/>
                  <a:pt x="6001" y="15779"/>
                </a:cubicBezTo>
                <a:cubicBezTo>
                  <a:pt x="5959" y="15775"/>
                  <a:pt x="5917" y="15769"/>
                  <a:pt x="5874" y="15765"/>
                </a:cubicBezTo>
                <a:cubicBezTo>
                  <a:pt x="5825" y="15760"/>
                  <a:pt x="5776" y="15754"/>
                  <a:pt x="5728" y="15748"/>
                </a:cubicBezTo>
                <a:cubicBezTo>
                  <a:pt x="5676" y="15741"/>
                  <a:pt x="5626" y="15731"/>
                  <a:pt x="5575" y="15723"/>
                </a:cubicBezTo>
                <a:cubicBezTo>
                  <a:pt x="5523" y="15714"/>
                  <a:pt x="5471" y="15706"/>
                  <a:pt x="5419" y="15696"/>
                </a:cubicBezTo>
                <a:cubicBezTo>
                  <a:pt x="5378" y="15688"/>
                  <a:pt x="5338" y="15678"/>
                  <a:pt x="5297" y="15668"/>
                </a:cubicBezTo>
                <a:cubicBezTo>
                  <a:pt x="5235" y="15654"/>
                  <a:pt x="5173" y="15640"/>
                  <a:pt x="5111" y="15624"/>
                </a:cubicBezTo>
                <a:cubicBezTo>
                  <a:pt x="5087" y="15618"/>
                  <a:pt x="5064" y="15610"/>
                  <a:pt x="5040" y="15603"/>
                </a:cubicBezTo>
                <a:cubicBezTo>
                  <a:pt x="2914" y="14997"/>
                  <a:pt x="1181" y="13015"/>
                  <a:pt x="399" y="10401"/>
                </a:cubicBezTo>
                <a:cubicBezTo>
                  <a:pt x="397" y="10394"/>
                  <a:pt x="395" y="10389"/>
                  <a:pt x="393" y="10382"/>
                </a:cubicBezTo>
                <a:cubicBezTo>
                  <a:pt x="390" y="10371"/>
                  <a:pt x="386" y="10360"/>
                  <a:pt x="383" y="10349"/>
                </a:cubicBezTo>
                <a:cubicBezTo>
                  <a:pt x="362" y="10278"/>
                  <a:pt x="343" y="10206"/>
                  <a:pt x="324" y="10135"/>
                </a:cubicBezTo>
                <a:cubicBezTo>
                  <a:pt x="312" y="10089"/>
                  <a:pt x="298" y="10045"/>
                  <a:pt x="287" y="10000"/>
                </a:cubicBezTo>
                <a:cubicBezTo>
                  <a:pt x="283" y="9985"/>
                  <a:pt x="279" y="9968"/>
                  <a:pt x="275" y="9952"/>
                </a:cubicBezTo>
                <a:cubicBezTo>
                  <a:pt x="261" y="9899"/>
                  <a:pt x="249" y="9844"/>
                  <a:pt x="237" y="9791"/>
                </a:cubicBezTo>
                <a:cubicBezTo>
                  <a:pt x="222" y="9727"/>
                  <a:pt x="206" y="9664"/>
                  <a:pt x="192" y="9600"/>
                </a:cubicBezTo>
                <a:cubicBezTo>
                  <a:pt x="187" y="9578"/>
                  <a:pt x="183" y="9557"/>
                  <a:pt x="179" y="9535"/>
                </a:cubicBezTo>
                <a:cubicBezTo>
                  <a:pt x="174" y="9510"/>
                  <a:pt x="169" y="9484"/>
                  <a:pt x="164" y="9459"/>
                </a:cubicBezTo>
                <a:cubicBezTo>
                  <a:pt x="145" y="9363"/>
                  <a:pt x="127" y="9266"/>
                  <a:pt x="110" y="9170"/>
                </a:cubicBezTo>
                <a:cubicBezTo>
                  <a:pt x="103" y="9128"/>
                  <a:pt x="96" y="9088"/>
                  <a:pt x="90" y="9046"/>
                </a:cubicBezTo>
                <a:cubicBezTo>
                  <a:pt x="73" y="8942"/>
                  <a:pt x="57" y="8836"/>
                  <a:pt x="44" y="8729"/>
                </a:cubicBezTo>
                <a:cubicBezTo>
                  <a:pt x="38" y="8686"/>
                  <a:pt x="33" y="8643"/>
                  <a:pt x="28" y="8600"/>
                </a:cubicBezTo>
                <a:cubicBezTo>
                  <a:pt x="18" y="8515"/>
                  <a:pt x="9" y="8429"/>
                  <a:pt x="0" y="8343"/>
                </a:cubicBezTo>
                <a:cubicBezTo>
                  <a:pt x="42" y="9093"/>
                  <a:pt x="129" y="9826"/>
                  <a:pt x="254" y="10538"/>
                </a:cubicBezTo>
                <a:cubicBezTo>
                  <a:pt x="1370" y="16826"/>
                  <a:pt x="5648" y="21512"/>
                  <a:pt x="10759" y="21528"/>
                </a:cubicBezTo>
                <a:cubicBezTo>
                  <a:pt x="10768" y="21528"/>
                  <a:pt x="10777" y="21528"/>
                  <a:pt x="10785" y="21528"/>
                </a:cubicBezTo>
                <a:cubicBezTo>
                  <a:pt x="16166" y="21528"/>
                  <a:pt x="20630" y="16350"/>
                  <a:pt x="21460" y="9571"/>
                </a:cubicBezTo>
                <a:cubicBezTo>
                  <a:pt x="21551" y="8826"/>
                  <a:pt x="21600" y="8062"/>
                  <a:pt x="21600" y="7282"/>
                </a:cubicBezTo>
                <a:cubicBezTo>
                  <a:pt x="21600" y="6502"/>
                  <a:pt x="21555" y="5741"/>
                  <a:pt x="21463" y="4995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30191C08-AFBA-4280-8CA6-AED491EF5828}"/>
              </a:ext>
            </a:extLst>
          </p:cNvPr>
          <p:cNvSpPr/>
          <p:nvPr/>
        </p:nvSpPr>
        <p:spPr>
          <a:xfrm>
            <a:off x="5132366" y="1435234"/>
            <a:ext cx="2489633" cy="32672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6" h="21600" extrusionOk="0">
                <a:moveTo>
                  <a:pt x="9573" y="140"/>
                </a:moveTo>
                <a:cubicBezTo>
                  <a:pt x="8827" y="49"/>
                  <a:pt x="8063" y="0"/>
                  <a:pt x="7284" y="0"/>
                </a:cubicBezTo>
                <a:cubicBezTo>
                  <a:pt x="6504" y="0"/>
                  <a:pt x="5740" y="49"/>
                  <a:pt x="4994" y="140"/>
                </a:cubicBezTo>
                <a:cubicBezTo>
                  <a:pt x="3376" y="280"/>
                  <a:pt x="1817" y="567"/>
                  <a:pt x="341" y="984"/>
                </a:cubicBezTo>
                <a:cubicBezTo>
                  <a:pt x="66" y="1061"/>
                  <a:pt x="-72" y="1296"/>
                  <a:pt x="37" y="1503"/>
                </a:cubicBezTo>
                <a:lnTo>
                  <a:pt x="1559" y="4372"/>
                </a:lnTo>
                <a:cubicBezTo>
                  <a:pt x="8290" y="4384"/>
                  <a:pt x="13923" y="7942"/>
                  <a:pt x="15393" y="12716"/>
                </a:cubicBezTo>
                <a:cubicBezTo>
                  <a:pt x="15393" y="12716"/>
                  <a:pt x="15777" y="14035"/>
                  <a:pt x="15779" y="14802"/>
                </a:cubicBezTo>
                <a:cubicBezTo>
                  <a:pt x="15780" y="14826"/>
                  <a:pt x="15784" y="14849"/>
                  <a:pt x="15785" y="14873"/>
                </a:cubicBezTo>
                <a:cubicBezTo>
                  <a:pt x="15785" y="14879"/>
                  <a:pt x="15786" y="14886"/>
                  <a:pt x="15786" y="14894"/>
                </a:cubicBezTo>
                <a:cubicBezTo>
                  <a:pt x="15793" y="15004"/>
                  <a:pt x="15796" y="15113"/>
                  <a:pt x="15794" y="15222"/>
                </a:cubicBezTo>
                <a:cubicBezTo>
                  <a:pt x="15794" y="15241"/>
                  <a:pt x="15793" y="15260"/>
                  <a:pt x="15792" y="15278"/>
                </a:cubicBezTo>
                <a:cubicBezTo>
                  <a:pt x="15790" y="15376"/>
                  <a:pt x="15786" y="15473"/>
                  <a:pt x="15779" y="15570"/>
                </a:cubicBezTo>
                <a:cubicBezTo>
                  <a:pt x="15777" y="15581"/>
                  <a:pt x="15779" y="15591"/>
                  <a:pt x="15777" y="15602"/>
                </a:cubicBezTo>
                <a:cubicBezTo>
                  <a:pt x="15773" y="15645"/>
                  <a:pt x="15767" y="15686"/>
                  <a:pt x="15763" y="15728"/>
                </a:cubicBezTo>
                <a:cubicBezTo>
                  <a:pt x="15758" y="15777"/>
                  <a:pt x="15752" y="15826"/>
                  <a:pt x="15746" y="15874"/>
                </a:cubicBezTo>
                <a:cubicBezTo>
                  <a:pt x="15739" y="15925"/>
                  <a:pt x="15729" y="15975"/>
                  <a:pt x="15721" y="16027"/>
                </a:cubicBezTo>
                <a:cubicBezTo>
                  <a:pt x="15712" y="16079"/>
                  <a:pt x="15704" y="16132"/>
                  <a:pt x="15694" y="16183"/>
                </a:cubicBezTo>
                <a:cubicBezTo>
                  <a:pt x="15686" y="16224"/>
                  <a:pt x="15676" y="16264"/>
                  <a:pt x="15666" y="16304"/>
                </a:cubicBezTo>
                <a:cubicBezTo>
                  <a:pt x="15652" y="16366"/>
                  <a:pt x="15638" y="16429"/>
                  <a:pt x="15622" y="16490"/>
                </a:cubicBezTo>
                <a:cubicBezTo>
                  <a:pt x="15616" y="16514"/>
                  <a:pt x="15608" y="16538"/>
                  <a:pt x="15601" y="16560"/>
                </a:cubicBezTo>
                <a:cubicBezTo>
                  <a:pt x="14995" y="18686"/>
                  <a:pt x="13013" y="20420"/>
                  <a:pt x="10398" y="21201"/>
                </a:cubicBezTo>
                <a:cubicBezTo>
                  <a:pt x="10393" y="21203"/>
                  <a:pt x="10386" y="21205"/>
                  <a:pt x="10381" y="21207"/>
                </a:cubicBezTo>
                <a:cubicBezTo>
                  <a:pt x="10369" y="21210"/>
                  <a:pt x="10359" y="21214"/>
                  <a:pt x="10347" y="21217"/>
                </a:cubicBezTo>
                <a:cubicBezTo>
                  <a:pt x="10277" y="21238"/>
                  <a:pt x="10205" y="21257"/>
                  <a:pt x="10134" y="21276"/>
                </a:cubicBezTo>
                <a:cubicBezTo>
                  <a:pt x="10088" y="21288"/>
                  <a:pt x="10044" y="21302"/>
                  <a:pt x="9999" y="21313"/>
                </a:cubicBezTo>
                <a:cubicBezTo>
                  <a:pt x="9984" y="21317"/>
                  <a:pt x="9968" y="21320"/>
                  <a:pt x="9951" y="21325"/>
                </a:cubicBezTo>
                <a:cubicBezTo>
                  <a:pt x="9898" y="21339"/>
                  <a:pt x="9843" y="21351"/>
                  <a:pt x="9789" y="21363"/>
                </a:cubicBezTo>
                <a:cubicBezTo>
                  <a:pt x="9725" y="21378"/>
                  <a:pt x="9663" y="21394"/>
                  <a:pt x="9599" y="21408"/>
                </a:cubicBezTo>
                <a:cubicBezTo>
                  <a:pt x="9577" y="21413"/>
                  <a:pt x="9556" y="21417"/>
                  <a:pt x="9534" y="21421"/>
                </a:cubicBezTo>
                <a:cubicBezTo>
                  <a:pt x="9509" y="21426"/>
                  <a:pt x="9483" y="21431"/>
                  <a:pt x="9458" y="21436"/>
                </a:cubicBezTo>
                <a:cubicBezTo>
                  <a:pt x="9363" y="21455"/>
                  <a:pt x="9267" y="21473"/>
                  <a:pt x="9169" y="21490"/>
                </a:cubicBezTo>
                <a:cubicBezTo>
                  <a:pt x="9127" y="21497"/>
                  <a:pt x="9085" y="21504"/>
                  <a:pt x="9044" y="21510"/>
                </a:cubicBezTo>
                <a:cubicBezTo>
                  <a:pt x="8939" y="21527"/>
                  <a:pt x="8834" y="21543"/>
                  <a:pt x="8728" y="21556"/>
                </a:cubicBezTo>
                <a:cubicBezTo>
                  <a:pt x="8685" y="21562"/>
                  <a:pt x="8642" y="21567"/>
                  <a:pt x="8599" y="21572"/>
                </a:cubicBezTo>
                <a:cubicBezTo>
                  <a:pt x="8514" y="21582"/>
                  <a:pt x="8428" y="21591"/>
                  <a:pt x="8342" y="21600"/>
                </a:cubicBezTo>
                <a:cubicBezTo>
                  <a:pt x="9092" y="21558"/>
                  <a:pt x="9825" y="21471"/>
                  <a:pt x="10536" y="21346"/>
                </a:cubicBezTo>
                <a:cubicBezTo>
                  <a:pt x="16824" y="20230"/>
                  <a:pt x="21510" y="15953"/>
                  <a:pt x="21525" y="10842"/>
                </a:cubicBezTo>
                <a:cubicBezTo>
                  <a:pt x="21525" y="10833"/>
                  <a:pt x="21525" y="10824"/>
                  <a:pt x="21525" y="10816"/>
                </a:cubicBezTo>
                <a:cubicBezTo>
                  <a:pt x="21528" y="5434"/>
                  <a:pt x="16351" y="971"/>
                  <a:pt x="9573" y="140"/>
                </a:cubicBezTo>
                <a:close/>
              </a:path>
            </a:pathLst>
          </a:custGeom>
          <a:solidFill>
            <a:schemeClr val="accent4"/>
          </a:solidFill>
          <a:ln w="12700">
            <a:noFill/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/>
          </a:p>
        </p:txBody>
      </p:sp>
      <p:sp>
        <p:nvSpPr>
          <p:cNvPr id="41" name="Shape">
            <a:extLst>
              <a:ext uri="{FF2B5EF4-FFF2-40B4-BE49-F238E27FC236}">
                <a16:creationId xmlns:a16="http://schemas.microsoft.com/office/drawing/2014/main" id="{52032B9F-4C43-4BF0-A761-1CF9EA1A65F6}"/>
              </a:ext>
            </a:extLst>
          </p:cNvPr>
          <p:cNvSpPr/>
          <p:nvPr/>
        </p:nvSpPr>
        <p:spPr>
          <a:xfrm>
            <a:off x="3712974" y="2094387"/>
            <a:ext cx="3258713" cy="24899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28" extrusionOk="0">
                <a:moveTo>
                  <a:pt x="21306" y="10989"/>
                </a:moveTo>
                <a:cubicBezTo>
                  <a:pt x="20192" y="4701"/>
                  <a:pt x="15922" y="16"/>
                  <a:pt x="10821" y="0"/>
                </a:cubicBezTo>
                <a:cubicBezTo>
                  <a:pt x="10812" y="0"/>
                  <a:pt x="10803" y="0"/>
                  <a:pt x="10795" y="0"/>
                </a:cubicBezTo>
                <a:cubicBezTo>
                  <a:pt x="5424" y="0"/>
                  <a:pt x="968" y="5177"/>
                  <a:pt x="139" y="11955"/>
                </a:cubicBezTo>
                <a:cubicBezTo>
                  <a:pt x="48" y="12701"/>
                  <a:pt x="0" y="13465"/>
                  <a:pt x="0" y="14244"/>
                </a:cubicBezTo>
                <a:cubicBezTo>
                  <a:pt x="0" y="15024"/>
                  <a:pt x="48" y="15788"/>
                  <a:pt x="139" y="16534"/>
                </a:cubicBezTo>
                <a:cubicBezTo>
                  <a:pt x="280" y="18152"/>
                  <a:pt x="566" y="19711"/>
                  <a:pt x="982" y="21187"/>
                </a:cubicBezTo>
                <a:cubicBezTo>
                  <a:pt x="1059" y="21462"/>
                  <a:pt x="1293" y="21600"/>
                  <a:pt x="1500" y="21490"/>
                </a:cubicBezTo>
                <a:lnTo>
                  <a:pt x="4364" y="19969"/>
                </a:lnTo>
                <a:cubicBezTo>
                  <a:pt x="4376" y="13238"/>
                  <a:pt x="7928" y="7605"/>
                  <a:pt x="12693" y="6135"/>
                </a:cubicBezTo>
                <a:cubicBezTo>
                  <a:pt x="13234" y="5968"/>
                  <a:pt x="13789" y="5855"/>
                  <a:pt x="14356" y="5800"/>
                </a:cubicBezTo>
                <a:cubicBezTo>
                  <a:pt x="14374" y="5798"/>
                  <a:pt x="14391" y="5795"/>
                  <a:pt x="14409" y="5792"/>
                </a:cubicBezTo>
                <a:cubicBezTo>
                  <a:pt x="14439" y="5787"/>
                  <a:pt x="14470" y="5782"/>
                  <a:pt x="14501" y="5778"/>
                </a:cubicBezTo>
                <a:cubicBezTo>
                  <a:pt x="14592" y="5766"/>
                  <a:pt x="14684" y="5757"/>
                  <a:pt x="14776" y="5749"/>
                </a:cubicBezTo>
                <a:cubicBezTo>
                  <a:pt x="14799" y="5748"/>
                  <a:pt x="14823" y="5744"/>
                  <a:pt x="14845" y="5743"/>
                </a:cubicBezTo>
                <a:cubicBezTo>
                  <a:pt x="14852" y="5743"/>
                  <a:pt x="14859" y="5742"/>
                  <a:pt x="14867" y="5742"/>
                </a:cubicBezTo>
                <a:cubicBezTo>
                  <a:pt x="14977" y="5735"/>
                  <a:pt x="15085" y="5732"/>
                  <a:pt x="15194" y="5734"/>
                </a:cubicBezTo>
                <a:cubicBezTo>
                  <a:pt x="15212" y="5734"/>
                  <a:pt x="15231" y="5735"/>
                  <a:pt x="15249" y="5736"/>
                </a:cubicBezTo>
                <a:cubicBezTo>
                  <a:pt x="15347" y="5738"/>
                  <a:pt x="15445" y="5743"/>
                  <a:pt x="15542" y="5749"/>
                </a:cubicBezTo>
                <a:cubicBezTo>
                  <a:pt x="15553" y="5751"/>
                  <a:pt x="15563" y="5749"/>
                  <a:pt x="15574" y="5751"/>
                </a:cubicBezTo>
                <a:cubicBezTo>
                  <a:pt x="15616" y="5755"/>
                  <a:pt x="15658" y="5761"/>
                  <a:pt x="15699" y="5765"/>
                </a:cubicBezTo>
                <a:cubicBezTo>
                  <a:pt x="15748" y="5770"/>
                  <a:pt x="15798" y="5775"/>
                  <a:pt x="15846" y="5782"/>
                </a:cubicBezTo>
                <a:cubicBezTo>
                  <a:pt x="15897" y="5789"/>
                  <a:pt x="15947" y="5798"/>
                  <a:pt x="15997" y="5807"/>
                </a:cubicBezTo>
                <a:cubicBezTo>
                  <a:pt x="16050" y="5816"/>
                  <a:pt x="16102" y="5824"/>
                  <a:pt x="16155" y="5834"/>
                </a:cubicBezTo>
                <a:cubicBezTo>
                  <a:pt x="16195" y="5842"/>
                  <a:pt x="16235" y="5852"/>
                  <a:pt x="16275" y="5862"/>
                </a:cubicBezTo>
                <a:cubicBezTo>
                  <a:pt x="16337" y="5876"/>
                  <a:pt x="16400" y="5890"/>
                  <a:pt x="16462" y="5907"/>
                </a:cubicBezTo>
                <a:cubicBezTo>
                  <a:pt x="16486" y="5914"/>
                  <a:pt x="16508" y="5921"/>
                  <a:pt x="16532" y="5928"/>
                </a:cubicBezTo>
                <a:cubicBezTo>
                  <a:pt x="18653" y="6534"/>
                  <a:pt x="20385" y="8516"/>
                  <a:pt x="21165" y="11131"/>
                </a:cubicBezTo>
                <a:cubicBezTo>
                  <a:pt x="21167" y="11136"/>
                  <a:pt x="21169" y="11143"/>
                  <a:pt x="21170" y="11148"/>
                </a:cubicBezTo>
                <a:cubicBezTo>
                  <a:pt x="21173" y="11160"/>
                  <a:pt x="21177" y="11170"/>
                  <a:pt x="21180" y="11182"/>
                </a:cubicBezTo>
                <a:cubicBezTo>
                  <a:pt x="21201" y="11252"/>
                  <a:pt x="21221" y="11324"/>
                  <a:pt x="21239" y="11396"/>
                </a:cubicBezTo>
                <a:cubicBezTo>
                  <a:pt x="21251" y="11441"/>
                  <a:pt x="21265" y="11486"/>
                  <a:pt x="21276" y="11530"/>
                </a:cubicBezTo>
                <a:cubicBezTo>
                  <a:pt x="21280" y="11546"/>
                  <a:pt x="21283" y="11561"/>
                  <a:pt x="21287" y="11577"/>
                </a:cubicBezTo>
                <a:cubicBezTo>
                  <a:pt x="21301" y="11630"/>
                  <a:pt x="21312" y="11685"/>
                  <a:pt x="21325" y="11740"/>
                </a:cubicBezTo>
                <a:cubicBezTo>
                  <a:pt x="21340" y="11804"/>
                  <a:pt x="21356" y="11866"/>
                  <a:pt x="21370" y="11930"/>
                </a:cubicBezTo>
                <a:cubicBezTo>
                  <a:pt x="21375" y="11952"/>
                  <a:pt x="21379" y="11973"/>
                  <a:pt x="21383" y="11996"/>
                </a:cubicBezTo>
                <a:cubicBezTo>
                  <a:pt x="21388" y="12020"/>
                  <a:pt x="21393" y="12046"/>
                  <a:pt x="21397" y="12072"/>
                </a:cubicBezTo>
                <a:cubicBezTo>
                  <a:pt x="21417" y="12168"/>
                  <a:pt x="21435" y="12264"/>
                  <a:pt x="21452" y="12362"/>
                </a:cubicBezTo>
                <a:cubicBezTo>
                  <a:pt x="21459" y="12404"/>
                  <a:pt x="21466" y="12445"/>
                  <a:pt x="21472" y="12487"/>
                </a:cubicBezTo>
                <a:cubicBezTo>
                  <a:pt x="21488" y="12591"/>
                  <a:pt x="21504" y="12697"/>
                  <a:pt x="21518" y="12803"/>
                </a:cubicBezTo>
                <a:cubicBezTo>
                  <a:pt x="21524" y="12846"/>
                  <a:pt x="21529" y="12889"/>
                  <a:pt x="21534" y="12932"/>
                </a:cubicBezTo>
                <a:cubicBezTo>
                  <a:pt x="21544" y="13016"/>
                  <a:pt x="21553" y="13102"/>
                  <a:pt x="21561" y="13188"/>
                </a:cubicBezTo>
                <a:cubicBezTo>
                  <a:pt x="21563" y="13211"/>
                  <a:pt x="21565" y="13234"/>
                  <a:pt x="21567" y="13256"/>
                </a:cubicBezTo>
                <a:cubicBezTo>
                  <a:pt x="21571" y="13297"/>
                  <a:pt x="21575" y="13338"/>
                  <a:pt x="21578" y="13379"/>
                </a:cubicBezTo>
                <a:cubicBezTo>
                  <a:pt x="21587" y="13499"/>
                  <a:pt x="21594" y="13619"/>
                  <a:pt x="21600" y="13740"/>
                </a:cubicBezTo>
                <a:cubicBezTo>
                  <a:pt x="21598" y="12727"/>
                  <a:pt x="21306" y="10989"/>
                  <a:pt x="21306" y="1098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3000"/>
          </a:p>
        </p:txBody>
      </p:sp>
      <p:sp>
        <p:nvSpPr>
          <p:cNvPr id="43" name="Circle">
            <a:extLst>
              <a:ext uri="{FF2B5EF4-FFF2-40B4-BE49-F238E27FC236}">
                <a16:creationId xmlns:a16="http://schemas.microsoft.com/office/drawing/2014/main" id="{750CA5BE-5FB0-4613-AC1E-A03BB0C5E7D5}"/>
              </a:ext>
            </a:extLst>
          </p:cNvPr>
          <p:cNvSpPr/>
          <p:nvPr/>
        </p:nvSpPr>
        <p:spPr>
          <a:xfrm>
            <a:off x="5013232" y="2733420"/>
            <a:ext cx="1958454" cy="1979375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75000"/>
                </a:schemeClr>
              </a:gs>
              <a:gs pos="100000">
                <a:schemeClr val="bg1">
                  <a:lumMod val="65000"/>
                </a:schemeClr>
              </a:gs>
            </a:gsLst>
          </a:gradFill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28575" tIns="28575" rIns="28575" bIns="28575" anchor="ctr"/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</a:t>
            </a:r>
            <a:endParaRPr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B2E3F5BB-1B05-4F2D-8C1A-A48A264B0EAA}"/>
              </a:ext>
            </a:extLst>
          </p:cNvPr>
          <p:cNvGrpSpPr/>
          <p:nvPr/>
        </p:nvGrpSpPr>
        <p:grpSpPr>
          <a:xfrm rot="10800000">
            <a:off x="6036014" y="1560863"/>
            <a:ext cx="1540443" cy="69056"/>
            <a:chOff x="2859768" y="2915886"/>
            <a:chExt cx="2053923" cy="92075"/>
          </a:xfrm>
        </p:grpSpPr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A1C61884-3A65-453A-BB3F-E9F4C91BA046}"/>
                </a:ext>
              </a:extLst>
            </p:cNvPr>
            <p:cNvCxnSpPr>
              <a:cxnSpLocks/>
              <a:endCxn id="49" idx="2"/>
            </p:cNvCxnSpPr>
            <p:nvPr/>
          </p:nvCxnSpPr>
          <p:spPr>
            <a:xfrm rot="10800000" flipH="1">
              <a:off x="2859768" y="2961924"/>
              <a:ext cx="1961849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0A0148DD-6C59-4359-9B46-5DC712413FD4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667E574-8CD0-4D0E-B07E-617B40ED6751}"/>
              </a:ext>
            </a:extLst>
          </p:cNvPr>
          <p:cNvGrpSpPr/>
          <p:nvPr/>
        </p:nvGrpSpPr>
        <p:grpSpPr>
          <a:xfrm rot="10800000">
            <a:off x="6997232" y="5045732"/>
            <a:ext cx="980607" cy="69056"/>
            <a:chOff x="3606216" y="2915886"/>
            <a:chExt cx="1307475" cy="92075"/>
          </a:xfrm>
        </p:grpSpPr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11558289-A6AA-4D3D-800D-E33CDB80BFC3}"/>
                </a:ext>
              </a:extLst>
            </p:cNvPr>
            <p:cNvCxnSpPr>
              <a:cxnSpLocks/>
              <a:endCxn id="56" idx="2"/>
            </p:cNvCxnSpPr>
            <p:nvPr/>
          </p:nvCxnSpPr>
          <p:spPr>
            <a:xfrm rot="10800000" flipH="1">
              <a:off x="3606216" y="2961924"/>
              <a:ext cx="1215401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6107F320-08EB-4A52-BF93-8D132585ED8C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F0B99A6A-272F-4D12-8AC9-0F5CFB11AF93}"/>
              </a:ext>
            </a:extLst>
          </p:cNvPr>
          <p:cNvGrpSpPr/>
          <p:nvPr/>
        </p:nvGrpSpPr>
        <p:grpSpPr>
          <a:xfrm>
            <a:off x="3673603" y="2388067"/>
            <a:ext cx="1075283" cy="87110"/>
            <a:chOff x="3777120" y="2915886"/>
            <a:chExt cx="1136571" cy="92075"/>
          </a:xfrm>
        </p:grpSpPr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13497B7F-7697-4BB4-965A-9AF415872577}"/>
                </a:ext>
              </a:extLst>
            </p:cNvPr>
            <p:cNvCxnSpPr>
              <a:cxnSpLocks/>
              <a:endCxn id="68" idx="2"/>
            </p:cNvCxnSpPr>
            <p:nvPr/>
          </p:nvCxnSpPr>
          <p:spPr>
            <a:xfrm>
              <a:off x="3777120" y="2961928"/>
              <a:ext cx="1044495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87F9AF21-8BF2-40EB-8FB1-5DA08A527A80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C2C9F5B0-E9FC-4004-9E97-D3150E89E753}"/>
              </a:ext>
            </a:extLst>
          </p:cNvPr>
          <p:cNvGrpSpPr/>
          <p:nvPr/>
        </p:nvGrpSpPr>
        <p:grpSpPr>
          <a:xfrm>
            <a:off x="4003284" y="4987562"/>
            <a:ext cx="1075283" cy="87110"/>
            <a:chOff x="3777120" y="2915886"/>
            <a:chExt cx="1136571" cy="92075"/>
          </a:xfrm>
        </p:grpSpPr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E2907389-C9E0-4DBE-9CD8-A5AE2624DA77}"/>
                </a:ext>
              </a:extLst>
            </p:cNvPr>
            <p:cNvCxnSpPr>
              <a:cxnSpLocks/>
              <a:endCxn id="79" idx="2"/>
            </p:cNvCxnSpPr>
            <p:nvPr/>
          </p:nvCxnSpPr>
          <p:spPr>
            <a:xfrm>
              <a:off x="3777120" y="2961928"/>
              <a:ext cx="1044495" cy="0"/>
            </a:xfrm>
            <a:prstGeom prst="straightConnector1">
              <a:avLst/>
            </a:prstGeom>
            <a:ln>
              <a:solidFill>
                <a:schemeClr val="bg1">
                  <a:lumMod val="50000"/>
                </a:schemeClr>
              </a:solidFill>
              <a:headEnd type="none" w="med" len="med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91525167-EDA4-4A13-B946-7E3744EFA17E}"/>
                </a:ext>
              </a:extLst>
            </p:cNvPr>
            <p:cNvSpPr/>
            <p:nvPr/>
          </p:nvSpPr>
          <p:spPr>
            <a:xfrm>
              <a:off x="4821616" y="2915886"/>
              <a:ext cx="92075" cy="92075"/>
            </a:xfrm>
            <a:prstGeom prst="ellipse">
              <a:avLst/>
            </a:prstGeom>
            <a:noFill/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E2973030-A625-4866-82A1-2E4536EFCF90}"/>
              </a:ext>
            </a:extLst>
          </p:cNvPr>
          <p:cNvSpPr/>
          <p:nvPr/>
        </p:nvSpPr>
        <p:spPr>
          <a:xfrm>
            <a:off x="6307132" y="1925080"/>
            <a:ext cx="575490" cy="412709"/>
          </a:xfrm>
          <a:custGeom>
            <a:avLst/>
            <a:gdLst>
              <a:gd name="connsiteX0" fmla="*/ 178813 w 575490"/>
              <a:gd name="connsiteY0" fmla="*/ 297340 h 412709"/>
              <a:gd name="connsiteX1" fmla="*/ 378864 w 575490"/>
              <a:gd name="connsiteY1" fmla="*/ 307617 h 412709"/>
              <a:gd name="connsiteX2" fmla="*/ 382975 w 575490"/>
              <a:gd name="connsiteY2" fmla="*/ 311727 h 412709"/>
              <a:gd name="connsiteX3" fmla="*/ 399417 w 575490"/>
              <a:gd name="connsiteY3" fmla="*/ 350779 h 412709"/>
              <a:gd name="connsiteX4" fmla="*/ 411064 w 575490"/>
              <a:gd name="connsiteY4" fmla="*/ 362426 h 412709"/>
              <a:gd name="connsiteX5" fmla="*/ 411064 w 575490"/>
              <a:gd name="connsiteY5" fmla="*/ 384350 h 412709"/>
              <a:gd name="connsiteX6" fmla="*/ 164426 w 575490"/>
              <a:gd name="connsiteY6" fmla="*/ 384350 h 412709"/>
              <a:gd name="connsiteX7" fmla="*/ 164426 w 575490"/>
              <a:gd name="connsiteY7" fmla="*/ 322689 h 412709"/>
              <a:gd name="connsiteX8" fmla="*/ 176758 w 575490"/>
              <a:gd name="connsiteY8" fmla="*/ 298710 h 412709"/>
              <a:gd name="connsiteX9" fmla="*/ 462447 w 575490"/>
              <a:gd name="connsiteY9" fmla="*/ 165800 h 412709"/>
              <a:gd name="connsiteX10" fmla="*/ 502868 w 575490"/>
              <a:gd name="connsiteY10" fmla="*/ 173336 h 412709"/>
              <a:gd name="connsiteX11" fmla="*/ 563158 w 575490"/>
              <a:gd name="connsiteY11" fmla="*/ 202111 h 412709"/>
              <a:gd name="connsiteX12" fmla="*/ 575490 w 575490"/>
              <a:gd name="connsiteY12" fmla="*/ 226774 h 412709"/>
              <a:gd name="connsiteX13" fmla="*/ 575490 w 575490"/>
              <a:gd name="connsiteY13" fmla="*/ 288434 h 412709"/>
              <a:gd name="connsiteX14" fmla="*/ 498073 w 575490"/>
              <a:gd name="connsiteY14" fmla="*/ 288434 h 412709"/>
              <a:gd name="connsiteX15" fmla="*/ 479575 w 575490"/>
              <a:gd name="connsiteY15" fmla="*/ 269936 h 412709"/>
              <a:gd name="connsiteX16" fmla="*/ 440524 w 575490"/>
              <a:gd name="connsiteY16" fmla="*/ 253494 h 412709"/>
              <a:gd name="connsiteX17" fmla="*/ 436413 w 575490"/>
              <a:gd name="connsiteY17" fmla="*/ 249383 h 412709"/>
              <a:gd name="connsiteX18" fmla="*/ 462447 w 575490"/>
              <a:gd name="connsiteY18" fmla="*/ 165800 h 412709"/>
              <a:gd name="connsiteX19" fmla="*/ 109617 w 575490"/>
              <a:gd name="connsiteY19" fmla="*/ 165800 h 412709"/>
              <a:gd name="connsiteX20" fmla="*/ 158260 w 575490"/>
              <a:gd name="connsiteY20" fmla="*/ 278157 h 412709"/>
              <a:gd name="connsiteX21" fmla="*/ 147983 w 575490"/>
              <a:gd name="connsiteY21" fmla="*/ 288434 h 412709"/>
              <a:gd name="connsiteX22" fmla="*/ 0 w 575490"/>
              <a:gd name="connsiteY22" fmla="*/ 288434 h 412709"/>
              <a:gd name="connsiteX23" fmla="*/ 0 w 575490"/>
              <a:gd name="connsiteY23" fmla="*/ 226774 h 412709"/>
              <a:gd name="connsiteX24" fmla="*/ 12332 w 575490"/>
              <a:gd name="connsiteY24" fmla="*/ 202111 h 412709"/>
              <a:gd name="connsiteX25" fmla="*/ 72621 w 575490"/>
              <a:gd name="connsiteY25" fmla="*/ 173336 h 412709"/>
              <a:gd name="connsiteX26" fmla="*/ 109617 w 575490"/>
              <a:gd name="connsiteY26" fmla="*/ 165800 h 412709"/>
              <a:gd name="connsiteX27" fmla="*/ 285005 w 575490"/>
              <a:gd name="connsiteY27" fmla="*/ 60293 h 412709"/>
              <a:gd name="connsiteX28" fmla="*/ 354200 w 575490"/>
              <a:gd name="connsiteY28" fmla="*/ 129489 h 412709"/>
              <a:gd name="connsiteX29" fmla="*/ 285005 w 575490"/>
              <a:gd name="connsiteY29" fmla="*/ 198684 h 412709"/>
              <a:gd name="connsiteX30" fmla="*/ 215809 w 575490"/>
              <a:gd name="connsiteY30" fmla="*/ 129489 h 412709"/>
              <a:gd name="connsiteX31" fmla="*/ 285005 w 575490"/>
              <a:gd name="connsiteY31" fmla="*/ 60293 h 412709"/>
              <a:gd name="connsiteX32" fmla="*/ 286375 w 575490"/>
              <a:gd name="connsiteY32" fmla="*/ 32204 h 412709"/>
              <a:gd name="connsiteX33" fmla="*/ 204847 w 575490"/>
              <a:gd name="connsiteY33" fmla="*/ 62349 h 412709"/>
              <a:gd name="connsiteX34" fmla="*/ 191145 w 575490"/>
              <a:gd name="connsiteY34" fmla="*/ 237737 h 412709"/>
              <a:gd name="connsiteX35" fmla="*/ 228140 w 575490"/>
              <a:gd name="connsiteY35" fmla="*/ 222665 h 412709"/>
              <a:gd name="connsiteX36" fmla="*/ 285005 w 575490"/>
              <a:gd name="connsiteY36" fmla="*/ 213758 h 412709"/>
              <a:gd name="connsiteX37" fmla="*/ 341869 w 575490"/>
              <a:gd name="connsiteY37" fmla="*/ 222665 h 412709"/>
              <a:gd name="connsiteX38" fmla="*/ 381605 w 575490"/>
              <a:gd name="connsiteY38" fmla="*/ 237052 h 412709"/>
              <a:gd name="connsiteX39" fmla="*/ 411065 w 575490"/>
              <a:gd name="connsiteY39" fmla="*/ 156894 h 412709"/>
              <a:gd name="connsiteX40" fmla="*/ 286375 w 575490"/>
              <a:gd name="connsiteY40" fmla="*/ 32204 h 412709"/>
              <a:gd name="connsiteX41" fmla="*/ 135043 w 575490"/>
              <a:gd name="connsiteY41" fmla="*/ 26167 h 412709"/>
              <a:gd name="connsiteX42" fmla="*/ 157576 w 575490"/>
              <a:gd name="connsiteY42" fmla="*/ 35630 h 412709"/>
              <a:gd name="connsiteX43" fmla="*/ 109619 w 575490"/>
              <a:gd name="connsiteY43" fmla="*/ 147302 h 412709"/>
              <a:gd name="connsiteX44" fmla="*/ 89066 w 575490"/>
              <a:gd name="connsiteY44" fmla="*/ 138396 h 412709"/>
              <a:gd name="connsiteX45" fmla="*/ 71937 w 575490"/>
              <a:gd name="connsiteY45" fmla="*/ 52758 h 412709"/>
              <a:gd name="connsiteX46" fmla="*/ 135043 w 575490"/>
              <a:gd name="connsiteY46" fmla="*/ 26167 h 412709"/>
              <a:gd name="connsiteX47" fmla="*/ 441895 w 575490"/>
              <a:gd name="connsiteY47" fmla="*/ 26038 h 412709"/>
              <a:gd name="connsiteX48" fmla="*/ 513146 w 575490"/>
              <a:gd name="connsiteY48" fmla="*/ 76736 h 412709"/>
              <a:gd name="connsiteX49" fmla="*/ 462448 w 575490"/>
              <a:gd name="connsiteY49" fmla="*/ 147987 h 412709"/>
              <a:gd name="connsiteX50" fmla="*/ 415860 w 575490"/>
              <a:gd name="connsiteY50" fmla="*/ 36999 h 412709"/>
              <a:gd name="connsiteX51" fmla="*/ 441895 w 575490"/>
              <a:gd name="connsiteY51" fmla="*/ 26038 h 412709"/>
              <a:gd name="connsiteX52" fmla="*/ 285690 w 575490"/>
              <a:gd name="connsiteY52" fmla="*/ 4 h 412709"/>
              <a:gd name="connsiteX53" fmla="*/ 441894 w 575490"/>
              <a:gd name="connsiteY53" fmla="*/ 157579 h 412709"/>
              <a:gd name="connsiteX54" fmla="*/ 409694 w 575490"/>
              <a:gd name="connsiteY54" fmla="*/ 252124 h 412709"/>
              <a:gd name="connsiteX55" fmla="*/ 432988 w 575490"/>
              <a:gd name="connsiteY55" fmla="*/ 274733 h 412709"/>
              <a:gd name="connsiteX56" fmla="*/ 465873 w 575490"/>
              <a:gd name="connsiteY56" fmla="*/ 284324 h 412709"/>
              <a:gd name="connsiteX57" fmla="*/ 530273 w 575490"/>
              <a:gd name="connsiteY57" fmla="*/ 349409 h 412709"/>
              <a:gd name="connsiteX58" fmla="*/ 532328 w 575490"/>
              <a:gd name="connsiteY58" fmla="*/ 351464 h 412709"/>
              <a:gd name="connsiteX59" fmla="*/ 530958 w 575490"/>
              <a:gd name="connsiteY59" fmla="*/ 402847 h 412709"/>
              <a:gd name="connsiteX60" fmla="*/ 479575 w 575490"/>
              <a:gd name="connsiteY60" fmla="*/ 401477 h 412709"/>
              <a:gd name="connsiteX61" fmla="*/ 414490 w 575490"/>
              <a:gd name="connsiteY61" fmla="*/ 336392 h 412709"/>
              <a:gd name="connsiteX62" fmla="*/ 404899 w 575490"/>
              <a:gd name="connsiteY62" fmla="*/ 303507 h 412709"/>
              <a:gd name="connsiteX63" fmla="*/ 381605 w 575490"/>
              <a:gd name="connsiteY63" fmla="*/ 280899 h 412709"/>
              <a:gd name="connsiteX64" fmla="*/ 285690 w 575490"/>
              <a:gd name="connsiteY64" fmla="*/ 313099 h 412709"/>
              <a:gd name="connsiteX65" fmla="*/ 129485 w 575490"/>
              <a:gd name="connsiteY65" fmla="*/ 155524 h 412709"/>
              <a:gd name="connsiteX66" fmla="*/ 285690 w 575490"/>
              <a:gd name="connsiteY66" fmla="*/ 4 h 41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</a:cxnLst>
            <a:rect l="l" t="t" r="r" b="b"/>
            <a:pathLst>
              <a:path w="575490" h="412709">
                <a:moveTo>
                  <a:pt x="178813" y="297340"/>
                </a:moveTo>
                <a:cubicBezTo>
                  <a:pt x="237047" y="341873"/>
                  <a:pt x="316520" y="345984"/>
                  <a:pt x="378864" y="307617"/>
                </a:cubicBezTo>
                <a:lnTo>
                  <a:pt x="382975" y="311727"/>
                </a:lnTo>
                <a:cubicBezTo>
                  <a:pt x="382975" y="326114"/>
                  <a:pt x="389141" y="340503"/>
                  <a:pt x="399417" y="350779"/>
                </a:cubicBezTo>
                <a:lnTo>
                  <a:pt x="411064" y="362426"/>
                </a:lnTo>
                <a:lnTo>
                  <a:pt x="411064" y="384350"/>
                </a:lnTo>
                <a:lnTo>
                  <a:pt x="164426" y="384350"/>
                </a:lnTo>
                <a:lnTo>
                  <a:pt x="164426" y="322689"/>
                </a:lnTo>
                <a:cubicBezTo>
                  <a:pt x="164426" y="313097"/>
                  <a:pt x="169222" y="304191"/>
                  <a:pt x="176758" y="298710"/>
                </a:cubicBezTo>
                <a:close/>
                <a:moveTo>
                  <a:pt x="462447" y="165800"/>
                </a:moveTo>
                <a:cubicBezTo>
                  <a:pt x="476149" y="167170"/>
                  <a:pt x="489851" y="169226"/>
                  <a:pt x="502868" y="173336"/>
                </a:cubicBezTo>
                <a:cubicBezTo>
                  <a:pt x="524792" y="178132"/>
                  <a:pt x="545345" y="188409"/>
                  <a:pt x="563158" y="202111"/>
                </a:cubicBezTo>
                <a:cubicBezTo>
                  <a:pt x="571379" y="207591"/>
                  <a:pt x="575490" y="217183"/>
                  <a:pt x="575490" y="226774"/>
                </a:cubicBezTo>
                <a:lnTo>
                  <a:pt x="575490" y="288434"/>
                </a:lnTo>
                <a:lnTo>
                  <a:pt x="498073" y="288434"/>
                </a:lnTo>
                <a:lnTo>
                  <a:pt x="479575" y="269936"/>
                </a:lnTo>
                <a:cubicBezTo>
                  <a:pt x="469298" y="259660"/>
                  <a:pt x="454911" y="253494"/>
                  <a:pt x="440524" y="253494"/>
                </a:cubicBezTo>
                <a:lnTo>
                  <a:pt x="436413" y="249383"/>
                </a:lnTo>
                <a:cubicBezTo>
                  <a:pt x="452170" y="224034"/>
                  <a:pt x="461077" y="195260"/>
                  <a:pt x="462447" y="165800"/>
                </a:cubicBezTo>
                <a:close/>
                <a:moveTo>
                  <a:pt x="109617" y="165800"/>
                </a:moveTo>
                <a:cubicBezTo>
                  <a:pt x="111672" y="207591"/>
                  <a:pt x="128800" y="247328"/>
                  <a:pt x="158260" y="278157"/>
                </a:cubicBezTo>
                <a:cubicBezTo>
                  <a:pt x="154149" y="280898"/>
                  <a:pt x="150723" y="284323"/>
                  <a:pt x="147983" y="288434"/>
                </a:cubicBezTo>
                <a:lnTo>
                  <a:pt x="0" y="288434"/>
                </a:lnTo>
                <a:lnTo>
                  <a:pt x="0" y="226774"/>
                </a:lnTo>
                <a:cubicBezTo>
                  <a:pt x="0" y="217183"/>
                  <a:pt x="4111" y="207591"/>
                  <a:pt x="12332" y="202111"/>
                </a:cubicBezTo>
                <a:cubicBezTo>
                  <a:pt x="30830" y="189779"/>
                  <a:pt x="51383" y="179502"/>
                  <a:pt x="72621" y="173336"/>
                </a:cubicBezTo>
                <a:cubicBezTo>
                  <a:pt x="84953" y="169226"/>
                  <a:pt x="97285" y="167170"/>
                  <a:pt x="109617" y="165800"/>
                </a:cubicBezTo>
                <a:close/>
                <a:moveTo>
                  <a:pt x="285005" y="60293"/>
                </a:moveTo>
                <a:cubicBezTo>
                  <a:pt x="323220" y="60293"/>
                  <a:pt x="354200" y="91273"/>
                  <a:pt x="354200" y="129489"/>
                </a:cubicBezTo>
                <a:cubicBezTo>
                  <a:pt x="354200" y="167704"/>
                  <a:pt x="323220" y="198684"/>
                  <a:pt x="285005" y="198684"/>
                </a:cubicBezTo>
                <a:cubicBezTo>
                  <a:pt x="246789" y="198684"/>
                  <a:pt x="215809" y="167704"/>
                  <a:pt x="215809" y="129489"/>
                </a:cubicBezTo>
                <a:cubicBezTo>
                  <a:pt x="215809" y="91273"/>
                  <a:pt x="246789" y="60293"/>
                  <a:pt x="285005" y="60293"/>
                </a:cubicBezTo>
                <a:close/>
                <a:moveTo>
                  <a:pt x="286375" y="32204"/>
                </a:moveTo>
                <a:cubicBezTo>
                  <a:pt x="256231" y="32204"/>
                  <a:pt x="227455" y="42481"/>
                  <a:pt x="204847" y="62349"/>
                </a:cubicBezTo>
                <a:cubicBezTo>
                  <a:pt x="152779" y="106881"/>
                  <a:pt x="146613" y="185669"/>
                  <a:pt x="191145" y="237737"/>
                </a:cubicBezTo>
                <a:cubicBezTo>
                  <a:pt x="202791" y="230886"/>
                  <a:pt x="215123" y="226090"/>
                  <a:pt x="228140" y="222665"/>
                </a:cubicBezTo>
                <a:cubicBezTo>
                  <a:pt x="246639" y="217184"/>
                  <a:pt x="265822" y="213758"/>
                  <a:pt x="285005" y="213758"/>
                </a:cubicBezTo>
                <a:cubicBezTo>
                  <a:pt x="304188" y="213758"/>
                  <a:pt x="323371" y="217184"/>
                  <a:pt x="341869" y="222665"/>
                </a:cubicBezTo>
                <a:cubicBezTo>
                  <a:pt x="355571" y="226090"/>
                  <a:pt x="368588" y="230886"/>
                  <a:pt x="381605" y="237052"/>
                </a:cubicBezTo>
                <a:cubicBezTo>
                  <a:pt x="400788" y="215128"/>
                  <a:pt x="411065" y="186354"/>
                  <a:pt x="411065" y="156894"/>
                </a:cubicBezTo>
                <a:cubicBezTo>
                  <a:pt x="411065" y="87698"/>
                  <a:pt x="355571" y="32204"/>
                  <a:pt x="286375" y="32204"/>
                </a:cubicBezTo>
                <a:close/>
                <a:moveTo>
                  <a:pt x="135043" y="26167"/>
                </a:moveTo>
                <a:cubicBezTo>
                  <a:pt x="142889" y="27709"/>
                  <a:pt x="150554" y="30834"/>
                  <a:pt x="157576" y="35630"/>
                </a:cubicBezTo>
                <a:cubicBezTo>
                  <a:pt x="128802" y="66460"/>
                  <a:pt x="111674" y="105511"/>
                  <a:pt x="109619" y="147302"/>
                </a:cubicBezTo>
                <a:cubicBezTo>
                  <a:pt x="102083" y="145247"/>
                  <a:pt x="95232" y="142507"/>
                  <a:pt x="89066" y="138396"/>
                </a:cubicBezTo>
                <a:cubicBezTo>
                  <a:pt x="60290" y="119213"/>
                  <a:pt x="52754" y="81532"/>
                  <a:pt x="71937" y="52758"/>
                </a:cubicBezTo>
                <a:cubicBezTo>
                  <a:pt x="86325" y="31177"/>
                  <a:pt x="111503" y="21542"/>
                  <a:pt x="135043" y="26167"/>
                </a:cubicBezTo>
                <a:close/>
                <a:moveTo>
                  <a:pt x="441895" y="26038"/>
                </a:moveTo>
                <a:cubicBezTo>
                  <a:pt x="475465" y="20557"/>
                  <a:pt x="507665" y="43165"/>
                  <a:pt x="513146" y="76736"/>
                </a:cubicBezTo>
                <a:cubicBezTo>
                  <a:pt x="518627" y="110306"/>
                  <a:pt x="496018" y="142506"/>
                  <a:pt x="462448" y="147987"/>
                </a:cubicBezTo>
                <a:cubicBezTo>
                  <a:pt x="460393" y="106195"/>
                  <a:pt x="443950" y="67144"/>
                  <a:pt x="415860" y="36999"/>
                </a:cubicBezTo>
                <a:cubicBezTo>
                  <a:pt x="423396" y="31519"/>
                  <a:pt x="432303" y="27408"/>
                  <a:pt x="441895" y="26038"/>
                </a:cubicBezTo>
                <a:close/>
                <a:moveTo>
                  <a:pt x="285690" y="4"/>
                </a:moveTo>
                <a:cubicBezTo>
                  <a:pt x="372699" y="689"/>
                  <a:pt x="442580" y="71255"/>
                  <a:pt x="441894" y="157579"/>
                </a:cubicBezTo>
                <a:cubicBezTo>
                  <a:pt x="441894" y="191835"/>
                  <a:pt x="430933" y="224720"/>
                  <a:pt x="409694" y="252124"/>
                </a:cubicBezTo>
                <a:lnTo>
                  <a:pt x="432988" y="274733"/>
                </a:lnTo>
                <a:cubicBezTo>
                  <a:pt x="445320" y="271992"/>
                  <a:pt x="456967" y="276103"/>
                  <a:pt x="465873" y="284324"/>
                </a:cubicBezTo>
                <a:lnTo>
                  <a:pt x="530273" y="349409"/>
                </a:lnTo>
                <a:cubicBezTo>
                  <a:pt x="530958" y="350094"/>
                  <a:pt x="531643" y="350779"/>
                  <a:pt x="532328" y="351464"/>
                </a:cubicBezTo>
                <a:cubicBezTo>
                  <a:pt x="546031" y="365852"/>
                  <a:pt x="545346" y="389145"/>
                  <a:pt x="530958" y="402847"/>
                </a:cubicBezTo>
                <a:cubicBezTo>
                  <a:pt x="516571" y="416550"/>
                  <a:pt x="493277" y="415864"/>
                  <a:pt x="479575" y="401477"/>
                </a:cubicBezTo>
                <a:lnTo>
                  <a:pt x="414490" y="336392"/>
                </a:lnTo>
                <a:cubicBezTo>
                  <a:pt x="406269" y="327486"/>
                  <a:pt x="402843" y="315154"/>
                  <a:pt x="404899" y="303507"/>
                </a:cubicBezTo>
                <a:lnTo>
                  <a:pt x="381605" y="280899"/>
                </a:lnTo>
                <a:cubicBezTo>
                  <a:pt x="353516" y="302137"/>
                  <a:pt x="319946" y="313099"/>
                  <a:pt x="285690" y="313099"/>
                </a:cubicBezTo>
                <a:cubicBezTo>
                  <a:pt x="198681" y="312413"/>
                  <a:pt x="129485" y="241848"/>
                  <a:pt x="129485" y="155524"/>
                </a:cubicBezTo>
                <a:cubicBezTo>
                  <a:pt x="129485" y="69200"/>
                  <a:pt x="198681" y="-681"/>
                  <a:pt x="285690" y="4"/>
                </a:cubicBezTo>
                <a:close/>
              </a:path>
            </a:pathLst>
          </a:custGeom>
          <a:solidFill>
            <a:schemeClr val="tx1"/>
          </a:solidFill>
          <a:ln w="68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154E70EA-583C-491A-8AF0-6713F250C5B5}"/>
              </a:ext>
            </a:extLst>
          </p:cNvPr>
          <p:cNvSpPr/>
          <p:nvPr/>
        </p:nvSpPr>
        <p:spPr>
          <a:xfrm>
            <a:off x="5342330" y="5135562"/>
            <a:ext cx="406953" cy="587822"/>
          </a:xfrm>
          <a:custGeom>
            <a:avLst/>
            <a:gdLst>
              <a:gd name="connsiteX0" fmla="*/ 319945 w 406953"/>
              <a:gd name="connsiteY0" fmla="*/ 380919 h 587822"/>
              <a:gd name="connsiteX1" fmla="*/ 406953 w 406953"/>
              <a:gd name="connsiteY1" fmla="*/ 537124 h 587822"/>
              <a:gd name="connsiteX2" fmla="*/ 337073 w 406953"/>
              <a:gd name="connsiteY2" fmla="*/ 525477 h 587822"/>
              <a:gd name="connsiteX3" fmla="*/ 301447 w 406953"/>
              <a:gd name="connsiteY3" fmla="*/ 583711 h 587822"/>
              <a:gd name="connsiteX4" fmla="*/ 211012 w 406953"/>
              <a:gd name="connsiteY4" fmla="*/ 420655 h 587822"/>
              <a:gd name="connsiteX5" fmla="*/ 245267 w 406953"/>
              <a:gd name="connsiteY5" fmla="*/ 407638 h 587822"/>
              <a:gd name="connsiteX6" fmla="*/ 261026 w 406953"/>
              <a:gd name="connsiteY6" fmla="*/ 409008 h 587822"/>
              <a:gd name="connsiteX7" fmla="*/ 291170 w 406953"/>
              <a:gd name="connsiteY7" fmla="*/ 402842 h 587822"/>
              <a:gd name="connsiteX8" fmla="*/ 319945 w 406953"/>
              <a:gd name="connsiteY8" fmla="*/ 380919 h 587822"/>
              <a:gd name="connsiteX9" fmla="*/ 82214 w 406953"/>
              <a:gd name="connsiteY9" fmla="*/ 376808 h 587822"/>
              <a:gd name="connsiteX10" fmla="*/ 84954 w 406953"/>
              <a:gd name="connsiteY10" fmla="*/ 377493 h 587822"/>
              <a:gd name="connsiteX11" fmla="*/ 120580 w 406953"/>
              <a:gd name="connsiteY11" fmla="*/ 406268 h 587822"/>
              <a:gd name="connsiteX12" fmla="*/ 147984 w 406953"/>
              <a:gd name="connsiteY12" fmla="*/ 411748 h 587822"/>
              <a:gd name="connsiteX13" fmla="*/ 162371 w 406953"/>
              <a:gd name="connsiteY13" fmla="*/ 410378 h 587822"/>
              <a:gd name="connsiteX14" fmla="*/ 189775 w 406953"/>
              <a:gd name="connsiteY14" fmla="*/ 420655 h 587822"/>
              <a:gd name="connsiteX15" fmla="*/ 104137 w 406953"/>
              <a:gd name="connsiteY15" fmla="*/ 587822 h 587822"/>
              <a:gd name="connsiteX16" fmla="*/ 69197 w 406953"/>
              <a:gd name="connsiteY16" fmla="*/ 522737 h 587822"/>
              <a:gd name="connsiteX17" fmla="*/ 0 w 406953"/>
              <a:gd name="connsiteY17" fmla="*/ 538494 h 587822"/>
              <a:gd name="connsiteX18" fmla="*/ 199367 w 406953"/>
              <a:gd name="connsiteY18" fmla="*/ 80843 h 587822"/>
              <a:gd name="connsiteX19" fmla="*/ 80842 w 406953"/>
              <a:gd name="connsiteY19" fmla="*/ 199367 h 587822"/>
              <a:gd name="connsiteX20" fmla="*/ 199367 w 406953"/>
              <a:gd name="connsiteY20" fmla="*/ 317890 h 587822"/>
              <a:gd name="connsiteX21" fmla="*/ 317890 w 406953"/>
              <a:gd name="connsiteY21" fmla="*/ 199367 h 587822"/>
              <a:gd name="connsiteX22" fmla="*/ 199367 w 406953"/>
              <a:gd name="connsiteY22" fmla="*/ 80843 h 587822"/>
              <a:gd name="connsiteX23" fmla="*/ 202107 w 406953"/>
              <a:gd name="connsiteY23" fmla="*/ 0 h 587822"/>
              <a:gd name="connsiteX24" fmla="*/ 237047 w 406953"/>
              <a:gd name="connsiteY24" fmla="*/ 13702 h 587822"/>
              <a:gd name="connsiteX25" fmla="*/ 274728 w 406953"/>
              <a:gd name="connsiteY25" fmla="*/ 13702 h 587822"/>
              <a:gd name="connsiteX26" fmla="*/ 304188 w 406953"/>
              <a:gd name="connsiteY26" fmla="*/ 43162 h 587822"/>
              <a:gd name="connsiteX27" fmla="*/ 343239 w 406953"/>
              <a:gd name="connsiteY27" fmla="*/ 58234 h 587822"/>
              <a:gd name="connsiteX28" fmla="*/ 358311 w 406953"/>
              <a:gd name="connsiteY28" fmla="*/ 92489 h 587822"/>
              <a:gd name="connsiteX29" fmla="*/ 385030 w 406953"/>
              <a:gd name="connsiteY29" fmla="*/ 119208 h 587822"/>
              <a:gd name="connsiteX30" fmla="*/ 385030 w 406953"/>
              <a:gd name="connsiteY30" fmla="*/ 161001 h 587822"/>
              <a:gd name="connsiteX31" fmla="*/ 401473 w 406953"/>
              <a:gd name="connsiteY31" fmla="*/ 199367 h 587822"/>
              <a:gd name="connsiteX32" fmla="*/ 387771 w 406953"/>
              <a:gd name="connsiteY32" fmla="*/ 234307 h 587822"/>
              <a:gd name="connsiteX33" fmla="*/ 387771 w 406953"/>
              <a:gd name="connsiteY33" fmla="*/ 271988 h 587822"/>
              <a:gd name="connsiteX34" fmla="*/ 358311 w 406953"/>
              <a:gd name="connsiteY34" fmla="*/ 301448 h 587822"/>
              <a:gd name="connsiteX35" fmla="*/ 343239 w 406953"/>
              <a:gd name="connsiteY35" fmla="*/ 340499 h 587822"/>
              <a:gd name="connsiteX36" fmla="*/ 308984 w 406953"/>
              <a:gd name="connsiteY36" fmla="*/ 355571 h 587822"/>
              <a:gd name="connsiteX37" fmla="*/ 282264 w 406953"/>
              <a:gd name="connsiteY37" fmla="*/ 382290 h 587822"/>
              <a:gd name="connsiteX38" fmla="*/ 240473 w 406953"/>
              <a:gd name="connsiteY38" fmla="*/ 382290 h 587822"/>
              <a:gd name="connsiteX39" fmla="*/ 202107 w 406953"/>
              <a:gd name="connsiteY39" fmla="*/ 398733 h 587822"/>
              <a:gd name="connsiteX40" fmla="*/ 167167 w 406953"/>
              <a:gd name="connsiteY40" fmla="*/ 385031 h 587822"/>
              <a:gd name="connsiteX41" fmla="*/ 129486 w 406953"/>
              <a:gd name="connsiteY41" fmla="*/ 385031 h 587822"/>
              <a:gd name="connsiteX42" fmla="*/ 100025 w 406953"/>
              <a:gd name="connsiteY42" fmla="*/ 355571 h 587822"/>
              <a:gd name="connsiteX43" fmla="*/ 60974 w 406953"/>
              <a:gd name="connsiteY43" fmla="*/ 340499 h 587822"/>
              <a:gd name="connsiteX44" fmla="*/ 45902 w 406953"/>
              <a:gd name="connsiteY44" fmla="*/ 306244 h 587822"/>
              <a:gd name="connsiteX45" fmla="*/ 19183 w 406953"/>
              <a:gd name="connsiteY45" fmla="*/ 279524 h 587822"/>
              <a:gd name="connsiteX46" fmla="*/ 19183 w 406953"/>
              <a:gd name="connsiteY46" fmla="*/ 237733 h 587822"/>
              <a:gd name="connsiteX47" fmla="*/ 2740 w 406953"/>
              <a:gd name="connsiteY47" fmla="*/ 199367 h 587822"/>
              <a:gd name="connsiteX48" fmla="*/ 16442 w 406953"/>
              <a:gd name="connsiteY48" fmla="*/ 164427 h 587822"/>
              <a:gd name="connsiteX49" fmla="*/ 16442 w 406953"/>
              <a:gd name="connsiteY49" fmla="*/ 126745 h 587822"/>
              <a:gd name="connsiteX50" fmla="*/ 45902 w 406953"/>
              <a:gd name="connsiteY50" fmla="*/ 97285 h 587822"/>
              <a:gd name="connsiteX51" fmla="*/ 60974 w 406953"/>
              <a:gd name="connsiteY51" fmla="*/ 58234 h 587822"/>
              <a:gd name="connsiteX52" fmla="*/ 95229 w 406953"/>
              <a:gd name="connsiteY52" fmla="*/ 43162 h 587822"/>
              <a:gd name="connsiteX53" fmla="*/ 121950 w 406953"/>
              <a:gd name="connsiteY53" fmla="*/ 16443 h 587822"/>
              <a:gd name="connsiteX54" fmla="*/ 163741 w 406953"/>
              <a:gd name="connsiteY54" fmla="*/ 16443 h 587822"/>
              <a:gd name="connsiteX55" fmla="*/ 202107 w 406953"/>
              <a:gd name="connsiteY55" fmla="*/ 0 h 587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406953" h="587822">
                <a:moveTo>
                  <a:pt x="319945" y="380919"/>
                </a:moveTo>
                <a:lnTo>
                  <a:pt x="406953" y="537124"/>
                </a:lnTo>
                <a:lnTo>
                  <a:pt x="337073" y="525477"/>
                </a:lnTo>
                <a:lnTo>
                  <a:pt x="301447" y="583711"/>
                </a:lnTo>
                <a:lnTo>
                  <a:pt x="211012" y="420655"/>
                </a:lnTo>
                <a:cubicBezTo>
                  <a:pt x="223344" y="419285"/>
                  <a:pt x="234991" y="414489"/>
                  <a:pt x="245267" y="407638"/>
                </a:cubicBezTo>
                <a:cubicBezTo>
                  <a:pt x="250748" y="408323"/>
                  <a:pt x="255544" y="409008"/>
                  <a:pt x="261026" y="409008"/>
                </a:cubicBezTo>
                <a:cubicBezTo>
                  <a:pt x="271302" y="409008"/>
                  <a:pt x="281579" y="406953"/>
                  <a:pt x="291170" y="402842"/>
                </a:cubicBezTo>
                <a:cubicBezTo>
                  <a:pt x="302817" y="398047"/>
                  <a:pt x="312409" y="390510"/>
                  <a:pt x="319945" y="380919"/>
                </a:cubicBezTo>
                <a:close/>
                <a:moveTo>
                  <a:pt x="82214" y="376808"/>
                </a:moveTo>
                <a:cubicBezTo>
                  <a:pt x="82899" y="376808"/>
                  <a:pt x="84269" y="377493"/>
                  <a:pt x="84954" y="377493"/>
                </a:cubicBezTo>
                <a:cubicBezTo>
                  <a:pt x="93861" y="390510"/>
                  <a:pt x="106192" y="400787"/>
                  <a:pt x="120580" y="406268"/>
                </a:cubicBezTo>
                <a:cubicBezTo>
                  <a:pt x="129486" y="409693"/>
                  <a:pt x="138392" y="411748"/>
                  <a:pt x="147984" y="411748"/>
                </a:cubicBezTo>
                <a:cubicBezTo>
                  <a:pt x="152780" y="411748"/>
                  <a:pt x="157575" y="411063"/>
                  <a:pt x="162371" y="410378"/>
                </a:cubicBezTo>
                <a:cubicBezTo>
                  <a:pt x="170592" y="415174"/>
                  <a:pt x="180184" y="419285"/>
                  <a:pt x="189775" y="420655"/>
                </a:cubicBezTo>
                <a:lnTo>
                  <a:pt x="104137" y="587822"/>
                </a:lnTo>
                <a:lnTo>
                  <a:pt x="69197" y="522737"/>
                </a:lnTo>
                <a:lnTo>
                  <a:pt x="0" y="538494"/>
                </a:lnTo>
                <a:close/>
                <a:moveTo>
                  <a:pt x="199367" y="80843"/>
                </a:moveTo>
                <a:cubicBezTo>
                  <a:pt x="134281" y="80843"/>
                  <a:pt x="80842" y="133596"/>
                  <a:pt x="80842" y="199367"/>
                </a:cubicBezTo>
                <a:cubicBezTo>
                  <a:pt x="80842" y="265137"/>
                  <a:pt x="134281" y="317890"/>
                  <a:pt x="199367" y="317890"/>
                </a:cubicBezTo>
                <a:cubicBezTo>
                  <a:pt x="264452" y="317890"/>
                  <a:pt x="317890" y="265137"/>
                  <a:pt x="317890" y="199367"/>
                </a:cubicBezTo>
                <a:cubicBezTo>
                  <a:pt x="317890" y="133596"/>
                  <a:pt x="264452" y="80843"/>
                  <a:pt x="199367" y="80843"/>
                </a:cubicBezTo>
                <a:close/>
                <a:moveTo>
                  <a:pt x="202107" y="0"/>
                </a:moveTo>
                <a:cubicBezTo>
                  <a:pt x="215809" y="0"/>
                  <a:pt x="227456" y="5481"/>
                  <a:pt x="237047" y="13702"/>
                </a:cubicBezTo>
                <a:cubicBezTo>
                  <a:pt x="248694" y="8906"/>
                  <a:pt x="262396" y="8906"/>
                  <a:pt x="274728" y="13702"/>
                </a:cubicBezTo>
                <a:cubicBezTo>
                  <a:pt x="289115" y="19183"/>
                  <a:pt x="299392" y="30145"/>
                  <a:pt x="304188" y="43162"/>
                </a:cubicBezTo>
                <a:cubicBezTo>
                  <a:pt x="318575" y="42477"/>
                  <a:pt x="332277" y="47272"/>
                  <a:pt x="343239" y="58234"/>
                </a:cubicBezTo>
                <a:cubicBezTo>
                  <a:pt x="352830" y="67826"/>
                  <a:pt x="357626" y="80157"/>
                  <a:pt x="358311" y="92489"/>
                </a:cubicBezTo>
                <a:cubicBezTo>
                  <a:pt x="369958" y="97285"/>
                  <a:pt x="379549" y="106877"/>
                  <a:pt x="385030" y="119208"/>
                </a:cubicBezTo>
                <a:cubicBezTo>
                  <a:pt x="391196" y="132911"/>
                  <a:pt x="390511" y="147984"/>
                  <a:pt x="385030" y="161001"/>
                </a:cubicBezTo>
                <a:cubicBezTo>
                  <a:pt x="395307" y="170592"/>
                  <a:pt x="401473" y="184295"/>
                  <a:pt x="401473" y="199367"/>
                </a:cubicBezTo>
                <a:cubicBezTo>
                  <a:pt x="401473" y="213069"/>
                  <a:pt x="395992" y="225401"/>
                  <a:pt x="387771" y="234307"/>
                </a:cubicBezTo>
                <a:cubicBezTo>
                  <a:pt x="392566" y="245954"/>
                  <a:pt x="392566" y="259656"/>
                  <a:pt x="387771" y="271988"/>
                </a:cubicBezTo>
                <a:cubicBezTo>
                  <a:pt x="382290" y="286375"/>
                  <a:pt x="371328" y="296652"/>
                  <a:pt x="358311" y="301448"/>
                </a:cubicBezTo>
                <a:cubicBezTo>
                  <a:pt x="358996" y="315835"/>
                  <a:pt x="354201" y="329537"/>
                  <a:pt x="343239" y="340499"/>
                </a:cubicBezTo>
                <a:cubicBezTo>
                  <a:pt x="333647" y="350090"/>
                  <a:pt x="321315" y="354886"/>
                  <a:pt x="308984" y="355571"/>
                </a:cubicBezTo>
                <a:cubicBezTo>
                  <a:pt x="304188" y="367218"/>
                  <a:pt x="294596" y="376809"/>
                  <a:pt x="282264" y="382290"/>
                </a:cubicBezTo>
                <a:cubicBezTo>
                  <a:pt x="268562" y="388456"/>
                  <a:pt x="253490" y="387771"/>
                  <a:pt x="240473" y="382290"/>
                </a:cubicBezTo>
                <a:cubicBezTo>
                  <a:pt x="230881" y="392567"/>
                  <a:pt x="217179" y="398733"/>
                  <a:pt x="202107" y="398733"/>
                </a:cubicBezTo>
                <a:cubicBezTo>
                  <a:pt x="188405" y="398733"/>
                  <a:pt x="176758" y="393252"/>
                  <a:pt x="167167" y="385031"/>
                </a:cubicBezTo>
                <a:cubicBezTo>
                  <a:pt x="155520" y="389826"/>
                  <a:pt x="141818" y="389826"/>
                  <a:pt x="129486" y="385031"/>
                </a:cubicBezTo>
                <a:cubicBezTo>
                  <a:pt x="115098" y="379550"/>
                  <a:pt x="104822" y="368588"/>
                  <a:pt x="100025" y="355571"/>
                </a:cubicBezTo>
                <a:cubicBezTo>
                  <a:pt x="85638" y="356256"/>
                  <a:pt x="71936" y="351461"/>
                  <a:pt x="60974" y="340499"/>
                </a:cubicBezTo>
                <a:cubicBezTo>
                  <a:pt x="51383" y="330907"/>
                  <a:pt x="46587" y="318575"/>
                  <a:pt x="45902" y="306244"/>
                </a:cubicBezTo>
                <a:cubicBezTo>
                  <a:pt x="34255" y="301448"/>
                  <a:pt x="24663" y="291856"/>
                  <a:pt x="19183" y="279524"/>
                </a:cubicBezTo>
                <a:cubicBezTo>
                  <a:pt x="13017" y="265822"/>
                  <a:pt x="13702" y="250750"/>
                  <a:pt x="19183" y="237733"/>
                </a:cubicBezTo>
                <a:cubicBezTo>
                  <a:pt x="8906" y="228141"/>
                  <a:pt x="2740" y="214439"/>
                  <a:pt x="2740" y="199367"/>
                </a:cubicBezTo>
                <a:cubicBezTo>
                  <a:pt x="2740" y="185665"/>
                  <a:pt x="8221" y="174018"/>
                  <a:pt x="16442" y="164427"/>
                </a:cubicBezTo>
                <a:cubicBezTo>
                  <a:pt x="11646" y="152780"/>
                  <a:pt x="11646" y="139077"/>
                  <a:pt x="16442" y="126745"/>
                </a:cubicBezTo>
                <a:cubicBezTo>
                  <a:pt x="21923" y="112357"/>
                  <a:pt x="32885" y="102081"/>
                  <a:pt x="45902" y="97285"/>
                </a:cubicBezTo>
                <a:cubicBezTo>
                  <a:pt x="45217" y="82898"/>
                  <a:pt x="50012" y="69196"/>
                  <a:pt x="60974" y="58234"/>
                </a:cubicBezTo>
                <a:cubicBezTo>
                  <a:pt x="70566" y="48643"/>
                  <a:pt x="82897" y="43847"/>
                  <a:pt x="95229" y="43162"/>
                </a:cubicBezTo>
                <a:cubicBezTo>
                  <a:pt x="100025" y="31515"/>
                  <a:pt x="109618" y="21923"/>
                  <a:pt x="121950" y="16443"/>
                </a:cubicBezTo>
                <a:cubicBezTo>
                  <a:pt x="135652" y="10277"/>
                  <a:pt x="150724" y="10962"/>
                  <a:pt x="163741" y="16443"/>
                </a:cubicBezTo>
                <a:cubicBezTo>
                  <a:pt x="173332" y="6166"/>
                  <a:pt x="187035" y="0"/>
                  <a:pt x="202107" y="0"/>
                </a:cubicBezTo>
                <a:close/>
              </a:path>
            </a:pathLst>
          </a:custGeom>
          <a:solidFill>
            <a:srgbClr val="000000"/>
          </a:solidFill>
          <a:ln w="68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80335046-FF53-48E1-9980-8B81CAD60EFF}"/>
              </a:ext>
            </a:extLst>
          </p:cNvPr>
          <p:cNvSpPr/>
          <p:nvPr/>
        </p:nvSpPr>
        <p:spPr>
          <a:xfrm>
            <a:off x="4066251" y="2959884"/>
            <a:ext cx="506980" cy="548086"/>
          </a:xfrm>
          <a:custGeom>
            <a:avLst/>
            <a:gdLst>
              <a:gd name="connsiteX0" fmla="*/ 424765 w 506980"/>
              <a:gd name="connsiteY0" fmla="*/ 465872 h 548086"/>
              <a:gd name="connsiteX1" fmla="*/ 465873 w 506980"/>
              <a:gd name="connsiteY1" fmla="*/ 506979 h 548086"/>
              <a:gd name="connsiteX2" fmla="*/ 424765 w 506980"/>
              <a:gd name="connsiteY2" fmla="*/ 548086 h 548086"/>
              <a:gd name="connsiteX3" fmla="*/ 383659 w 506980"/>
              <a:gd name="connsiteY3" fmla="*/ 506979 h 548086"/>
              <a:gd name="connsiteX4" fmla="*/ 424765 w 506980"/>
              <a:gd name="connsiteY4" fmla="*/ 465872 h 548086"/>
              <a:gd name="connsiteX5" fmla="*/ 123319 w 506980"/>
              <a:gd name="connsiteY5" fmla="*/ 465872 h 548086"/>
              <a:gd name="connsiteX6" fmla="*/ 164426 w 506980"/>
              <a:gd name="connsiteY6" fmla="*/ 506979 h 548086"/>
              <a:gd name="connsiteX7" fmla="*/ 123319 w 506980"/>
              <a:gd name="connsiteY7" fmla="*/ 548086 h 548086"/>
              <a:gd name="connsiteX8" fmla="*/ 82212 w 506980"/>
              <a:gd name="connsiteY8" fmla="*/ 506979 h 548086"/>
              <a:gd name="connsiteX9" fmla="*/ 123319 w 506980"/>
              <a:gd name="connsiteY9" fmla="*/ 465872 h 548086"/>
              <a:gd name="connsiteX10" fmla="*/ 390512 w 506980"/>
              <a:gd name="connsiteY10" fmla="*/ 260340 h 548086"/>
              <a:gd name="connsiteX11" fmla="*/ 390512 w 506980"/>
              <a:gd name="connsiteY11" fmla="*/ 298021 h 548086"/>
              <a:gd name="connsiteX12" fmla="*/ 465873 w 506980"/>
              <a:gd name="connsiteY12" fmla="*/ 291170 h 548086"/>
              <a:gd name="connsiteX13" fmla="*/ 465873 w 506980"/>
              <a:gd name="connsiteY13" fmla="*/ 260340 h 548086"/>
              <a:gd name="connsiteX14" fmla="*/ 287746 w 506980"/>
              <a:gd name="connsiteY14" fmla="*/ 260340 h 548086"/>
              <a:gd name="connsiteX15" fmla="*/ 287746 w 506980"/>
              <a:gd name="connsiteY15" fmla="*/ 306928 h 548086"/>
              <a:gd name="connsiteX16" fmla="*/ 363107 w 506980"/>
              <a:gd name="connsiteY16" fmla="*/ 300077 h 548086"/>
              <a:gd name="connsiteX17" fmla="*/ 363107 w 506980"/>
              <a:gd name="connsiteY17" fmla="*/ 260340 h 548086"/>
              <a:gd name="connsiteX18" fmla="*/ 184979 w 506980"/>
              <a:gd name="connsiteY18" fmla="*/ 260340 h 548086"/>
              <a:gd name="connsiteX19" fmla="*/ 184979 w 506980"/>
              <a:gd name="connsiteY19" fmla="*/ 316519 h 548086"/>
              <a:gd name="connsiteX20" fmla="*/ 260341 w 506980"/>
              <a:gd name="connsiteY20" fmla="*/ 309668 h 548086"/>
              <a:gd name="connsiteX21" fmla="*/ 260341 w 506980"/>
              <a:gd name="connsiteY21" fmla="*/ 260340 h 548086"/>
              <a:gd name="connsiteX22" fmla="*/ 82213 w 506980"/>
              <a:gd name="connsiteY22" fmla="*/ 260340 h 548086"/>
              <a:gd name="connsiteX23" fmla="*/ 82213 w 506980"/>
              <a:gd name="connsiteY23" fmla="*/ 325425 h 548086"/>
              <a:gd name="connsiteX24" fmla="*/ 157574 w 506980"/>
              <a:gd name="connsiteY24" fmla="*/ 318574 h 548086"/>
              <a:gd name="connsiteX25" fmla="*/ 157574 w 506980"/>
              <a:gd name="connsiteY25" fmla="*/ 260340 h 548086"/>
              <a:gd name="connsiteX26" fmla="*/ 390512 w 506980"/>
              <a:gd name="connsiteY26" fmla="*/ 184979 h 548086"/>
              <a:gd name="connsiteX27" fmla="*/ 390512 w 506980"/>
              <a:gd name="connsiteY27" fmla="*/ 232936 h 548086"/>
              <a:gd name="connsiteX28" fmla="*/ 465873 w 506980"/>
              <a:gd name="connsiteY28" fmla="*/ 232936 h 548086"/>
              <a:gd name="connsiteX29" fmla="*/ 465873 w 506980"/>
              <a:gd name="connsiteY29" fmla="*/ 184979 h 548086"/>
              <a:gd name="connsiteX30" fmla="*/ 287746 w 506980"/>
              <a:gd name="connsiteY30" fmla="*/ 184979 h 548086"/>
              <a:gd name="connsiteX31" fmla="*/ 287746 w 506980"/>
              <a:gd name="connsiteY31" fmla="*/ 232936 h 548086"/>
              <a:gd name="connsiteX32" fmla="*/ 363107 w 506980"/>
              <a:gd name="connsiteY32" fmla="*/ 232936 h 548086"/>
              <a:gd name="connsiteX33" fmla="*/ 363107 w 506980"/>
              <a:gd name="connsiteY33" fmla="*/ 184979 h 548086"/>
              <a:gd name="connsiteX34" fmla="*/ 184979 w 506980"/>
              <a:gd name="connsiteY34" fmla="*/ 184979 h 548086"/>
              <a:gd name="connsiteX35" fmla="*/ 184979 w 506980"/>
              <a:gd name="connsiteY35" fmla="*/ 232936 h 548086"/>
              <a:gd name="connsiteX36" fmla="*/ 260341 w 506980"/>
              <a:gd name="connsiteY36" fmla="*/ 232936 h 548086"/>
              <a:gd name="connsiteX37" fmla="*/ 260341 w 506980"/>
              <a:gd name="connsiteY37" fmla="*/ 184979 h 548086"/>
              <a:gd name="connsiteX38" fmla="*/ 82213 w 506980"/>
              <a:gd name="connsiteY38" fmla="*/ 184979 h 548086"/>
              <a:gd name="connsiteX39" fmla="*/ 82213 w 506980"/>
              <a:gd name="connsiteY39" fmla="*/ 232936 h 548086"/>
              <a:gd name="connsiteX40" fmla="*/ 157574 w 506980"/>
              <a:gd name="connsiteY40" fmla="*/ 232936 h 548086"/>
              <a:gd name="connsiteX41" fmla="*/ 157574 w 506980"/>
              <a:gd name="connsiteY41" fmla="*/ 184979 h 548086"/>
              <a:gd name="connsiteX42" fmla="*/ 390512 w 506980"/>
              <a:gd name="connsiteY42" fmla="*/ 109617 h 548086"/>
              <a:gd name="connsiteX43" fmla="*/ 390512 w 506980"/>
              <a:gd name="connsiteY43" fmla="*/ 157574 h 548086"/>
              <a:gd name="connsiteX44" fmla="*/ 465873 w 506980"/>
              <a:gd name="connsiteY44" fmla="*/ 157574 h 548086"/>
              <a:gd name="connsiteX45" fmla="*/ 465873 w 506980"/>
              <a:gd name="connsiteY45" fmla="*/ 109617 h 548086"/>
              <a:gd name="connsiteX46" fmla="*/ 287746 w 506980"/>
              <a:gd name="connsiteY46" fmla="*/ 109617 h 548086"/>
              <a:gd name="connsiteX47" fmla="*/ 287746 w 506980"/>
              <a:gd name="connsiteY47" fmla="*/ 157574 h 548086"/>
              <a:gd name="connsiteX48" fmla="*/ 363107 w 506980"/>
              <a:gd name="connsiteY48" fmla="*/ 157574 h 548086"/>
              <a:gd name="connsiteX49" fmla="*/ 363107 w 506980"/>
              <a:gd name="connsiteY49" fmla="*/ 109617 h 548086"/>
              <a:gd name="connsiteX50" fmla="*/ 184979 w 506980"/>
              <a:gd name="connsiteY50" fmla="*/ 109617 h 548086"/>
              <a:gd name="connsiteX51" fmla="*/ 184979 w 506980"/>
              <a:gd name="connsiteY51" fmla="*/ 157574 h 548086"/>
              <a:gd name="connsiteX52" fmla="*/ 260341 w 506980"/>
              <a:gd name="connsiteY52" fmla="*/ 157574 h 548086"/>
              <a:gd name="connsiteX53" fmla="*/ 260341 w 506980"/>
              <a:gd name="connsiteY53" fmla="*/ 109617 h 548086"/>
              <a:gd name="connsiteX54" fmla="*/ 82213 w 506980"/>
              <a:gd name="connsiteY54" fmla="*/ 109617 h 548086"/>
              <a:gd name="connsiteX55" fmla="*/ 82213 w 506980"/>
              <a:gd name="connsiteY55" fmla="*/ 157574 h 548086"/>
              <a:gd name="connsiteX56" fmla="*/ 157574 w 506980"/>
              <a:gd name="connsiteY56" fmla="*/ 157574 h 548086"/>
              <a:gd name="connsiteX57" fmla="*/ 157574 w 506980"/>
              <a:gd name="connsiteY57" fmla="*/ 109617 h 548086"/>
              <a:gd name="connsiteX58" fmla="*/ 20553 w 506980"/>
              <a:gd name="connsiteY58" fmla="*/ 0 h 548086"/>
              <a:gd name="connsiteX59" fmla="*/ 82213 w 506980"/>
              <a:gd name="connsiteY59" fmla="*/ 61660 h 548086"/>
              <a:gd name="connsiteX60" fmla="*/ 82213 w 506980"/>
              <a:gd name="connsiteY60" fmla="*/ 68511 h 548086"/>
              <a:gd name="connsiteX61" fmla="*/ 506980 w 506980"/>
              <a:gd name="connsiteY61" fmla="*/ 68511 h 548086"/>
              <a:gd name="connsiteX62" fmla="*/ 506980 w 506980"/>
              <a:gd name="connsiteY62" fmla="*/ 328851 h 548086"/>
              <a:gd name="connsiteX63" fmla="*/ 82213 w 506980"/>
              <a:gd name="connsiteY63" fmla="*/ 366532 h 548086"/>
              <a:gd name="connsiteX64" fmla="*/ 82213 w 506980"/>
              <a:gd name="connsiteY64" fmla="*/ 404213 h 548086"/>
              <a:gd name="connsiteX65" fmla="*/ 102766 w 506980"/>
              <a:gd name="connsiteY65" fmla="*/ 424766 h 548086"/>
              <a:gd name="connsiteX66" fmla="*/ 486426 w 506980"/>
              <a:gd name="connsiteY66" fmla="*/ 424766 h 548086"/>
              <a:gd name="connsiteX67" fmla="*/ 506980 w 506980"/>
              <a:gd name="connsiteY67" fmla="*/ 445319 h 548086"/>
              <a:gd name="connsiteX68" fmla="*/ 486426 w 506980"/>
              <a:gd name="connsiteY68" fmla="*/ 465872 h 548086"/>
              <a:gd name="connsiteX69" fmla="*/ 424767 w 506980"/>
              <a:gd name="connsiteY69" fmla="*/ 465872 h 548086"/>
              <a:gd name="connsiteX70" fmla="*/ 424765 w 506980"/>
              <a:gd name="connsiteY70" fmla="*/ 465872 h 548086"/>
              <a:gd name="connsiteX71" fmla="*/ 123319 w 506980"/>
              <a:gd name="connsiteY71" fmla="*/ 465872 h 548086"/>
              <a:gd name="connsiteX72" fmla="*/ 102766 w 506980"/>
              <a:gd name="connsiteY72" fmla="*/ 465872 h 548086"/>
              <a:gd name="connsiteX73" fmla="*/ 41106 w 506980"/>
              <a:gd name="connsiteY73" fmla="*/ 404213 h 548086"/>
              <a:gd name="connsiteX74" fmla="*/ 41106 w 506980"/>
              <a:gd name="connsiteY74" fmla="*/ 61660 h 548086"/>
              <a:gd name="connsiteX75" fmla="*/ 20553 w 506980"/>
              <a:gd name="connsiteY75" fmla="*/ 41106 h 548086"/>
              <a:gd name="connsiteX76" fmla="*/ 0 w 506980"/>
              <a:gd name="connsiteY76" fmla="*/ 20553 h 548086"/>
              <a:gd name="connsiteX77" fmla="*/ 20553 w 506980"/>
              <a:gd name="connsiteY77" fmla="*/ 0 h 548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506980" h="548086">
                <a:moveTo>
                  <a:pt x="424765" y="465872"/>
                </a:moveTo>
                <a:cubicBezTo>
                  <a:pt x="447469" y="465872"/>
                  <a:pt x="465873" y="484276"/>
                  <a:pt x="465873" y="506979"/>
                </a:cubicBezTo>
                <a:cubicBezTo>
                  <a:pt x="465873" y="529682"/>
                  <a:pt x="447469" y="548086"/>
                  <a:pt x="424765" y="548086"/>
                </a:cubicBezTo>
                <a:cubicBezTo>
                  <a:pt x="402063" y="548086"/>
                  <a:pt x="383659" y="529682"/>
                  <a:pt x="383659" y="506979"/>
                </a:cubicBezTo>
                <a:cubicBezTo>
                  <a:pt x="383659" y="484276"/>
                  <a:pt x="402063" y="465872"/>
                  <a:pt x="424765" y="465872"/>
                </a:cubicBezTo>
                <a:close/>
                <a:moveTo>
                  <a:pt x="123319" y="465872"/>
                </a:moveTo>
                <a:cubicBezTo>
                  <a:pt x="146022" y="465872"/>
                  <a:pt x="164426" y="484276"/>
                  <a:pt x="164426" y="506979"/>
                </a:cubicBezTo>
                <a:cubicBezTo>
                  <a:pt x="164426" y="529682"/>
                  <a:pt x="146022" y="548086"/>
                  <a:pt x="123319" y="548086"/>
                </a:cubicBezTo>
                <a:cubicBezTo>
                  <a:pt x="100616" y="548086"/>
                  <a:pt x="82212" y="529682"/>
                  <a:pt x="82212" y="506979"/>
                </a:cubicBezTo>
                <a:cubicBezTo>
                  <a:pt x="82212" y="484276"/>
                  <a:pt x="100616" y="465872"/>
                  <a:pt x="123319" y="465872"/>
                </a:cubicBezTo>
                <a:close/>
                <a:moveTo>
                  <a:pt x="390512" y="260340"/>
                </a:moveTo>
                <a:lnTo>
                  <a:pt x="390512" y="298021"/>
                </a:lnTo>
                <a:lnTo>
                  <a:pt x="465873" y="291170"/>
                </a:lnTo>
                <a:lnTo>
                  <a:pt x="465873" y="260340"/>
                </a:lnTo>
                <a:close/>
                <a:moveTo>
                  <a:pt x="287746" y="260340"/>
                </a:moveTo>
                <a:lnTo>
                  <a:pt x="287746" y="306928"/>
                </a:lnTo>
                <a:lnTo>
                  <a:pt x="363107" y="300077"/>
                </a:lnTo>
                <a:lnTo>
                  <a:pt x="363107" y="260340"/>
                </a:lnTo>
                <a:close/>
                <a:moveTo>
                  <a:pt x="184979" y="260340"/>
                </a:moveTo>
                <a:lnTo>
                  <a:pt x="184979" y="316519"/>
                </a:lnTo>
                <a:lnTo>
                  <a:pt x="260341" y="309668"/>
                </a:lnTo>
                <a:lnTo>
                  <a:pt x="260341" y="260340"/>
                </a:lnTo>
                <a:close/>
                <a:moveTo>
                  <a:pt x="82213" y="260340"/>
                </a:moveTo>
                <a:lnTo>
                  <a:pt x="82213" y="325425"/>
                </a:lnTo>
                <a:lnTo>
                  <a:pt x="157574" y="318574"/>
                </a:lnTo>
                <a:lnTo>
                  <a:pt x="157574" y="260340"/>
                </a:lnTo>
                <a:close/>
                <a:moveTo>
                  <a:pt x="390512" y="184979"/>
                </a:moveTo>
                <a:lnTo>
                  <a:pt x="390512" y="232936"/>
                </a:lnTo>
                <a:lnTo>
                  <a:pt x="465873" y="232936"/>
                </a:lnTo>
                <a:lnTo>
                  <a:pt x="465873" y="184979"/>
                </a:lnTo>
                <a:close/>
                <a:moveTo>
                  <a:pt x="287746" y="184979"/>
                </a:moveTo>
                <a:lnTo>
                  <a:pt x="287746" y="232936"/>
                </a:lnTo>
                <a:lnTo>
                  <a:pt x="363107" y="232936"/>
                </a:lnTo>
                <a:lnTo>
                  <a:pt x="363107" y="184979"/>
                </a:lnTo>
                <a:close/>
                <a:moveTo>
                  <a:pt x="184979" y="184979"/>
                </a:moveTo>
                <a:lnTo>
                  <a:pt x="184979" y="232936"/>
                </a:lnTo>
                <a:lnTo>
                  <a:pt x="260341" y="232936"/>
                </a:lnTo>
                <a:lnTo>
                  <a:pt x="260341" y="184979"/>
                </a:lnTo>
                <a:close/>
                <a:moveTo>
                  <a:pt x="82213" y="184979"/>
                </a:moveTo>
                <a:lnTo>
                  <a:pt x="82213" y="232936"/>
                </a:lnTo>
                <a:lnTo>
                  <a:pt x="157574" y="232936"/>
                </a:lnTo>
                <a:lnTo>
                  <a:pt x="157574" y="184979"/>
                </a:lnTo>
                <a:close/>
                <a:moveTo>
                  <a:pt x="390512" y="109617"/>
                </a:moveTo>
                <a:lnTo>
                  <a:pt x="390512" y="157574"/>
                </a:lnTo>
                <a:lnTo>
                  <a:pt x="465873" y="157574"/>
                </a:lnTo>
                <a:lnTo>
                  <a:pt x="465873" y="109617"/>
                </a:lnTo>
                <a:close/>
                <a:moveTo>
                  <a:pt x="287746" y="109617"/>
                </a:moveTo>
                <a:lnTo>
                  <a:pt x="287746" y="157574"/>
                </a:lnTo>
                <a:lnTo>
                  <a:pt x="363107" y="157574"/>
                </a:lnTo>
                <a:lnTo>
                  <a:pt x="363107" y="109617"/>
                </a:lnTo>
                <a:close/>
                <a:moveTo>
                  <a:pt x="184979" y="109617"/>
                </a:moveTo>
                <a:lnTo>
                  <a:pt x="184979" y="157574"/>
                </a:lnTo>
                <a:lnTo>
                  <a:pt x="260341" y="157574"/>
                </a:lnTo>
                <a:lnTo>
                  <a:pt x="260341" y="109617"/>
                </a:lnTo>
                <a:close/>
                <a:moveTo>
                  <a:pt x="82213" y="109617"/>
                </a:moveTo>
                <a:lnTo>
                  <a:pt x="82213" y="157574"/>
                </a:lnTo>
                <a:lnTo>
                  <a:pt x="157574" y="157574"/>
                </a:lnTo>
                <a:lnTo>
                  <a:pt x="157574" y="109617"/>
                </a:lnTo>
                <a:close/>
                <a:moveTo>
                  <a:pt x="20553" y="0"/>
                </a:moveTo>
                <a:cubicBezTo>
                  <a:pt x="54809" y="0"/>
                  <a:pt x="82213" y="27404"/>
                  <a:pt x="82213" y="61660"/>
                </a:cubicBezTo>
                <a:lnTo>
                  <a:pt x="82213" y="68511"/>
                </a:lnTo>
                <a:lnTo>
                  <a:pt x="506980" y="68511"/>
                </a:lnTo>
                <a:lnTo>
                  <a:pt x="506980" y="328851"/>
                </a:lnTo>
                <a:lnTo>
                  <a:pt x="82213" y="366532"/>
                </a:lnTo>
                <a:lnTo>
                  <a:pt x="82213" y="404213"/>
                </a:lnTo>
                <a:cubicBezTo>
                  <a:pt x="82213" y="415859"/>
                  <a:pt x="91119" y="424766"/>
                  <a:pt x="102766" y="424766"/>
                </a:cubicBezTo>
                <a:lnTo>
                  <a:pt x="486426" y="424766"/>
                </a:lnTo>
                <a:cubicBezTo>
                  <a:pt x="498073" y="424766"/>
                  <a:pt x="506980" y="433672"/>
                  <a:pt x="506980" y="445319"/>
                </a:cubicBezTo>
                <a:cubicBezTo>
                  <a:pt x="506980" y="456966"/>
                  <a:pt x="498073" y="465872"/>
                  <a:pt x="486426" y="465872"/>
                </a:cubicBezTo>
                <a:lnTo>
                  <a:pt x="424767" y="465872"/>
                </a:lnTo>
                <a:lnTo>
                  <a:pt x="424765" y="465872"/>
                </a:lnTo>
                <a:lnTo>
                  <a:pt x="123319" y="465872"/>
                </a:lnTo>
                <a:lnTo>
                  <a:pt x="102766" y="465872"/>
                </a:lnTo>
                <a:cubicBezTo>
                  <a:pt x="68511" y="465872"/>
                  <a:pt x="41106" y="438468"/>
                  <a:pt x="41106" y="404213"/>
                </a:cubicBezTo>
                <a:lnTo>
                  <a:pt x="41106" y="61660"/>
                </a:lnTo>
                <a:cubicBezTo>
                  <a:pt x="41106" y="50013"/>
                  <a:pt x="32200" y="41106"/>
                  <a:pt x="20553" y="41106"/>
                </a:cubicBezTo>
                <a:cubicBezTo>
                  <a:pt x="8906" y="41106"/>
                  <a:pt x="0" y="32200"/>
                  <a:pt x="0" y="20553"/>
                </a:cubicBezTo>
                <a:cubicBezTo>
                  <a:pt x="0" y="8906"/>
                  <a:pt x="8906" y="0"/>
                  <a:pt x="20553" y="0"/>
                </a:cubicBezTo>
                <a:close/>
              </a:path>
            </a:pathLst>
          </a:custGeom>
          <a:solidFill>
            <a:srgbClr val="000000"/>
          </a:solidFill>
          <a:ln w="68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7" name="Graphic 12" descr="Fire">
            <a:extLst>
              <a:ext uri="{FF2B5EF4-FFF2-40B4-BE49-F238E27FC236}">
                <a16:creationId xmlns:a16="http://schemas.microsoft.com/office/drawing/2014/main" id="{248AEFDE-1402-4CB0-98FC-0D62FC8D8402}"/>
              </a:ext>
            </a:extLst>
          </p:cNvPr>
          <p:cNvSpPr/>
          <p:nvPr/>
        </p:nvSpPr>
        <p:spPr>
          <a:xfrm>
            <a:off x="7621998" y="3771922"/>
            <a:ext cx="397362" cy="589191"/>
          </a:xfrm>
          <a:custGeom>
            <a:avLst/>
            <a:gdLst>
              <a:gd name="connsiteX0" fmla="*/ 379201 w 397361"/>
              <a:gd name="connsiteY0" fmla="*/ 303502 h 589191"/>
              <a:gd name="connsiteX1" fmla="*/ 289452 w 397361"/>
              <a:gd name="connsiteY1" fmla="*/ 382289 h 589191"/>
              <a:gd name="connsiteX2" fmla="*/ 259992 w 397361"/>
              <a:gd name="connsiteY2" fmla="*/ 275413 h 589191"/>
              <a:gd name="connsiteX3" fmla="*/ 167503 w 397361"/>
              <a:gd name="connsiteY3" fmla="*/ 0 h 589191"/>
              <a:gd name="connsiteX4" fmla="*/ 96937 w 397361"/>
              <a:gd name="connsiteY4" fmla="*/ 217864 h 589191"/>
              <a:gd name="connsiteX5" fmla="*/ 14724 w 397361"/>
              <a:gd name="connsiteY5" fmla="*/ 313779 h 589191"/>
              <a:gd name="connsiteX6" fmla="*/ 81865 w 397361"/>
              <a:gd name="connsiteY6" fmla="*/ 550140 h 589191"/>
              <a:gd name="connsiteX7" fmla="*/ 122971 w 397361"/>
              <a:gd name="connsiteY7" fmla="*/ 330906 h 589191"/>
              <a:gd name="connsiteX8" fmla="*/ 150375 w 397361"/>
              <a:gd name="connsiteY8" fmla="*/ 481630 h 589191"/>
              <a:gd name="connsiteX9" fmla="*/ 200388 w 397361"/>
              <a:gd name="connsiteY9" fmla="*/ 589191 h 589191"/>
              <a:gd name="connsiteX10" fmla="*/ 385367 w 397361"/>
              <a:gd name="connsiteY10" fmla="*/ 464502 h 589191"/>
              <a:gd name="connsiteX11" fmla="*/ 379201 w 397361"/>
              <a:gd name="connsiteY11" fmla="*/ 303502 h 589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7361" h="589191">
                <a:moveTo>
                  <a:pt x="379201" y="303502"/>
                </a:moveTo>
                <a:cubicBezTo>
                  <a:pt x="391533" y="353515"/>
                  <a:pt x="340150" y="402842"/>
                  <a:pt x="289452" y="382289"/>
                </a:cubicBezTo>
                <a:cubicBezTo>
                  <a:pt x="246975" y="367217"/>
                  <a:pt x="230533" y="317889"/>
                  <a:pt x="259992" y="275413"/>
                </a:cubicBezTo>
                <a:cubicBezTo>
                  <a:pt x="326448" y="187034"/>
                  <a:pt x="277805" y="47957"/>
                  <a:pt x="167503" y="0"/>
                </a:cubicBezTo>
                <a:cubicBezTo>
                  <a:pt x="217516" y="94545"/>
                  <a:pt x="140784" y="181553"/>
                  <a:pt x="96937" y="217864"/>
                </a:cubicBezTo>
                <a:cubicBezTo>
                  <a:pt x="53090" y="254174"/>
                  <a:pt x="23631" y="291855"/>
                  <a:pt x="14724" y="313779"/>
                </a:cubicBezTo>
                <a:cubicBezTo>
                  <a:pt x="-29808" y="422025"/>
                  <a:pt x="36648" y="525477"/>
                  <a:pt x="81865" y="550140"/>
                </a:cubicBezTo>
                <a:cubicBezTo>
                  <a:pt x="61311" y="503553"/>
                  <a:pt x="42128" y="414489"/>
                  <a:pt x="122971" y="330906"/>
                </a:cubicBezTo>
                <a:cubicBezTo>
                  <a:pt x="122971" y="330906"/>
                  <a:pt x="99677" y="419970"/>
                  <a:pt x="150375" y="481630"/>
                </a:cubicBezTo>
                <a:cubicBezTo>
                  <a:pt x="201073" y="543289"/>
                  <a:pt x="200388" y="589191"/>
                  <a:pt x="200388" y="589191"/>
                </a:cubicBezTo>
                <a:cubicBezTo>
                  <a:pt x="279175" y="589191"/>
                  <a:pt x="353852" y="541919"/>
                  <a:pt x="385367" y="464502"/>
                </a:cubicBezTo>
                <a:cubicBezTo>
                  <a:pt x="409345" y="418600"/>
                  <a:pt x="411401" y="345979"/>
                  <a:pt x="379201" y="303502"/>
                </a:cubicBezTo>
              </a:path>
            </a:pathLst>
          </a:custGeom>
          <a:solidFill>
            <a:srgbClr val="000000"/>
          </a:solidFill>
          <a:ln w="68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FD11AE3-F650-4AC7-9F67-2BF59CAB6B05}"/>
              </a:ext>
            </a:extLst>
          </p:cNvPr>
          <p:cNvGrpSpPr/>
          <p:nvPr/>
        </p:nvGrpSpPr>
        <p:grpSpPr>
          <a:xfrm>
            <a:off x="7727651" y="1355224"/>
            <a:ext cx="2487168" cy="1106115"/>
            <a:chOff x="8143389" y="1468128"/>
            <a:chExt cx="2926080" cy="1474820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FD27C3F-A799-4090-90BB-57D450EFE509}"/>
                </a:ext>
              </a:extLst>
            </p:cNvPr>
            <p:cNvSpPr txBox="1"/>
            <p:nvPr/>
          </p:nvSpPr>
          <p:spPr>
            <a:xfrm>
              <a:off x="8143389" y="1468128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1F5E208-4404-46F7-8774-B78E8C36ACE8}"/>
                </a:ext>
              </a:extLst>
            </p:cNvPr>
            <p:cNvSpPr txBox="1"/>
            <p:nvPr/>
          </p:nvSpPr>
          <p:spPr>
            <a:xfrm>
              <a:off x="8143389" y="1999100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595DBE3-BE19-421C-908F-80C09B417ACF}"/>
              </a:ext>
            </a:extLst>
          </p:cNvPr>
          <p:cNvGrpSpPr/>
          <p:nvPr/>
        </p:nvGrpSpPr>
        <p:grpSpPr>
          <a:xfrm>
            <a:off x="8119536" y="4840093"/>
            <a:ext cx="2487168" cy="1106115"/>
            <a:chOff x="8143389" y="1468128"/>
            <a:chExt cx="2926080" cy="1474820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028E552-F989-433C-A6BE-4AAFA3441F02}"/>
                </a:ext>
              </a:extLst>
            </p:cNvPr>
            <p:cNvSpPr txBox="1"/>
            <p:nvPr/>
          </p:nvSpPr>
          <p:spPr>
            <a:xfrm>
              <a:off x="8143389" y="1468128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D6984684-DEC5-47A3-B493-D153509082F2}"/>
                </a:ext>
              </a:extLst>
            </p:cNvPr>
            <p:cNvSpPr txBox="1"/>
            <p:nvPr/>
          </p:nvSpPr>
          <p:spPr>
            <a:xfrm>
              <a:off x="8143389" y="1999100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B2115695-FF2B-4786-8F78-E2747317ECE1}"/>
              </a:ext>
            </a:extLst>
          </p:cNvPr>
          <p:cNvGrpSpPr/>
          <p:nvPr/>
        </p:nvGrpSpPr>
        <p:grpSpPr>
          <a:xfrm>
            <a:off x="1033731" y="2231567"/>
            <a:ext cx="2482906" cy="1106115"/>
            <a:chOff x="338440" y="2659277"/>
            <a:chExt cx="2926080" cy="1474820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8C44C28E-91D6-4391-AD19-A02A3ACB97B7}"/>
                </a:ext>
              </a:extLst>
            </p:cNvPr>
            <p:cNvSpPr txBox="1"/>
            <p:nvPr/>
          </p:nvSpPr>
          <p:spPr>
            <a:xfrm>
              <a:off x="338440" y="2659277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43E0685-459E-4527-B22F-107942A70CA9}"/>
                </a:ext>
              </a:extLst>
            </p:cNvPr>
            <p:cNvSpPr txBox="1"/>
            <p:nvPr/>
          </p:nvSpPr>
          <p:spPr>
            <a:xfrm>
              <a:off x="338440" y="3190249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C71B2085-5FDC-47FA-9B28-BDF0EA8D3CA3}"/>
              </a:ext>
            </a:extLst>
          </p:cNvPr>
          <p:cNvGrpSpPr/>
          <p:nvPr/>
        </p:nvGrpSpPr>
        <p:grpSpPr>
          <a:xfrm>
            <a:off x="1363412" y="4831062"/>
            <a:ext cx="2482906" cy="1106115"/>
            <a:chOff x="338440" y="2659277"/>
            <a:chExt cx="2926080" cy="1474820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43CC79A-2443-42D4-ACE4-F65385CF2523}"/>
                </a:ext>
              </a:extLst>
            </p:cNvPr>
            <p:cNvSpPr txBox="1"/>
            <p:nvPr/>
          </p:nvSpPr>
          <p:spPr>
            <a:xfrm>
              <a:off x="338440" y="2659277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FA0D8540-CA87-4FC1-B76D-D2C854D3EC95}"/>
                </a:ext>
              </a:extLst>
            </p:cNvPr>
            <p:cNvSpPr txBox="1"/>
            <p:nvPr/>
          </p:nvSpPr>
          <p:spPr>
            <a:xfrm>
              <a:off x="338440" y="3190249"/>
              <a:ext cx="2926080" cy="94384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20424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8594</TotalTime>
  <Words>366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4-Stage Whirling Cycle Diagram – Slide Template</vt:lpstr>
      <vt:lpstr>4-Stage Whirling Cycle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4-Stage Whirling Cycle Diagram</dc:title>
  <dc:creator>PresentationGO.com</dc:creator>
  <dc:description>© Copyright PresentationGO.com</dc:description>
  <dcterms:created xsi:type="dcterms:W3CDTF">2014-11-26T05:14:11Z</dcterms:created>
  <dcterms:modified xsi:type="dcterms:W3CDTF">2019-05-30T03:54:57Z</dcterms:modified>
  <cp:category>Charts &amp; Diagrams</cp:category>
</cp:coreProperties>
</file>