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5F003E"/>
    <a:srgbClr val="007A87"/>
    <a:srgbClr val="FFB400"/>
    <a:srgbClr val="8CE071"/>
    <a:srgbClr val="FF5A5F"/>
    <a:srgbClr val="C48A00"/>
    <a:srgbClr val="6CAC57"/>
    <a:srgbClr val="C44549"/>
    <a:srgbClr val="D1E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9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1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08"/>
          <p:cNvSpPr>
            <a:spLocks noGrp="1"/>
          </p:cNvSpPr>
          <p:nvPr>
            <p:ph type="title"/>
          </p:nvPr>
        </p:nvSpPr>
        <p:spPr>
          <a:xfrm>
            <a:off x="628650" y="106331"/>
            <a:ext cx="8401050" cy="739056"/>
          </a:xfrm>
        </p:spPr>
        <p:txBody>
          <a:bodyPr>
            <a:normAutofit/>
          </a:bodyPr>
          <a:lstStyle/>
          <a:p>
            <a:r>
              <a:rPr lang="en-US" dirty="0" smtClean="0"/>
              <a:t>4 Stairs Diagram for PowerPoint</a:t>
            </a:r>
            <a:endParaRPr lang="en-US" dirty="0"/>
          </a:p>
        </p:txBody>
      </p:sp>
      <p:sp>
        <p:nvSpPr>
          <p:cNvPr id="21" name="Parallélogramme 29"/>
          <p:cNvSpPr/>
          <p:nvPr/>
        </p:nvSpPr>
        <p:spPr>
          <a:xfrm flipH="1">
            <a:off x="5161495" y="2936831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7B0051"/>
              </a:gs>
              <a:gs pos="34000">
                <a:srgbClr val="320020"/>
              </a:gs>
              <a:gs pos="54000">
                <a:srgbClr val="5F003E"/>
              </a:gs>
              <a:gs pos="100000">
                <a:srgbClr val="7B0051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Parallélogramme 26"/>
          <p:cNvSpPr/>
          <p:nvPr/>
        </p:nvSpPr>
        <p:spPr>
          <a:xfrm flipH="1">
            <a:off x="3789640" y="3482162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FFB400"/>
              </a:gs>
              <a:gs pos="34000">
                <a:srgbClr val="7E5A00"/>
              </a:gs>
              <a:gs pos="54000">
                <a:srgbClr val="C48A00"/>
              </a:gs>
              <a:gs pos="100000">
                <a:srgbClr val="FFB400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Parallélogramme 28"/>
          <p:cNvSpPr/>
          <p:nvPr/>
        </p:nvSpPr>
        <p:spPr>
          <a:xfrm>
            <a:off x="4474369" y="2936875"/>
            <a:ext cx="1350963" cy="1803400"/>
          </a:xfrm>
          <a:prstGeom prst="parallelogram">
            <a:avLst>
              <a:gd name="adj" fmla="val 50862"/>
            </a:avLst>
          </a:prstGeom>
          <a:solidFill>
            <a:srgbClr val="7B005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4" name="Parallélogramme 13"/>
          <p:cNvSpPr/>
          <p:nvPr/>
        </p:nvSpPr>
        <p:spPr>
          <a:xfrm flipH="1">
            <a:off x="2416706" y="4024716"/>
            <a:ext cx="1349831" cy="1258384"/>
          </a:xfrm>
          <a:prstGeom prst="parallelogram">
            <a:avLst>
              <a:gd name="adj" fmla="val 54756"/>
            </a:avLst>
          </a:prstGeom>
          <a:gradFill flip="none" rotWithShape="1">
            <a:gsLst>
              <a:gs pos="78000">
                <a:srgbClr val="8CE071"/>
              </a:gs>
              <a:gs pos="34000">
                <a:srgbClr val="48763A"/>
              </a:gs>
              <a:gs pos="54000">
                <a:srgbClr val="6CAC57"/>
              </a:gs>
              <a:gs pos="100000">
                <a:srgbClr val="8CE071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Parallélogramme 14"/>
          <p:cNvSpPr/>
          <p:nvPr/>
        </p:nvSpPr>
        <p:spPr>
          <a:xfrm>
            <a:off x="3101182" y="3479800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FFB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8" name="Parallélogramme 20"/>
          <p:cNvSpPr/>
          <p:nvPr/>
        </p:nvSpPr>
        <p:spPr>
          <a:xfrm>
            <a:off x="1729582" y="4024313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8CE07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845969" y="1888108"/>
            <a:ext cx="1604007" cy="2307655"/>
          </a:xfrm>
          <a:custGeom>
            <a:avLst/>
            <a:gdLst>
              <a:gd name="connsiteX0" fmla="*/ 1230752 w 1604007"/>
              <a:gd name="connsiteY0" fmla="*/ 0 h 2307655"/>
              <a:gd name="connsiteX1" fmla="*/ 1604007 w 1604007"/>
              <a:gd name="connsiteY1" fmla="*/ 879335 h 2307655"/>
              <a:gd name="connsiteX2" fmla="*/ 1260418 w 1604007"/>
              <a:gd name="connsiteY2" fmla="*/ 740516 h 2307655"/>
              <a:gd name="connsiteX3" fmla="*/ 663836 w 1604007"/>
              <a:gd name="connsiteY3" fmla="*/ 2307655 h 2307655"/>
              <a:gd name="connsiteX4" fmla="*/ 0 w 1604007"/>
              <a:gd name="connsiteY4" fmla="*/ 2307655 h 2307655"/>
              <a:gd name="connsiteX5" fmla="*/ 283706 w 1604007"/>
              <a:gd name="connsiteY5" fmla="*/ 1562399 h 2307655"/>
              <a:gd name="connsiteX6" fmla="*/ 283399 w 1604007"/>
              <a:gd name="connsiteY6" fmla="*/ 1562275 h 2307655"/>
              <a:gd name="connsiteX7" fmla="*/ 289529 w 1604007"/>
              <a:gd name="connsiteY7" fmla="*/ 1547102 h 2307655"/>
              <a:gd name="connsiteX8" fmla="*/ 685074 w 1604007"/>
              <a:gd name="connsiteY8" fmla="*/ 508062 h 2307655"/>
              <a:gd name="connsiteX9" fmla="*/ 351417 w 1604007"/>
              <a:gd name="connsiteY9" fmla="*/ 373256 h 230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4007" h="2307655">
                <a:moveTo>
                  <a:pt x="1230752" y="0"/>
                </a:moveTo>
                <a:lnTo>
                  <a:pt x="1604007" y="879335"/>
                </a:lnTo>
                <a:lnTo>
                  <a:pt x="1260418" y="740516"/>
                </a:lnTo>
                <a:lnTo>
                  <a:pt x="663836" y="2307655"/>
                </a:lnTo>
                <a:lnTo>
                  <a:pt x="0" y="2307655"/>
                </a:lnTo>
                <a:lnTo>
                  <a:pt x="283706" y="1562399"/>
                </a:lnTo>
                <a:lnTo>
                  <a:pt x="283399" y="1562275"/>
                </a:lnTo>
                <a:lnTo>
                  <a:pt x="289529" y="1547102"/>
                </a:lnTo>
                <a:lnTo>
                  <a:pt x="685074" y="508062"/>
                </a:lnTo>
                <a:lnTo>
                  <a:pt x="351417" y="373256"/>
                </a:lnTo>
                <a:close/>
              </a:path>
            </a:pathLst>
          </a:custGeom>
          <a:solidFill>
            <a:srgbClr val="007A87"/>
          </a:solidFill>
          <a:ln w="9525">
            <a:noFill/>
            <a:round/>
            <a:headEnd/>
            <a:tailEnd/>
          </a:ln>
        </p:spPr>
        <p:txBody>
          <a:bodyPr wrap="squar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2" name="ZoneTexte 37"/>
          <p:cNvSpPr txBox="1"/>
          <p:nvPr/>
        </p:nvSpPr>
        <p:spPr>
          <a:xfrm>
            <a:off x="1885473" y="4695741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</a:t>
            </a:r>
            <a:r>
              <a:rPr lang="fr-FR" sz="2400" b="1" dirty="0" smtClean="0">
                <a:latin typeface="+mn-lt"/>
                <a:cs typeface="+mn-cs"/>
              </a:rPr>
              <a:t>1</a:t>
            </a:r>
            <a:endParaRPr lang="fr-FR" sz="2400" b="1" dirty="0">
              <a:latin typeface="+mn-lt"/>
              <a:cs typeface="+mn-cs"/>
            </a:endParaRPr>
          </a:p>
        </p:txBody>
      </p:sp>
      <p:sp>
        <p:nvSpPr>
          <p:cNvPr id="33" name="ZoneTexte 38"/>
          <p:cNvSpPr txBox="1"/>
          <p:nvPr/>
        </p:nvSpPr>
        <p:spPr>
          <a:xfrm>
            <a:off x="3257327" y="4150410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</a:t>
            </a:r>
            <a:r>
              <a:rPr lang="fr-FR" sz="2400" b="1" dirty="0" smtClean="0">
                <a:latin typeface="+mn-lt"/>
                <a:cs typeface="+mn-cs"/>
              </a:rPr>
              <a:t>2</a:t>
            </a:r>
            <a:endParaRPr lang="fr-FR" sz="2400" b="1" dirty="0">
              <a:latin typeface="+mn-lt"/>
              <a:cs typeface="+mn-cs"/>
            </a:endParaRPr>
          </a:p>
        </p:txBody>
      </p:sp>
      <p:sp>
        <p:nvSpPr>
          <p:cNvPr id="34" name="ZoneTexte 39"/>
          <p:cNvSpPr txBox="1"/>
          <p:nvPr/>
        </p:nvSpPr>
        <p:spPr>
          <a:xfrm>
            <a:off x="4652285" y="3607856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</a:t>
            </a:r>
            <a:r>
              <a:rPr lang="fr-FR" sz="2400" b="1" dirty="0" smtClean="0">
                <a:solidFill>
                  <a:schemeClr val="bg1"/>
                </a:solidFill>
                <a:latin typeface="+mn-lt"/>
                <a:cs typeface="+mn-cs"/>
              </a:rPr>
              <a:t>3</a:t>
            </a:r>
            <a:endParaRPr lang="fr-FR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" name="ZoneTexte 40"/>
          <p:cNvSpPr txBox="1"/>
          <p:nvPr/>
        </p:nvSpPr>
        <p:spPr>
          <a:xfrm>
            <a:off x="6012552" y="3017720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</a:t>
            </a:r>
            <a:r>
              <a:rPr lang="fr-FR" sz="2400" b="1" dirty="0" smtClean="0">
                <a:solidFill>
                  <a:schemeClr val="bg1"/>
                </a:solidFill>
                <a:latin typeface="+mn-lt"/>
                <a:cs typeface="+mn-cs"/>
              </a:rPr>
              <a:t>4</a:t>
            </a:r>
            <a:endParaRPr lang="fr-FR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6" name="ZoneTexte 27"/>
          <p:cNvSpPr txBox="1">
            <a:spLocks noChangeArrowheads="1"/>
          </p:cNvSpPr>
          <p:nvPr/>
        </p:nvSpPr>
        <p:spPr bwMode="auto">
          <a:xfrm>
            <a:off x="3740944" y="2709863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 smtClean="0">
                <a:solidFill>
                  <a:srgbClr val="C48A00"/>
                </a:solidFill>
              </a:rPr>
              <a:t>02</a:t>
            </a:r>
            <a:endParaRPr lang="fr-FR" altLang="en-US" sz="4400" b="1" dirty="0">
              <a:solidFill>
                <a:srgbClr val="C48A00"/>
              </a:solidFill>
            </a:endParaRPr>
          </a:p>
        </p:txBody>
      </p:sp>
      <p:sp>
        <p:nvSpPr>
          <p:cNvPr id="37" name="ZoneTexte 30"/>
          <p:cNvSpPr txBox="1">
            <a:spLocks noChangeArrowheads="1"/>
          </p:cNvSpPr>
          <p:nvPr/>
        </p:nvSpPr>
        <p:spPr bwMode="auto">
          <a:xfrm>
            <a:off x="5117307" y="2166938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 smtClean="0">
                <a:solidFill>
                  <a:srgbClr val="5F003E"/>
                </a:solidFill>
              </a:rPr>
              <a:t>03</a:t>
            </a:r>
            <a:endParaRPr lang="fr-FR" altLang="en-US" sz="4400" b="1" dirty="0">
              <a:solidFill>
                <a:srgbClr val="5F003E"/>
              </a:solidFill>
            </a:endParaRPr>
          </a:p>
        </p:txBody>
      </p:sp>
      <p:sp>
        <p:nvSpPr>
          <p:cNvPr id="39" name="ZoneTexte 41"/>
          <p:cNvSpPr txBox="1">
            <a:spLocks noChangeArrowheads="1"/>
          </p:cNvSpPr>
          <p:nvPr/>
        </p:nvSpPr>
        <p:spPr bwMode="auto">
          <a:xfrm>
            <a:off x="2364582" y="3255963"/>
            <a:ext cx="7556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 smtClean="0">
                <a:solidFill>
                  <a:srgbClr val="6CAC57"/>
                </a:solidFill>
              </a:rPr>
              <a:t>01</a:t>
            </a:r>
            <a:endParaRPr lang="fr-FR" altLang="en-US" sz="4400" b="1" dirty="0">
              <a:solidFill>
                <a:srgbClr val="6CAC57"/>
              </a:solidFill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2134364" y="2060283"/>
            <a:ext cx="1216085" cy="1170135"/>
            <a:chOff x="2015078" y="4077061"/>
            <a:chExt cx="1216085" cy="1170135"/>
          </a:xfrm>
        </p:grpSpPr>
        <p:sp>
          <p:nvSpPr>
            <p:cNvPr id="115" name="Rectangle 114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6CAC57"/>
                  </a:solidFill>
                </a:rPr>
                <a:t>Lorem ipsum 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510726" y="1541121"/>
            <a:ext cx="1216085" cy="1170135"/>
            <a:chOff x="2015078" y="4077061"/>
            <a:chExt cx="1216085" cy="1170135"/>
          </a:xfrm>
        </p:grpSpPr>
        <p:sp>
          <p:nvSpPr>
            <p:cNvPr id="118" name="Rectangle 117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C48A00"/>
                  </a:solidFill>
                </a:rPr>
                <a:t>Lorem ipsum 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703016" y="1787926"/>
            <a:ext cx="1216085" cy="1170135"/>
            <a:chOff x="2015078" y="4077061"/>
            <a:chExt cx="1216085" cy="1170135"/>
          </a:xfrm>
        </p:grpSpPr>
        <p:sp>
          <p:nvSpPr>
            <p:cNvPr id="124" name="Rectangle 123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7A87"/>
                  </a:solidFill>
                </a:rPr>
                <a:t>Lorem ipsum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887089" y="1021959"/>
            <a:ext cx="1216085" cy="1170135"/>
            <a:chOff x="2015078" y="4077061"/>
            <a:chExt cx="1216085" cy="1170135"/>
          </a:xfrm>
        </p:grpSpPr>
        <p:sp>
          <p:nvSpPr>
            <p:cNvPr id="41" name="Rectangle 40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5F003E"/>
                  </a:solidFill>
                </a:rPr>
                <a:t>Lorem ipsum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561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0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Stairs Diagram for PowerPoint</a:t>
            </a:r>
            <a:endParaRPr lang="en-US" dirty="0"/>
          </a:p>
        </p:txBody>
      </p:sp>
      <p:sp>
        <p:nvSpPr>
          <p:cNvPr id="21" name="Parallélogramme 29"/>
          <p:cNvSpPr/>
          <p:nvPr/>
        </p:nvSpPr>
        <p:spPr>
          <a:xfrm flipH="1">
            <a:off x="5161495" y="2936831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D60093"/>
              </a:gs>
              <a:gs pos="34000">
                <a:srgbClr val="320020"/>
              </a:gs>
              <a:gs pos="54000">
                <a:srgbClr val="D60093"/>
              </a:gs>
              <a:gs pos="100000">
                <a:srgbClr val="D60093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Parallélogramme 26"/>
          <p:cNvSpPr/>
          <p:nvPr/>
        </p:nvSpPr>
        <p:spPr>
          <a:xfrm flipH="1">
            <a:off x="3789640" y="3482162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FFB400"/>
              </a:gs>
              <a:gs pos="34000">
                <a:srgbClr val="7E5A00"/>
              </a:gs>
              <a:gs pos="54000">
                <a:srgbClr val="C48A00"/>
              </a:gs>
              <a:gs pos="100000">
                <a:srgbClr val="FFB400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Parallélogramme 28"/>
          <p:cNvSpPr/>
          <p:nvPr/>
        </p:nvSpPr>
        <p:spPr>
          <a:xfrm>
            <a:off x="4474369" y="2936875"/>
            <a:ext cx="1350963" cy="1803400"/>
          </a:xfrm>
          <a:prstGeom prst="parallelogram">
            <a:avLst>
              <a:gd name="adj" fmla="val 50862"/>
            </a:avLst>
          </a:prstGeom>
          <a:solidFill>
            <a:srgbClr val="D6009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Parallélogramme 13"/>
          <p:cNvSpPr/>
          <p:nvPr/>
        </p:nvSpPr>
        <p:spPr>
          <a:xfrm flipH="1">
            <a:off x="2416706" y="4024716"/>
            <a:ext cx="1349831" cy="1258384"/>
          </a:xfrm>
          <a:prstGeom prst="parallelogram">
            <a:avLst>
              <a:gd name="adj" fmla="val 54756"/>
            </a:avLst>
          </a:prstGeom>
          <a:gradFill flip="none" rotWithShape="1">
            <a:gsLst>
              <a:gs pos="78000">
                <a:srgbClr val="8CE071"/>
              </a:gs>
              <a:gs pos="34000">
                <a:srgbClr val="48763A"/>
              </a:gs>
              <a:gs pos="54000">
                <a:srgbClr val="6CAC57"/>
              </a:gs>
              <a:gs pos="100000">
                <a:srgbClr val="8CE071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Parallélogramme 14"/>
          <p:cNvSpPr/>
          <p:nvPr/>
        </p:nvSpPr>
        <p:spPr>
          <a:xfrm>
            <a:off x="3101182" y="3479800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FFB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8" name="Parallélogramme 20"/>
          <p:cNvSpPr/>
          <p:nvPr/>
        </p:nvSpPr>
        <p:spPr>
          <a:xfrm>
            <a:off x="1729582" y="4024313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8CE07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845969" y="1888108"/>
            <a:ext cx="1604007" cy="2307655"/>
          </a:xfrm>
          <a:custGeom>
            <a:avLst/>
            <a:gdLst>
              <a:gd name="connsiteX0" fmla="*/ 1230752 w 1604007"/>
              <a:gd name="connsiteY0" fmla="*/ 0 h 2307655"/>
              <a:gd name="connsiteX1" fmla="*/ 1604007 w 1604007"/>
              <a:gd name="connsiteY1" fmla="*/ 879335 h 2307655"/>
              <a:gd name="connsiteX2" fmla="*/ 1260418 w 1604007"/>
              <a:gd name="connsiteY2" fmla="*/ 740516 h 2307655"/>
              <a:gd name="connsiteX3" fmla="*/ 663836 w 1604007"/>
              <a:gd name="connsiteY3" fmla="*/ 2307655 h 2307655"/>
              <a:gd name="connsiteX4" fmla="*/ 0 w 1604007"/>
              <a:gd name="connsiteY4" fmla="*/ 2307655 h 2307655"/>
              <a:gd name="connsiteX5" fmla="*/ 283706 w 1604007"/>
              <a:gd name="connsiteY5" fmla="*/ 1562399 h 2307655"/>
              <a:gd name="connsiteX6" fmla="*/ 283399 w 1604007"/>
              <a:gd name="connsiteY6" fmla="*/ 1562275 h 2307655"/>
              <a:gd name="connsiteX7" fmla="*/ 289529 w 1604007"/>
              <a:gd name="connsiteY7" fmla="*/ 1547102 h 2307655"/>
              <a:gd name="connsiteX8" fmla="*/ 685074 w 1604007"/>
              <a:gd name="connsiteY8" fmla="*/ 508062 h 2307655"/>
              <a:gd name="connsiteX9" fmla="*/ 351417 w 1604007"/>
              <a:gd name="connsiteY9" fmla="*/ 373256 h 230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4007" h="2307655">
                <a:moveTo>
                  <a:pt x="1230752" y="0"/>
                </a:moveTo>
                <a:lnTo>
                  <a:pt x="1604007" y="879335"/>
                </a:lnTo>
                <a:lnTo>
                  <a:pt x="1260418" y="740516"/>
                </a:lnTo>
                <a:lnTo>
                  <a:pt x="663836" y="2307655"/>
                </a:lnTo>
                <a:lnTo>
                  <a:pt x="0" y="2307655"/>
                </a:lnTo>
                <a:lnTo>
                  <a:pt x="283706" y="1562399"/>
                </a:lnTo>
                <a:lnTo>
                  <a:pt x="283399" y="1562275"/>
                </a:lnTo>
                <a:lnTo>
                  <a:pt x="289529" y="1547102"/>
                </a:lnTo>
                <a:lnTo>
                  <a:pt x="685074" y="508062"/>
                </a:lnTo>
                <a:lnTo>
                  <a:pt x="351417" y="373256"/>
                </a:lnTo>
                <a:close/>
              </a:path>
            </a:pathLst>
          </a:custGeom>
          <a:solidFill>
            <a:srgbClr val="007A87"/>
          </a:solidFill>
          <a:ln w="9525">
            <a:noFill/>
            <a:round/>
            <a:headEnd/>
            <a:tailEnd/>
          </a:ln>
        </p:spPr>
        <p:txBody>
          <a:bodyPr wrap="squar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2" name="ZoneTexte 37"/>
          <p:cNvSpPr txBox="1"/>
          <p:nvPr/>
        </p:nvSpPr>
        <p:spPr>
          <a:xfrm>
            <a:off x="1885473" y="4695741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</a:t>
            </a:r>
            <a:r>
              <a:rPr lang="fr-FR" sz="2400" b="1" dirty="0" smtClean="0">
                <a:latin typeface="+mn-lt"/>
                <a:cs typeface="+mn-cs"/>
              </a:rPr>
              <a:t>1</a:t>
            </a:r>
            <a:endParaRPr lang="fr-FR" sz="2400" b="1" dirty="0">
              <a:latin typeface="+mn-lt"/>
              <a:cs typeface="+mn-cs"/>
            </a:endParaRPr>
          </a:p>
        </p:txBody>
      </p:sp>
      <p:sp>
        <p:nvSpPr>
          <p:cNvPr id="33" name="ZoneTexte 38"/>
          <p:cNvSpPr txBox="1"/>
          <p:nvPr/>
        </p:nvSpPr>
        <p:spPr>
          <a:xfrm>
            <a:off x="3257327" y="4150410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</a:t>
            </a:r>
            <a:r>
              <a:rPr lang="fr-FR" sz="2400" b="1" dirty="0" smtClean="0">
                <a:latin typeface="+mn-lt"/>
                <a:cs typeface="+mn-cs"/>
              </a:rPr>
              <a:t>2</a:t>
            </a:r>
            <a:endParaRPr lang="fr-FR" sz="2400" b="1" dirty="0">
              <a:latin typeface="+mn-lt"/>
              <a:cs typeface="+mn-cs"/>
            </a:endParaRPr>
          </a:p>
        </p:txBody>
      </p:sp>
      <p:sp>
        <p:nvSpPr>
          <p:cNvPr id="34" name="ZoneTexte 39"/>
          <p:cNvSpPr txBox="1"/>
          <p:nvPr/>
        </p:nvSpPr>
        <p:spPr>
          <a:xfrm>
            <a:off x="4652285" y="3607856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</a:t>
            </a:r>
            <a:r>
              <a:rPr lang="fr-FR" sz="2400" b="1" dirty="0" smtClean="0">
                <a:solidFill>
                  <a:schemeClr val="bg1"/>
                </a:solidFill>
                <a:latin typeface="+mn-lt"/>
                <a:cs typeface="+mn-cs"/>
              </a:rPr>
              <a:t>3</a:t>
            </a:r>
            <a:endParaRPr lang="fr-FR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" name="ZoneTexte 40"/>
          <p:cNvSpPr txBox="1"/>
          <p:nvPr/>
        </p:nvSpPr>
        <p:spPr>
          <a:xfrm>
            <a:off x="6012552" y="3017720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</a:t>
            </a:r>
            <a:r>
              <a:rPr lang="fr-FR" sz="2400" b="1" dirty="0" smtClean="0">
                <a:solidFill>
                  <a:schemeClr val="bg1"/>
                </a:solidFill>
                <a:latin typeface="+mn-lt"/>
                <a:cs typeface="+mn-cs"/>
              </a:rPr>
              <a:t>4</a:t>
            </a:r>
            <a:endParaRPr lang="fr-FR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6" name="ZoneTexte 27"/>
          <p:cNvSpPr txBox="1">
            <a:spLocks noChangeArrowheads="1"/>
          </p:cNvSpPr>
          <p:nvPr/>
        </p:nvSpPr>
        <p:spPr bwMode="auto">
          <a:xfrm>
            <a:off x="3740944" y="2709863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rgbClr val="FFB4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dirty="0"/>
              <a:t>02</a:t>
            </a:r>
          </a:p>
        </p:txBody>
      </p:sp>
      <p:sp>
        <p:nvSpPr>
          <p:cNvPr id="37" name="ZoneTexte 30"/>
          <p:cNvSpPr txBox="1">
            <a:spLocks noChangeArrowheads="1"/>
          </p:cNvSpPr>
          <p:nvPr/>
        </p:nvSpPr>
        <p:spPr bwMode="auto">
          <a:xfrm>
            <a:off x="5117307" y="2166938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 smtClean="0">
                <a:solidFill>
                  <a:srgbClr val="D60093"/>
                </a:solidFill>
              </a:rPr>
              <a:t>03</a:t>
            </a:r>
            <a:endParaRPr lang="fr-FR" altLang="en-US" sz="4400" b="1" dirty="0">
              <a:solidFill>
                <a:srgbClr val="D60093"/>
              </a:solidFill>
            </a:endParaRPr>
          </a:p>
        </p:txBody>
      </p:sp>
      <p:sp>
        <p:nvSpPr>
          <p:cNvPr id="39" name="ZoneTexte 41"/>
          <p:cNvSpPr txBox="1">
            <a:spLocks noChangeArrowheads="1"/>
          </p:cNvSpPr>
          <p:nvPr/>
        </p:nvSpPr>
        <p:spPr bwMode="auto">
          <a:xfrm>
            <a:off x="2364582" y="3255963"/>
            <a:ext cx="7556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rgbClr val="8CE07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dirty="0"/>
              <a:t>01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2134364" y="2060283"/>
            <a:ext cx="1216085" cy="1170135"/>
            <a:chOff x="2015078" y="4077061"/>
            <a:chExt cx="1216085" cy="1170135"/>
          </a:xfrm>
        </p:grpSpPr>
        <p:sp>
          <p:nvSpPr>
            <p:cNvPr id="115" name="Rectangle 114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6CAC57"/>
                  </a:solidFill>
                </a:rPr>
                <a:t>Lorem ipsum 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510726" y="1541121"/>
            <a:ext cx="1216085" cy="1170135"/>
            <a:chOff x="2015078" y="4077061"/>
            <a:chExt cx="1216085" cy="1170135"/>
          </a:xfrm>
        </p:grpSpPr>
        <p:sp>
          <p:nvSpPr>
            <p:cNvPr id="118" name="Rectangle 117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C48A00"/>
                  </a:solidFill>
                </a:rPr>
                <a:t>Lorem ipsum 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703016" y="1787926"/>
            <a:ext cx="1216085" cy="1170135"/>
            <a:chOff x="2015078" y="4077061"/>
            <a:chExt cx="1216085" cy="1170135"/>
          </a:xfrm>
        </p:grpSpPr>
        <p:sp>
          <p:nvSpPr>
            <p:cNvPr id="124" name="Rectangle 123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7A87"/>
                  </a:solidFill>
                </a:rPr>
                <a:t>Lorem ipsum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887089" y="1021959"/>
            <a:ext cx="1216085" cy="1170135"/>
            <a:chOff x="2015078" y="4077061"/>
            <a:chExt cx="1216085" cy="1170135"/>
          </a:xfrm>
        </p:grpSpPr>
        <p:sp>
          <p:nvSpPr>
            <p:cNvPr id="41" name="Rectangle 40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D60093"/>
                  </a:solidFill>
                </a:rPr>
                <a:t>Lorem ipsum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071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6991</TotalTime>
  <Words>283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Stairs Diagram for PowerPoint</vt:lpstr>
      <vt:lpstr>4 Stairs Diagram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Stairs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2016-04-07T00:09:29Z</dcterms:modified>
</cp:coreProperties>
</file>