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 Stairs &amp; Steps Diagram – Slide Template</a:t>
            </a:r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1979698" y="5529952"/>
            <a:ext cx="1527011" cy="4209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3419076" y="5477151"/>
            <a:ext cx="1527011" cy="42092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4751079" y="5298095"/>
            <a:ext cx="1527011" cy="42092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6083083" y="5119037"/>
            <a:ext cx="1527011" cy="42092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7415084" y="4939981"/>
            <a:ext cx="1527011" cy="420922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7136571" y="3269281"/>
            <a:ext cx="1523067" cy="1997951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5866701" y="3817843"/>
            <a:ext cx="1523067" cy="1615213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4598977" y="4340187"/>
            <a:ext cx="1523067" cy="1267655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3291309" y="4909078"/>
            <a:ext cx="1523067" cy="894643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4598977" y="4729962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3291309" y="5228284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5866703" y="4260415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7136571" y="3730139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3" name="Groupe 2053">
            <a:extLst>
              <a:ext uri="{FF2B5EF4-FFF2-40B4-BE49-F238E27FC236}">
                <a16:creationId xmlns:a16="http://schemas.microsoft.com/office/drawing/2014/main" id="{F9BB4F1C-2002-4D1E-8134-D6D33783281F}"/>
              </a:ext>
            </a:extLst>
          </p:cNvPr>
          <p:cNvGrpSpPr/>
          <p:nvPr/>
        </p:nvGrpSpPr>
        <p:grpSpPr>
          <a:xfrm>
            <a:off x="2207346" y="3366734"/>
            <a:ext cx="964255" cy="2474146"/>
            <a:chOff x="5903913" y="2455863"/>
            <a:chExt cx="1385887" cy="3556000"/>
          </a:xfrm>
        </p:grpSpPr>
        <p:sp>
          <p:nvSpPr>
            <p:cNvPr id="4" name="Freeform 18">
              <a:extLst>
                <a:ext uri="{FF2B5EF4-FFF2-40B4-BE49-F238E27FC236}">
                  <a16:creationId xmlns:a16="http://schemas.microsoft.com/office/drawing/2014/main" id="{72AF83D4-D208-4234-BECE-218E94D2A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688608C1-314B-448E-8A62-472ABCB4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00EB4EEF-50AE-4FBC-9AA3-160B268E9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21">
              <a:extLst>
                <a:ext uri="{FF2B5EF4-FFF2-40B4-BE49-F238E27FC236}">
                  <a16:creationId xmlns:a16="http://schemas.microsoft.com/office/drawing/2014/main" id="{14B8A858-418F-44AD-B34D-A9B87C0A3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8E06F84C-DF8B-4DB5-9E20-9E6BE96E1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57208513-2AC4-4A96-90A5-A2EE29CB5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41D697F8-E652-4863-BD6B-83557A894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AAA543D6-4B96-49E9-B838-294AA2D7B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" name="Groupe 2052">
            <a:extLst>
              <a:ext uri="{FF2B5EF4-FFF2-40B4-BE49-F238E27FC236}">
                <a16:creationId xmlns:a16="http://schemas.microsoft.com/office/drawing/2014/main" id="{642EFC17-78C9-42B1-A5D7-35E0ACB9D10B}"/>
              </a:ext>
            </a:extLst>
          </p:cNvPr>
          <p:cNvGrpSpPr/>
          <p:nvPr/>
        </p:nvGrpSpPr>
        <p:grpSpPr>
          <a:xfrm>
            <a:off x="7279918" y="691298"/>
            <a:ext cx="1235432" cy="1930472"/>
            <a:chOff x="3227388" y="1412875"/>
            <a:chExt cx="2206625" cy="344805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FA5D709B-284B-4A85-A089-911F499CE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D10A859-9706-4E34-B90F-F2B0E59FA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BF3ED8-B94C-4C0F-BA86-3149442E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D891F22A-A101-47A9-9E0A-AF376069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6408941-CA3F-48C1-9DA7-D2469E4C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A43401B1-E31D-43CA-B1F8-A0949B851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3111AE8C-DA3F-4707-BD55-7AAC50432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BF938691-A802-4E06-A02F-BD1BCB96F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582DA205-558A-4E72-BA09-D64550746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939A19BF-D83C-41F3-B18D-45A3E2FB8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D76B748A-12BD-4B07-8441-3BF3A5859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ABC52089-04BD-48A3-84D2-A29ED47480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35D0BC-EB80-4AEF-9701-831F1B925F5C}"/>
              </a:ext>
            </a:extLst>
          </p:cNvPr>
          <p:cNvSpPr/>
          <p:nvPr/>
        </p:nvSpPr>
        <p:spPr>
          <a:xfrm>
            <a:off x="2582208" y="2671569"/>
            <a:ext cx="461189" cy="461189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DB2FB8E-2DD4-4ED8-BEC4-71AC2F1E7B4B}"/>
              </a:ext>
            </a:extLst>
          </p:cNvPr>
          <p:cNvSpPr/>
          <p:nvPr/>
        </p:nvSpPr>
        <p:spPr>
          <a:xfrm>
            <a:off x="250214" y="2671569"/>
            <a:ext cx="461189" cy="46118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E37873-0A61-4699-98C0-989E4E27B89B}"/>
              </a:ext>
            </a:extLst>
          </p:cNvPr>
          <p:cNvSpPr/>
          <p:nvPr/>
        </p:nvSpPr>
        <p:spPr>
          <a:xfrm>
            <a:off x="1804877" y="2671569"/>
            <a:ext cx="461189" cy="4611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FD1668-8B42-42C7-B0CC-D359302F8114}"/>
              </a:ext>
            </a:extLst>
          </p:cNvPr>
          <p:cNvSpPr/>
          <p:nvPr/>
        </p:nvSpPr>
        <p:spPr>
          <a:xfrm>
            <a:off x="1027545" y="2671569"/>
            <a:ext cx="461189" cy="461189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010BC7-12EB-4FE6-8373-DFE48F748A77}"/>
              </a:ext>
            </a:extLst>
          </p:cNvPr>
          <p:cNvSpPr/>
          <p:nvPr/>
        </p:nvSpPr>
        <p:spPr>
          <a:xfrm>
            <a:off x="2666275" y="2747602"/>
            <a:ext cx="280144" cy="303258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2" name="Graphic 65" descr="Marker">
            <a:extLst>
              <a:ext uri="{FF2B5EF4-FFF2-40B4-BE49-F238E27FC236}">
                <a16:creationId xmlns:a16="http://schemas.microsoft.com/office/drawing/2014/main" id="{7422DD5D-C412-45FC-B349-0DF58FBDE1B8}"/>
              </a:ext>
            </a:extLst>
          </p:cNvPr>
          <p:cNvSpPr/>
          <p:nvPr/>
        </p:nvSpPr>
        <p:spPr>
          <a:xfrm>
            <a:off x="1957885" y="2782729"/>
            <a:ext cx="144024" cy="238869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3" name="Graphic 69" descr="Puzzle">
            <a:extLst>
              <a:ext uri="{FF2B5EF4-FFF2-40B4-BE49-F238E27FC236}">
                <a16:creationId xmlns:a16="http://schemas.microsoft.com/office/drawing/2014/main" id="{D7954AEE-99DE-4ADF-B014-084F1AA9432E}"/>
              </a:ext>
            </a:extLst>
          </p:cNvPr>
          <p:cNvSpPr/>
          <p:nvPr/>
        </p:nvSpPr>
        <p:spPr>
          <a:xfrm>
            <a:off x="1112895" y="2754626"/>
            <a:ext cx="281023" cy="281023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67B2C1-02FF-4B3D-9D11-BF26A04852C6}"/>
              </a:ext>
            </a:extLst>
          </p:cNvPr>
          <p:cNvSpPr/>
          <p:nvPr/>
        </p:nvSpPr>
        <p:spPr>
          <a:xfrm>
            <a:off x="334887" y="2803806"/>
            <a:ext cx="281024" cy="196716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sp>
        <p:nvSpPr>
          <p:cNvPr id="63" name="Oval">
            <a:extLst>
              <a:ext uri="{FF2B5EF4-FFF2-40B4-BE49-F238E27FC236}">
                <a16:creationId xmlns:a16="http://schemas.microsoft.com/office/drawing/2014/main" id="{B999D24B-1942-40B6-A8FF-B559EF2D428E}"/>
              </a:ext>
            </a:extLst>
          </p:cNvPr>
          <p:cNvSpPr/>
          <p:nvPr/>
        </p:nvSpPr>
        <p:spPr>
          <a:xfrm>
            <a:off x="1979698" y="5529952"/>
            <a:ext cx="1527011" cy="420922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07" name="Groupe 2053">
            <a:extLst>
              <a:ext uri="{FF2B5EF4-FFF2-40B4-BE49-F238E27FC236}">
                <a16:creationId xmlns:a16="http://schemas.microsoft.com/office/drawing/2014/main" id="{E1A9D3E9-9238-4D76-A2AC-5A286CF1126B}"/>
              </a:ext>
            </a:extLst>
          </p:cNvPr>
          <p:cNvGrpSpPr/>
          <p:nvPr/>
        </p:nvGrpSpPr>
        <p:grpSpPr>
          <a:xfrm>
            <a:off x="2207346" y="3366734"/>
            <a:ext cx="964255" cy="2474146"/>
            <a:chOff x="5903913" y="2455863"/>
            <a:chExt cx="1385887" cy="3556000"/>
          </a:xfrm>
        </p:grpSpPr>
        <p:sp>
          <p:nvSpPr>
            <p:cNvPr id="127" name="Freeform 18">
              <a:extLst>
                <a:ext uri="{FF2B5EF4-FFF2-40B4-BE49-F238E27FC236}">
                  <a16:creationId xmlns:a16="http://schemas.microsoft.com/office/drawing/2014/main" id="{0757D502-0F20-4B79-8160-EA6FE17CE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Freeform 19">
              <a:extLst>
                <a:ext uri="{FF2B5EF4-FFF2-40B4-BE49-F238E27FC236}">
                  <a16:creationId xmlns:a16="http://schemas.microsoft.com/office/drawing/2014/main" id="{D7D36FBD-E090-4F75-B390-1A1ACA3554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Freeform 20">
              <a:extLst>
                <a:ext uri="{FF2B5EF4-FFF2-40B4-BE49-F238E27FC236}">
                  <a16:creationId xmlns:a16="http://schemas.microsoft.com/office/drawing/2014/main" id="{599D1B53-9C63-4E98-94FC-6E7F44D0D3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21">
              <a:extLst>
                <a:ext uri="{FF2B5EF4-FFF2-40B4-BE49-F238E27FC236}">
                  <a16:creationId xmlns:a16="http://schemas.microsoft.com/office/drawing/2014/main" id="{9E6E0E30-7696-49CE-849C-F4C0D9DB22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1" name="Freeform 22">
              <a:extLst>
                <a:ext uri="{FF2B5EF4-FFF2-40B4-BE49-F238E27FC236}">
                  <a16:creationId xmlns:a16="http://schemas.microsoft.com/office/drawing/2014/main" id="{D349654B-1E8D-41AD-9B4A-B91282B02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2" name="Freeform 23">
              <a:extLst>
                <a:ext uri="{FF2B5EF4-FFF2-40B4-BE49-F238E27FC236}">
                  <a16:creationId xmlns:a16="http://schemas.microsoft.com/office/drawing/2014/main" id="{C1E36FE3-C42C-440E-A8AC-B0EDD0089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3" name="Freeform 24">
              <a:extLst>
                <a:ext uri="{FF2B5EF4-FFF2-40B4-BE49-F238E27FC236}">
                  <a16:creationId xmlns:a16="http://schemas.microsoft.com/office/drawing/2014/main" id="{152F8261-757C-40D7-9C8E-1E3EDFD51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Freeform 25">
              <a:extLst>
                <a:ext uri="{FF2B5EF4-FFF2-40B4-BE49-F238E27FC236}">
                  <a16:creationId xmlns:a16="http://schemas.microsoft.com/office/drawing/2014/main" id="{DB49FD7B-36C7-4643-89DC-D770035B25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5" name="Groupe 2052">
            <a:extLst>
              <a:ext uri="{FF2B5EF4-FFF2-40B4-BE49-F238E27FC236}">
                <a16:creationId xmlns:a16="http://schemas.microsoft.com/office/drawing/2014/main" id="{72F63EF1-4C14-4D00-AEC1-F7E989BC1FB8}"/>
              </a:ext>
            </a:extLst>
          </p:cNvPr>
          <p:cNvGrpSpPr/>
          <p:nvPr/>
        </p:nvGrpSpPr>
        <p:grpSpPr>
          <a:xfrm>
            <a:off x="7279918" y="691298"/>
            <a:ext cx="1235432" cy="1930472"/>
            <a:chOff x="3227388" y="1412875"/>
            <a:chExt cx="2206625" cy="3448051"/>
          </a:xfrm>
        </p:grpSpPr>
        <p:sp>
          <p:nvSpPr>
            <p:cNvPr id="136" name="Freeform 6">
              <a:extLst>
                <a:ext uri="{FF2B5EF4-FFF2-40B4-BE49-F238E27FC236}">
                  <a16:creationId xmlns:a16="http://schemas.microsoft.com/office/drawing/2014/main" id="{323A67D3-EADA-4C9B-8E27-92ACB891E7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7">
              <a:extLst>
                <a:ext uri="{FF2B5EF4-FFF2-40B4-BE49-F238E27FC236}">
                  <a16:creationId xmlns:a16="http://schemas.microsoft.com/office/drawing/2014/main" id="{36093393-B478-4139-8951-5701E5B7E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8">
              <a:extLst>
                <a:ext uri="{FF2B5EF4-FFF2-40B4-BE49-F238E27FC236}">
                  <a16:creationId xmlns:a16="http://schemas.microsoft.com/office/drawing/2014/main" id="{0AF38923-8CE0-49C0-9992-A2E79EF7DC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Freeform 9">
              <a:extLst>
                <a:ext uri="{FF2B5EF4-FFF2-40B4-BE49-F238E27FC236}">
                  <a16:creationId xmlns:a16="http://schemas.microsoft.com/office/drawing/2014/main" id="{2A78C5D9-919E-495B-BE74-399044EE6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Freeform 10">
              <a:extLst>
                <a:ext uri="{FF2B5EF4-FFF2-40B4-BE49-F238E27FC236}">
                  <a16:creationId xmlns:a16="http://schemas.microsoft.com/office/drawing/2014/main" id="{0E2767FE-7B38-4644-8BC4-0380B18A64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Freeform 11">
              <a:extLst>
                <a:ext uri="{FF2B5EF4-FFF2-40B4-BE49-F238E27FC236}">
                  <a16:creationId xmlns:a16="http://schemas.microsoft.com/office/drawing/2014/main" id="{3A5591EF-7035-43CB-9300-9F5D91B14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Freeform 12">
              <a:extLst>
                <a:ext uri="{FF2B5EF4-FFF2-40B4-BE49-F238E27FC236}">
                  <a16:creationId xmlns:a16="http://schemas.microsoft.com/office/drawing/2014/main" id="{E8F06F94-6199-4779-BB34-354488ECD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3" name="Freeform 13">
              <a:extLst>
                <a:ext uri="{FF2B5EF4-FFF2-40B4-BE49-F238E27FC236}">
                  <a16:creationId xmlns:a16="http://schemas.microsoft.com/office/drawing/2014/main" id="{355AE232-13B5-46A4-8A2C-E2A80893F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4" name="Freeform 14">
              <a:extLst>
                <a:ext uri="{FF2B5EF4-FFF2-40B4-BE49-F238E27FC236}">
                  <a16:creationId xmlns:a16="http://schemas.microsoft.com/office/drawing/2014/main" id="{D8CF4BA8-67EA-4F97-AB05-0EC15AEF0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5" name="Freeform 15">
              <a:extLst>
                <a:ext uri="{FF2B5EF4-FFF2-40B4-BE49-F238E27FC236}">
                  <a16:creationId xmlns:a16="http://schemas.microsoft.com/office/drawing/2014/main" id="{34759A45-E28D-4837-A666-2EBCD2C05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6" name="Freeform 16">
              <a:extLst>
                <a:ext uri="{FF2B5EF4-FFF2-40B4-BE49-F238E27FC236}">
                  <a16:creationId xmlns:a16="http://schemas.microsoft.com/office/drawing/2014/main" id="{01AF3C6D-C32E-45D2-B53C-4A5C22DCA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7" name="Freeform 17">
              <a:extLst>
                <a:ext uri="{FF2B5EF4-FFF2-40B4-BE49-F238E27FC236}">
                  <a16:creationId xmlns:a16="http://schemas.microsoft.com/office/drawing/2014/main" id="{62D82310-DB0F-4B07-A0BF-C2405E0F5D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3" name="Oval">
            <a:extLst>
              <a:ext uri="{FF2B5EF4-FFF2-40B4-BE49-F238E27FC236}">
                <a16:creationId xmlns:a16="http://schemas.microsoft.com/office/drawing/2014/main" id="{672BFEE8-B67D-4D2E-8CAE-567B0E755AC7}"/>
              </a:ext>
            </a:extLst>
          </p:cNvPr>
          <p:cNvSpPr/>
          <p:nvPr/>
        </p:nvSpPr>
        <p:spPr>
          <a:xfrm>
            <a:off x="3419076" y="5477151"/>
            <a:ext cx="1527011" cy="42092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9B528CA0-8F4C-4C1D-8E66-5552765E5DD0}"/>
              </a:ext>
            </a:extLst>
          </p:cNvPr>
          <p:cNvSpPr/>
          <p:nvPr/>
        </p:nvSpPr>
        <p:spPr>
          <a:xfrm>
            <a:off x="4751079" y="5298095"/>
            <a:ext cx="1527011" cy="42092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Oval">
            <a:extLst>
              <a:ext uri="{FF2B5EF4-FFF2-40B4-BE49-F238E27FC236}">
                <a16:creationId xmlns:a16="http://schemas.microsoft.com/office/drawing/2014/main" id="{B78BF1B4-6187-46D2-91E5-BC17DF002E10}"/>
              </a:ext>
            </a:extLst>
          </p:cNvPr>
          <p:cNvSpPr/>
          <p:nvPr/>
        </p:nvSpPr>
        <p:spPr>
          <a:xfrm>
            <a:off x="6083083" y="5119037"/>
            <a:ext cx="1527011" cy="42092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7" name="Oval">
            <a:extLst>
              <a:ext uri="{FF2B5EF4-FFF2-40B4-BE49-F238E27FC236}">
                <a16:creationId xmlns:a16="http://schemas.microsoft.com/office/drawing/2014/main" id="{15DA9667-7FFD-4BE9-B40E-F339E8BE35B9}"/>
              </a:ext>
            </a:extLst>
          </p:cNvPr>
          <p:cNvSpPr/>
          <p:nvPr/>
        </p:nvSpPr>
        <p:spPr>
          <a:xfrm>
            <a:off x="7415084" y="4939981"/>
            <a:ext cx="1527011" cy="42092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Cylinder 77">
            <a:extLst>
              <a:ext uri="{FF2B5EF4-FFF2-40B4-BE49-F238E27FC236}">
                <a16:creationId xmlns:a16="http://schemas.microsoft.com/office/drawing/2014/main" id="{B99C355D-545D-479C-8947-D65D9CCF76EC}"/>
              </a:ext>
            </a:extLst>
          </p:cNvPr>
          <p:cNvSpPr/>
          <p:nvPr/>
        </p:nvSpPr>
        <p:spPr>
          <a:xfrm>
            <a:off x="7136571" y="3269281"/>
            <a:ext cx="1523067" cy="1997951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9" name="Cylinder 78">
            <a:extLst>
              <a:ext uri="{FF2B5EF4-FFF2-40B4-BE49-F238E27FC236}">
                <a16:creationId xmlns:a16="http://schemas.microsoft.com/office/drawing/2014/main" id="{54A063CC-572F-410C-AF7B-A00C6A4B0642}"/>
              </a:ext>
            </a:extLst>
          </p:cNvPr>
          <p:cNvSpPr/>
          <p:nvPr/>
        </p:nvSpPr>
        <p:spPr>
          <a:xfrm>
            <a:off x="5866701" y="3817843"/>
            <a:ext cx="1523067" cy="1615213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0" name="Cylinder 79">
            <a:extLst>
              <a:ext uri="{FF2B5EF4-FFF2-40B4-BE49-F238E27FC236}">
                <a16:creationId xmlns:a16="http://schemas.microsoft.com/office/drawing/2014/main" id="{F29B9397-E242-4FD2-8897-26863F666B2E}"/>
              </a:ext>
            </a:extLst>
          </p:cNvPr>
          <p:cNvSpPr/>
          <p:nvPr/>
        </p:nvSpPr>
        <p:spPr>
          <a:xfrm>
            <a:off x="4598977" y="4340187"/>
            <a:ext cx="1523067" cy="1267655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1" name="Cylinder 80">
            <a:extLst>
              <a:ext uri="{FF2B5EF4-FFF2-40B4-BE49-F238E27FC236}">
                <a16:creationId xmlns:a16="http://schemas.microsoft.com/office/drawing/2014/main" id="{119CF60E-1D61-4423-B60E-0A4A57BE7450}"/>
              </a:ext>
            </a:extLst>
          </p:cNvPr>
          <p:cNvSpPr/>
          <p:nvPr/>
        </p:nvSpPr>
        <p:spPr>
          <a:xfrm>
            <a:off x="3291309" y="4909078"/>
            <a:ext cx="1523067" cy="894643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C78C2727-B24C-4CFA-92C7-37CB31DAA4BC}"/>
              </a:ext>
            </a:extLst>
          </p:cNvPr>
          <p:cNvSpPr/>
          <p:nvPr/>
        </p:nvSpPr>
        <p:spPr>
          <a:xfrm>
            <a:off x="4598977" y="4729962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8922D564-FDAD-4719-A97B-865633CE2E5B}"/>
              </a:ext>
            </a:extLst>
          </p:cNvPr>
          <p:cNvSpPr/>
          <p:nvPr/>
        </p:nvSpPr>
        <p:spPr>
          <a:xfrm>
            <a:off x="3291309" y="5228284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A001D4D2-E11A-4071-B7FD-1113A89C3824}"/>
              </a:ext>
            </a:extLst>
          </p:cNvPr>
          <p:cNvSpPr/>
          <p:nvPr/>
        </p:nvSpPr>
        <p:spPr>
          <a:xfrm>
            <a:off x="5866703" y="4260415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BED78197-7107-4C3A-9909-D697212B8174}"/>
              </a:ext>
            </a:extLst>
          </p:cNvPr>
          <p:cNvSpPr/>
          <p:nvPr/>
        </p:nvSpPr>
        <p:spPr>
          <a:xfrm>
            <a:off x="7136571" y="3730139"/>
            <a:ext cx="1354268" cy="265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CF18BA7-68E3-45FB-BE49-E374C8704546}"/>
              </a:ext>
            </a:extLst>
          </p:cNvPr>
          <p:cNvSpPr/>
          <p:nvPr/>
        </p:nvSpPr>
        <p:spPr>
          <a:xfrm>
            <a:off x="2582208" y="2671569"/>
            <a:ext cx="461189" cy="461189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EA84F6E-94F3-403C-9C4F-FB14F241CF48}"/>
              </a:ext>
            </a:extLst>
          </p:cNvPr>
          <p:cNvSpPr/>
          <p:nvPr/>
        </p:nvSpPr>
        <p:spPr>
          <a:xfrm>
            <a:off x="250214" y="2671569"/>
            <a:ext cx="461189" cy="46118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39BF5400-FDA4-4D81-866C-D38197CAF003}"/>
              </a:ext>
            </a:extLst>
          </p:cNvPr>
          <p:cNvSpPr/>
          <p:nvPr/>
        </p:nvSpPr>
        <p:spPr>
          <a:xfrm>
            <a:off x="1804877" y="2671569"/>
            <a:ext cx="461189" cy="461189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83C1371C-D894-4CFD-889B-4FEA2CD00E5D}"/>
              </a:ext>
            </a:extLst>
          </p:cNvPr>
          <p:cNvSpPr/>
          <p:nvPr/>
        </p:nvSpPr>
        <p:spPr>
          <a:xfrm>
            <a:off x="1027545" y="2671569"/>
            <a:ext cx="461189" cy="461189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68580" rtlCol="0" anchor="ctr"/>
          <a:lstStyle/>
          <a:p>
            <a:pPr algn="ctr"/>
            <a:endParaRPr lang="en-US" sz="13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80206356-37C1-46C9-85AF-3C800FA21CBC}"/>
              </a:ext>
            </a:extLst>
          </p:cNvPr>
          <p:cNvSpPr/>
          <p:nvPr/>
        </p:nvSpPr>
        <p:spPr>
          <a:xfrm>
            <a:off x="2666275" y="2747602"/>
            <a:ext cx="280144" cy="303258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1" name="Graphic 65" descr="Marker">
            <a:extLst>
              <a:ext uri="{FF2B5EF4-FFF2-40B4-BE49-F238E27FC236}">
                <a16:creationId xmlns:a16="http://schemas.microsoft.com/office/drawing/2014/main" id="{FF85F7C7-9328-4924-977E-42B0838A61CB}"/>
              </a:ext>
            </a:extLst>
          </p:cNvPr>
          <p:cNvSpPr/>
          <p:nvPr/>
        </p:nvSpPr>
        <p:spPr>
          <a:xfrm>
            <a:off x="1957885" y="2782729"/>
            <a:ext cx="144024" cy="238869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4" name="Graphic 69" descr="Puzzle">
            <a:extLst>
              <a:ext uri="{FF2B5EF4-FFF2-40B4-BE49-F238E27FC236}">
                <a16:creationId xmlns:a16="http://schemas.microsoft.com/office/drawing/2014/main" id="{A16C0329-ED2C-420E-84A9-3A48202DDF95}"/>
              </a:ext>
            </a:extLst>
          </p:cNvPr>
          <p:cNvSpPr/>
          <p:nvPr/>
        </p:nvSpPr>
        <p:spPr>
          <a:xfrm>
            <a:off x="1112895" y="2754626"/>
            <a:ext cx="281023" cy="281023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F8E9C7CD-EEED-41C4-BB9B-8F1C0042BCB8}"/>
              </a:ext>
            </a:extLst>
          </p:cNvPr>
          <p:cNvSpPr/>
          <p:nvPr/>
        </p:nvSpPr>
        <p:spPr>
          <a:xfrm>
            <a:off x="334887" y="2803806"/>
            <a:ext cx="281024" cy="196716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8031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287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Stairs &amp; Steps Diagram – Slide Template</vt:lpstr>
      <vt:lpstr>4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2019-07-29T22:35:29Z</dcterms:modified>
  <cp:category>Graphics &amp; Metaphors</cp:category>
</cp:coreProperties>
</file>