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4" r:id="rId4"/>
    <p:sldId id="36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0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68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ircle">
            <a:extLst>
              <a:ext uri="{FF2B5EF4-FFF2-40B4-BE49-F238E27FC236}">
                <a16:creationId xmlns:a16="http://schemas.microsoft.com/office/drawing/2014/main" id="{D8714224-DCB6-4339-B6BC-089354A91F06}"/>
              </a:ext>
            </a:extLst>
          </p:cNvPr>
          <p:cNvSpPr/>
          <p:nvPr/>
        </p:nvSpPr>
        <p:spPr>
          <a:xfrm>
            <a:off x="3636625" y="2833859"/>
            <a:ext cx="1875748" cy="187574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BBEBD48-DBD3-4F31-8A94-1AAABF1F6CE5}"/>
              </a:ext>
            </a:extLst>
          </p:cNvPr>
          <p:cNvSpPr/>
          <p:nvPr/>
        </p:nvSpPr>
        <p:spPr>
          <a:xfrm>
            <a:off x="3703976" y="2214354"/>
            <a:ext cx="1747498" cy="1040891"/>
          </a:xfrm>
          <a:custGeom>
            <a:avLst/>
            <a:gdLst>
              <a:gd name="connsiteX0" fmla="*/ 1263914 w 1879692"/>
              <a:gd name="connsiteY0" fmla="*/ 108 h 1119632"/>
              <a:gd name="connsiteX1" fmla="*/ 1317851 w 1879692"/>
              <a:gd name="connsiteY1" fmla="*/ 9446 h 1119632"/>
              <a:gd name="connsiteX2" fmla="*/ 1665686 w 1879692"/>
              <a:gd name="connsiteY2" fmla="*/ 131917 h 1119632"/>
              <a:gd name="connsiteX3" fmla="*/ 1768019 w 1879692"/>
              <a:gd name="connsiteY3" fmla="*/ 750863 h 1119632"/>
              <a:gd name="connsiteX4" fmla="*/ 1452866 w 1879692"/>
              <a:gd name="connsiteY4" fmla="*/ 1066029 h 1119632"/>
              <a:gd name="connsiteX5" fmla="*/ 1192910 w 1879692"/>
              <a:gd name="connsiteY5" fmla="*/ 1066029 h 1119632"/>
              <a:gd name="connsiteX6" fmla="*/ 1188037 w 1879692"/>
              <a:gd name="connsiteY6" fmla="*/ 1061149 h 1119632"/>
              <a:gd name="connsiteX7" fmla="*/ 1188037 w 1879692"/>
              <a:gd name="connsiteY7" fmla="*/ 801239 h 1119632"/>
              <a:gd name="connsiteX8" fmla="*/ 1426908 w 1879692"/>
              <a:gd name="connsiteY8" fmla="*/ 562424 h 1119632"/>
              <a:gd name="connsiteX9" fmla="*/ 1404136 w 1879692"/>
              <a:gd name="connsiteY9" fmla="*/ 456790 h 1119632"/>
              <a:gd name="connsiteX10" fmla="*/ 1256259 w 1879692"/>
              <a:gd name="connsiteY10" fmla="*/ 409722 h 1119632"/>
              <a:gd name="connsiteX11" fmla="*/ 1318015 w 1879692"/>
              <a:gd name="connsiteY11" fmla="*/ 190374 h 1119632"/>
              <a:gd name="connsiteX12" fmla="*/ 1282311 w 1879692"/>
              <a:gd name="connsiteY12" fmla="*/ 21457 h 1119632"/>
              <a:gd name="connsiteX13" fmla="*/ 1309862 w 1879692"/>
              <a:gd name="connsiteY13" fmla="*/ 161146 h 1119632"/>
              <a:gd name="connsiteX14" fmla="*/ 1303670 w 1879692"/>
              <a:gd name="connsiteY14" fmla="*/ 228645 h 1119632"/>
              <a:gd name="connsiteX15" fmla="*/ 1302473 w 1879692"/>
              <a:gd name="connsiteY15" fmla="*/ 232895 h 1119632"/>
              <a:gd name="connsiteX16" fmla="*/ 1308560 w 1879692"/>
              <a:gd name="connsiteY16" fmla="*/ 172513 h 1119632"/>
              <a:gd name="connsiteX17" fmla="*/ 1279581 w 1879692"/>
              <a:gd name="connsiteY17" fmla="*/ 28973 h 1119632"/>
              <a:gd name="connsiteX18" fmla="*/ 615738 w 1879692"/>
              <a:gd name="connsiteY18" fmla="*/ 0 h 1119632"/>
              <a:gd name="connsiteX19" fmla="*/ 600012 w 1879692"/>
              <a:gd name="connsiteY19" fmla="*/ 28973 h 1119632"/>
              <a:gd name="connsiteX20" fmla="*/ 578524 w 1879692"/>
              <a:gd name="connsiteY20" fmla="*/ 98194 h 1119632"/>
              <a:gd name="connsiteX21" fmla="*/ 577493 w 1879692"/>
              <a:gd name="connsiteY21" fmla="*/ 108428 h 1119632"/>
              <a:gd name="connsiteX22" fmla="*/ 579462 w 1879692"/>
              <a:gd name="connsiteY22" fmla="*/ 88231 h 1119632"/>
              <a:gd name="connsiteX23" fmla="*/ 599997 w 1879692"/>
              <a:gd name="connsiteY23" fmla="*/ 21457 h 1119632"/>
              <a:gd name="connsiteX24" fmla="*/ 564293 w 1879692"/>
              <a:gd name="connsiteY24" fmla="*/ 190374 h 1119632"/>
              <a:gd name="connsiteX25" fmla="*/ 625955 w 1879692"/>
              <a:gd name="connsiteY25" fmla="*/ 409722 h 1119632"/>
              <a:gd name="connsiteX26" fmla="*/ 478172 w 1879692"/>
              <a:gd name="connsiteY26" fmla="*/ 456790 h 1119632"/>
              <a:gd name="connsiteX27" fmla="*/ 455400 w 1879692"/>
              <a:gd name="connsiteY27" fmla="*/ 562424 h 1119632"/>
              <a:gd name="connsiteX28" fmla="*/ 694177 w 1879692"/>
              <a:gd name="connsiteY28" fmla="*/ 801239 h 1119632"/>
              <a:gd name="connsiteX29" fmla="*/ 694177 w 1879692"/>
              <a:gd name="connsiteY29" fmla="*/ 1061149 h 1119632"/>
              <a:gd name="connsiteX30" fmla="*/ 689304 w 1879692"/>
              <a:gd name="connsiteY30" fmla="*/ 1066029 h 1119632"/>
              <a:gd name="connsiteX31" fmla="*/ 429442 w 1879692"/>
              <a:gd name="connsiteY31" fmla="*/ 1066029 h 1119632"/>
              <a:gd name="connsiteX32" fmla="*/ 114289 w 1879692"/>
              <a:gd name="connsiteY32" fmla="*/ 750863 h 1119632"/>
              <a:gd name="connsiteX33" fmla="*/ 213343 w 1879692"/>
              <a:gd name="connsiteY33" fmla="*/ 131917 h 1119632"/>
              <a:gd name="connsiteX34" fmla="*/ 561177 w 1879692"/>
              <a:gd name="connsiteY34" fmla="*/ 9446 h 111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79692" h="1119632">
                <a:moveTo>
                  <a:pt x="1263914" y="108"/>
                </a:moveTo>
                <a:lnTo>
                  <a:pt x="1317851" y="9446"/>
                </a:lnTo>
                <a:cubicBezTo>
                  <a:pt x="1439489" y="37671"/>
                  <a:pt x="1556043" y="79100"/>
                  <a:pt x="1665686" y="131917"/>
                </a:cubicBezTo>
                <a:cubicBezTo>
                  <a:pt x="1902870" y="245631"/>
                  <a:pt x="1951600" y="564051"/>
                  <a:pt x="1768019" y="750863"/>
                </a:cubicBezTo>
                <a:lnTo>
                  <a:pt x="1452866" y="1066029"/>
                </a:lnTo>
                <a:cubicBezTo>
                  <a:pt x="1381364" y="1137500"/>
                  <a:pt x="1264412" y="1137500"/>
                  <a:pt x="1192910" y="1066029"/>
                </a:cubicBezTo>
                <a:lnTo>
                  <a:pt x="1188037" y="1061149"/>
                </a:lnTo>
                <a:cubicBezTo>
                  <a:pt x="1116629" y="989678"/>
                  <a:pt x="1116629" y="872710"/>
                  <a:pt x="1188037" y="801239"/>
                </a:cubicBezTo>
                <a:lnTo>
                  <a:pt x="1426908" y="562424"/>
                </a:lnTo>
                <a:cubicBezTo>
                  <a:pt x="1459332" y="529942"/>
                  <a:pt x="1447993" y="473058"/>
                  <a:pt x="1404136" y="456790"/>
                </a:cubicBezTo>
                <a:cubicBezTo>
                  <a:pt x="1355406" y="438950"/>
                  <a:pt x="1306676" y="422682"/>
                  <a:pt x="1256259" y="409722"/>
                </a:cubicBezTo>
                <a:cubicBezTo>
                  <a:pt x="1295243" y="346330"/>
                  <a:pt x="1318015" y="271606"/>
                  <a:pt x="1318015" y="190374"/>
                </a:cubicBezTo>
                <a:cubicBezTo>
                  <a:pt x="1318015" y="130291"/>
                  <a:pt x="1304989" y="73407"/>
                  <a:pt x="1282311" y="21457"/>
                </a:cubicBezTo>
                <a:cubicBezTo>
                  <a:pt x="1300116" y="65273"/>
                  <a:pt x="1309862" y="112396"/>
                  <a:pt x="1309862" y="161146"/>
                </a:cubicBezTo>
                <a:cubicBezTo>
                  <a:pt x="1309862" y="184301"/>
                  <a:pt x="1307730" y="206842"/>
                  <a:pt x="1303670" y="228645"/>
                </a:cubicBezTo>
                <a:lnTo>
                  <a:pt x="1302473" y="232895"/>
                </a:lnTo>
                <a:lnTo>
                  <a:pt x="1308560" y="172513"/>
                </a:lnTo>
                <a:cubicBezTo>
                  <a:pt x="1308560" y="121597"/>
                  <a:pt x="1298241" y="73092"/>
                  <a:pt x="1279581" y="28973"/>
                </a:cubicBezTo>
                <a:close/>
                <a:moveTo>
                  <a:pt x="615738" y="0"/>
                </a:moveTo>
                <a:lnTo>
                  <a:pt x="600012" y="28973"/>
                </a:lnTo>
                <a:cubicBezTo>
                  <a:pt x="590681" y="51033"/>
                  <a:pt x="583436" y="74189"/>
                  <a:pt x="578524" y="98194"/>
                </a:cubicBezTo>
                <a:lnTo>
                  <a:pt x="577493" y="108428"/>
                </a:lnTo>
                <a:lnTo>
                  <a:pt x="579462" y="88231"/>
                </a:lnTo>
                <a:cubicBezTo>
                  <a:pt x="584136" y="64879"/>
                  <a:pt x="591047" y="42551"/>
                  <a:pt x="599997" y="21457"/>
                </a:cubicBezTo>
                <a:cubicBezTo>
                  <a:pt x="577225" y="73407"/>
                  <a:pt x="564293" y="130291"/>
                  <a:pt x="564293" y="190374"/>
                </a:cubicBezTo>
                <a:cubicBezTo>
                  <a:pt x="564293" y="271606"/>
                  <a:pt x="586971" y="346330"/>
                  <a:pt x="625955" y="409722"/>
                </a:cubicBezTo>
                <a:cubicBezTo>
                  <a:pt x="575632" y="422682"/>
                  <a:pt x="525215" y="438950"/>
                  <a:pt x="478172" y="456790"/>
                </a:cubicBezTo>
                <a:cubicBezTo>
                  <a:pt x="434315" y="474685"/>
                  <a:pt x="422882" y="529942"/>
                  <a:pt x="455400" y="562424"/>
                </a:cubicBezTo>
                <a:lnTo>
                  <a:pt x="694177" y="801239"/>
                </a:lnTo>
                <a:cubicBezTo>
                  <a:pt x="765679" y="872710"/>
                  <a:pt x="765679" y="989678"/>
                  <a:pt x="694177" y="1061149"/>
                </a:cubicBezTo>
                <a:lnTo>
                  <a:pt x="689304" y="1066029"/>
                </a:lnTo>
                <a:cubicBezTo>
                  <a:pt x="617896" y="1137500"/>
                  <a:pt x="500850" y="1137500"/>
                  <a:pt x="429442" y="1066029"/>
                </a:cubicBezTo>
                <a:lnTo>
                  <a:pt x="114289" y="750863"/>
                </a:lnTo>
                <a:cubicBezTo>
                  <a:pt x="-72572" y="564051"/>
                  <a:pt x="-23842" y="247258"/>
                  <a:pt x="213343" y="131917"/>
                </a:cubicBezTo>
                <a:cubicBezTo>
                  <a:pt x="322985" y="79100"/>
                  <a:pt x="439539" y="37671"/>
                  <a:pt x="561177" y="944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5690BAA-76B9-4606-BF8F-76E416CAE57D}"/>
              </a:ext>
            </a:extLst>
          </p:cNvPr>
          <p:cNvSpPr/>
          <p:nvPr/>
        </p:nvSpPr>
        <p:spPr>
          <a:xfrm>
            <a:off x="3706227" y="4286115"/>
            <a:ext cx="1744061" cy="1038912"/>
          </a:xfrm>
          <a:custGeom>
            <a:avLst/>
            <a:gdLst>
              <a:gd name="connsiteX0" fmla="*/ 1316428 w 1875995"/>
              <a:gd name="connsiteY0" fmla="*/ 0 h 1117503"/>
              <a:gd name="connsiteX1" fmla="*/ 1446384 w 1875995"/>
              <a:gd name="connsiteY1" fmla="*/ 53603 h 1117503"/>
              <a:gd name="connsiteX2" fmla="*/ 1761496 w 1875995"/>
              <a:gd name="connsiteY2" fmla="*/ 368770 h 1117503"/>
              <a:gd name="connsiteX3" fmla="*/ 1665690 w 1875995"/>
              <a:gd name="connsiteY3" fmla="*/ 987716 h 1117503"/>
              <a:gd name="connsiteX4" fmla="*/ 1317843 w 1875995"/>
              <a:gd name="connsiteY4" fmla="*/ 1110187 h 1117503"/>
              <a:gd name="connsiteX5" fmla="*/ 1275581 w 1875995"/>
              <a:gd name="connsiteY5" fmla="*/ 1117503 h 1117503"/>
              <a:gd name="connsiteX6" fmla="*/ 1277807 w 1875995"/>
              <a:gd name="connsiteY6" fmla="*/ 1113402 h 1117503"/>
              <a:gd name="connsiteX7" fmla="*/ 1299294 w 1875995"/>
              <a:gd name="connsiteY7" fmla="*/ 1044181 h 1117503"/>
              <a:gd name="connsiteX8" fmla="*/ 1299842 w 1875995"/>
              <a:gd name="connsiteY8" fmla="*/ 1038745 h 1117503"/>
              <a:gd name="connsiteX9" fmla="*/ 1303809 w 1875995"/>
              <a:gd name="connsiteY9" fmla="*/ 1026508 h 1117503"/>
              <a:gd name="connsiteX10" fmla="*/ 1313153 w 1875995"/>
              <a:gd name="connsiteY10" fmla="*/ 939020 h 1117503"/>
              <a:gd name="connsiteX11" fmla="*/ 1244947 w 1875995"/>
              <a:gd name="connsiteY11" fmla="*/ 711538 h 1117503"/>
              <a:gd name="connsiteX12" fmla="*/ 1397638 w 1875995"/>
              <a:gd name="connsiteY12" fmla="*/ 662843 h 1117503"/>
              <a:gd name="connsiteX13" fmla="*/ 1420374 w 1875995"/>
              <a:gd name="connsiteY13" fmla="*/ 557209 h 1117503"/>
              <a:gd name="connsiteX14" fmla="*/ 1181513 w 1875995"/>
              <a:gd name="connsiteY14" fmla="*/ 318393 h 1117503"/>
              <a:gd name="connsiteX15" fmla="*/ 1181513 w 1875995"/>
              <a:gd name="connsiteY15" fmla="*/ 58484 h 1117503"/>
              <a:gd name="connsiteX16" fmla="*/ 1186472 w 1875995"/>
              <a:gd name="connsiteY16" fmla="*/ 53603 h 1117503"/>
              <a:gd name="connsiteX17" fmla="*/ 1316428 w 1875995"/>
              <a:gd name="connsiteY17" fmla="*/ 0 h 1117503"/>
              <a:gd name="connsiteX18" fmla="*/ 559335 w 1875995"/>
              <a:gd name="connsiteY18" fmla="*/ 0 h 1117503"/>
              <a:gd name="connsiteX19" fmla="*/ 689291 w 1875995"/>
              <a:gd name="connsiteY19" fmla="*/ 53603 h 1117503"/>
              <a:gd name="connsiteX20" fmla="*/ 694249 w 1875995"/>
              <a:gd name="connsiteY20" fmla="*/ 58484 h 1117503"/>
              <a:gd name="connsiteX21" fmla="*/ 694249 w 1875995"/>
              <a:gd name="connsiteY21" fmla="*/ 318393 h 1117503"/>
              <a:gd name="connsiteX22" fmla="*/ 455389 w 1875995"/>
              <a:gd name="connsiteY22" fmla="*/ 557209 h 1117503"/>
              <a:gd name="connsiteX23" fmla="*/ 478124 w 1875995"/>
              <a:gd name="connsiteY23" fmla="*/ 662843 h 1117503"/>
              <a:gd name="connsiteX24" fmla="*/ 630815 w 1875995"/>
              <a:gd name="connsiteY24" fmla="*/ 711538 h 1117503"/>
              <a:gd name="connsiteX25" fmla="*/ 580293 w 1875995"/>
              <a:gd name="connsiteY25" fmla="*/ 817979 h 1117503"/>
              <a:gd name="connsiteX26" fmla="*/ 573622 w 1875995"/>
              <a:gd name="connsiteY26" fmla="*/ 863640 h 1117503"/>
              <a:gd name="connsiteX27" fmla="*/ 573575 w 1875995"/>
              <a:gd name="connsiteY27" fmla="*/ 863792 h 1117503"/>
              <a:gd name="connsiteX28" fmla="*/ 573520 w 1875995"/>
              <a:gd name="connsiteY28" fmla="*/ 864345 h 1117503"/>
              <a:gd name="connsiteX29" fmla="*/ 562610 w 1875995"/>
              <a:gd name="connsiteY29" fmla="*/ 939020 h 1117503"/>
              <a:gd name="connsiteX30" fmla="*/ 571954 w 1875995"/>
              <a:gd name="connsiteY30" fmla="*/ 1026529 h 1117503"/>
              <a:gd name="connsiteX31" fmla="*/ 576332 w 1875995"/>
              <a:gd name="connsiteY31" fmla="*/ 1040030 h 1117503"/>
              <a:gd name="connsiteX32" fmla="*/ 576750 w 1875995"/>
              <a:gd name="connsiteY32" fmla="*/ 1044181 h 1117503"/>
              <a:gd name="connsiteX33" fmla="*/ 598238 w 1875995"/>
              <a:gd name="connsiteY33" fmla="*/ 1113402 h 1117503"/>
              <a:gd name="connsiteX34" fmla="*/ 600155 w 1875995"/>
              <a:gd name="connsiteY34" fmla="*/ 1116935 h 1117503"/>
              <a:gd name="connsiteX35" fmla="*/ 561183 w 1875995"/>
              <a:gd name="connsiteY35" fmla="*/ 1110187 h 1117503"/>
              <a:gd name="connsiteX36" fmla="*/ 213348 w 1875995"/>
              <a:gd name="connsiteY36" fmla="*/ 987716 h 1117503"/>
              <a:gd name="connsiteX37" fmla="*/ 114267 w 1875995"/>
              <a:gd name="connsiteY37" fmla="*/ 368770 h 1117503"/>
              <a:gd name="connsiteX38" fmla="*/ 429379 w 1875995"/>
              <a:gd name="connsiteY38" fmla="*/ 53603 h 1117503"/>
              <a:gd name="connsiteX39" fmla="*/ 559335 w 1875995"/>
              <a:gd name="connsiteY39" fmla="*/ 0 h 111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75995" h="1117503">
                <a:moveTo>
                  <a:pt x="1316428" y="0"/>
                </a:moveTo>
                <a:cubicBezTo>
                  <a:pt x="1363536" y="0"/>
                  <a:pt x="1410644" y="17868"/>
                  <a:pt x="1446384" y="53603"/>
                </a:cubicBezTo>
                <a:lnTo>
                  <a:pt x="1761496" y="368770"/>
                </a:lnTo>
                <a:cubicBezTo>
                  <a:pt x="1948337" y="555582"/>
                  <a:pt x="1899591" y="872375"/>
                  <a:pt x="1665690" y="987716"/>
                </a:cubicBezTo>
                <a:cubicBezTo>
                  <a:pt x="1556037" y="1040533"/>
                  <a:pt x="1439484" y="1081962"/>
                  <a:pt x="1317843" y="1110187"/>
                </a:cubicBezTo>
                <a:lnTo>
                  <a:pt x="1275581" y="1117503"/>
                </a:lnTo>
                <a:lnTo>
                  <a:pt x="1277807" y="1113402"/>
                </a:lnTo>
                <a:cubicBezTo>
                  <a:pt x="1287137" y="1091343"/>
                  <a:pt x="1294382" y="1068187"/>
                  <a:pt x="1299294" y="1044181"/>
                </a:cubicBezTo>
                <a:lnTo>
                  <a:pt x="1299842" y="1038745"/>
                </a:lnTo>
                <a:lnTo>
                  <a:pt x="1303809" y="1026508"/>
                </a:lnTo>
                <a:cubicBezTo>
                  <a:pt x="1309902" y="998290"/>
                  <a:pt x="1313153" y="969062"/>
                  <a:pt x="1313153" y="939020"/>
                </a:cubicBezTo>
                <a:cubicBezTo>
                  <a:pt x="1313153" y="854535"/>
                  <a:pt x="1287143" y="776556"/>
                  <a:pt x="1244947" y="711538"/>
                </a:cubicBezTo>
                <a:cubicBezTo>
                  <a:pt x="1296874" y="698578"/>
                  <a:pt x="1348893" y="682310"/>
                  <a:pt x="1397638" y="662843"/>
                </a:cubicBezTo>
                <a:cubicBezTo>
                  <a:pt x="1441518" y="644948"/>
                  <a:pt x="1452839" y="589690"/>
                  <a:pt x="1420374" y="557209"/>
                </a:cubicBezTo>
                <a:lnTo>
                  <a:pt x="1181513" y="318393"/>
                </a:lnTo>
                <a:cubicBezTo>
                  <a:pt x="1110033" y="246922"/>
                  <a:pt x="1110033" y="129955"/>
                  <a:pt x="1181513" y="58484"/>
                </a:cubicBezTo>
                <a:lnTo>
                  <a:pt x="1186472" y="53603"/>
                </a:lnTo>
                <a:cubicBezTo>
                  <a:pt x="1222212" y="17868"/>
                  <a:pt x="1269320" y="0"/>
                  <a:pt x="1316428" y="0"/>
                </a:cubicBezTo>
                <a:close/>
                <a:moveTo>
                  <a:pt x="559335" y="0"/>
                </a:moveTo>
                <a:cubicBezTo>
                  <a:pt x="606443" y="0"/>
                  <a:pt x="653551" y="17868"/>
                  <a:pt x="689291" y="53603"/>
                </a:cubicBezTo>
                <a:lnTo>
                  <a:pt x="694249" y="58484"/>
                </a:lnTo>
                <a:cubicBezTo>
                  <a:pt x="765730" y="129955"/>
                  <a:pt x="765730" y="246922"/>
                  <a:pt x="694249" y="318393"/>
                </a:cubicBezTo>
                <a:lnTo>
                  <a:pt x="455389" y="557209"/>
                </a:lnTo>
                <a:cubicBezTo>
                  <a:pt x="422923" y="589690"/>
                  <a:pt x="434244" y="646574"/>
                  <a:pt x="478124" y="662843"/>
                </a:cubicBezTo>
                <a:cubicBezTo>
                  <a:pt x="528460" y="682310"/>
                  <a:pt x="578889" y="698578"/>
                  <a:pt x="630815" y="711538"/>
                </a:cubicBezTo>
                <a:cubicBezTo>
                  <a:pt x="608922" y="744047"/>
                  <a:pt x="591871" y="779796"/>
                  <a:pt x="580293" y="817979"/>
                </a:cubicBezTo>
                <a:lnTo>
                  <a:pt x="573622" y="863640"/>
                </a:lnTo>
                <a:lnTo>
                  <a:pt x="573575" y="863792"/>
                </a:lnTo>
                <a:lnTo>
                  <a:pt x="573520" y="864345"/>
                </a:lnTo>
                <a:lnTo>
                  <a:pt x="562610" y="939020"/>
                </a:lnTo>
                <a:cubicBezTo>
                  <a:pt x="562610" y="969062"/>
                  <a:pt x="565861" y="998304"/>
                  <a:pt x="571954" y="1026529"/>
                </a:cubicBezTo>
                <a:lnTo>
                  <a:pt x="576332" y="1040030"/>
                </a:lnTo>
                <a:lnTo>
                  <a:pt x="576750" y="1044181"/>
                </a:lnTo>
                <a:cubicBezTo>
                  <a:pt x="581662" y="1068187"/>
                  <a:pt x="588907" y="1091343"/>
                  <a:pt x="598238" y="1113402"/>
                </a:cubicBezTo>
                <a:lnTo>
                  <a:pt x="600155" y="1116935"/>
                </a:lnTo>
                <a:lnTo>
                  <a:pt x="561183" y="1110187"/>
                </a:lnTo>
                <a:cubicBezTo>
                  <a:pt x="439554" y="1081962"/>
                  <a:pt x="323001" y="1040533"/>
                  <a:pt x="213348" y="987716"/>
                </a:cubicBezTo>
                <a:cubicBezTo>
                  <a:pt x="-23829" y="872375"/>
                  <a:pt x="-72574" y="555582"/>
                  <a:pt x="114267" y="368770"/>
                </a:cubicBezTo>
                <a:lnTo>
                  <a:pt x="429379" y="53603"/>
                </a:lnTo>
                <a:cubicBezTo>
                  <a:pt x="465120" y="17868"/>
                  <a:pt x="512227" y="0"/>
                  <a:pt x="5593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F5575A0-13E6-4E72-B2B5-526BAD2098B0}"/>
              </a:ext>
            </a:extLst>
          </p:cNvPr>
          <p:cNvSpPr/>
          <p:nvPr/>
        </p:nvSpPr>
        <p:spPr>
          <a:xfrm>
            <a:off x="5090868" y="2898339"/>
            <a:ext cx="1040834" cy="1746878"/>
          </a:xfrm>
          <a:custGeom>
            <a:avLst/>
            <a:gdLst>
              <a:gd name="connsiteX0" fmla="*/ 185213 w 1119570"/>
              <a:gd name="connsiteY0" fmla="*/ 1136095 h 1879024"/>
              <a:gd name="connsiteX1" fmla="*/ 315162 w 1119570"/>
              <a:gd name="connsiteY1" fmla="*/ 1189722 h 1879024"/>
              <a:gd name="connsiteX2" fmla="*/ 555605 w 1119570"/>
              <a:gd name="connsiteY2" fmla="*/ 1430092 h 1879024"/>
              <a:gd name="connsiteX3" fmla="*/ 661166 w 1119570"/>
              <a:gd name="connsiteY3" fmla="*/ 1407414 h 1879024"/>
              <a:gd name="connsiteX4" fmla="*/ 709928 w 1119570"/>
              <a:gd name="connsiteY4" fmla="*/ 1256257 h 1879024"/>
              <a:gd name="connsiteX5" fmla="*/ 717173 w 1119570"/>
              <a:gd name="connsiteY5" fmla="*/ 1259560 h 1879024"/>
              <a:gd name="connsiteX6" fmla="*/ 722920 w 1119570"/>
              <a:gd name="connsiteY6" fmla="*/ 1264301 h 1879024"/>
              <a:gd name="connsiteX7" fmla="*/ 929099 w 1119570"/>
              <a:gd name="connsiteY7" fmla="*/ 1327280 h 1879024"/>
              <a:gd name="connsiteX8" fmla="*/ 1072639 w 1119570"/>
              <a:gd name="connsiteY8" fmla="*/ 1298301 h 1879024"/>
              <a:gd name="connsiteX9" fmla="*/ 1086068 w 1119570"/>
              <a:gd name="connsiteY9" fmla="*/ 1291012 h 1879024"/>
              <a:gd name="connsiteX10" fmla="*/ 1103065 w 1119570"/>
              <a:gd name="connsiteY10" fmla="*/ 1285495 h 1879024"/>
              <a:gd name="connsiteX11" fmla="*/ 1087675 w 1119570"/>
              <a:gd name="connsiteY11" fmla="*/ 1290140 h 1879024"/>
              <a:gd name="connsiteX12" fmla="*/ 1119570 w 1119570"/>
              <a:gd name="connsiteY12" fmla="*/ 1272827 h 1879024"/>
              <a:gd name="connsiteX13" fmla="*/ 1111774 w 1119570"/>
              <a:gd name="connsiteY13" fmla="*/ 1317849 h 1879024"/>
              <a:gd name="connsiteX14" fmla="*/ 989305 w 1119570"/>
              <a:gd name="connsiteY14" fmla="*/ 1665683 h 1879024"/>
              <a:gd name="connsiteX15" fmla="*/ 370386 w 1119570"/>
              <a:gd name="connsiteY15" fmla="*/ 1764736 h 1879024"/>
              <a:gd name="connsiteX16" fmla="*/ 55224 w 1119570"/>
              <a:gd name="connsiteY16" fmla="*/ 1449584 h 1879024"/>
              <a:gd name="connsiteX17" fmla="*/ 55224 w 1119570"/>
              <a:gd name="connsiteY17" fmla="*/ 1189722 h 1879024"/>
              <a:gd name="connsiteX18" fmla="*/ 185213 w 1119570"/>
              <a:gd name="connsiteY18" fmla="*/ 1136095 h 1879024"/>
              <a:gd name="connsiteX19" fmla="*/ 616290 w 1119570"/>
              <a:gd name="connsiteY19" fmla="*/ 974 h 1879024"/>
              <a:gd name="connsiteX20" fmla="*/ 987731 w 1119570"/>
              <a:gd name="connsiteY20" fmla="*/ 213341 h 1879024"/>
              <a:gd name="connsiteX21" fmla="*/ 1110355 w 1119570"/>
              <a:gd name="connsiteY21" fmla="*/ 561175 h 1879024"/>
              <a:gd name="connsiteX22" fmla="*/ 1119230 w 1119570"/>
              <a:gd name="connsiteY22" fmla="*/ 611677 h 1879024"/>
              <a:gd name="connsiteX23" fmla="*/ 1097130 w 1119570"/>
              <a:gd name="connsiteY23" fmla="*/ 599681 h 1879024"/>
              <a:gd name="connsiteX24" fmla="*/ 1027909 w 1119570"/>
              <a:gd name="connsiteY24" fmla="*/ 578194 h 1879024"/>
              <a:gd name="connsiteX25" fmla="*/ 1024835 w 1119570"/>
              <a:gd name="connsiteY25" fmla="*/ 577884 h 1879024"/>
              <a:gd name="connsiteX26" fmla="*/ 1021607 w 1119570"/>
              <a:gd name="connsiteY26" fmla="*/ 576837 h 1879024"/>
              <a:gd name="connsiteX27" fmla="*/ 934082 w 1119570"/>
              <a:gd name="connsiteY27" fmla="*/ 567477 h 1879024"/>
              <a:gd name="connsiteX28" fmla="*/ 711557 w 1119570"/>
              <a:gd name="connsiteY28" fmla="*/ 630826 h 1879024"/>
              <a:gd name="connsiteX29" fmla="*/ 659537 w 1119570"/>
              <a:gd name="connsiteY29" fmla="*/ 471610 h 1879024"/>
              <a:gd name="connsiteX30" fmla="*/ 553976 w 1119570"/>
              <a:gd name="connsiteY30" fmla="*/ 448932 h 1879024"/>
              <a:gd name="connsiteX31" fmla="*/ 313533 w 1119570"/>
              <a:gd name="connsiteY31" fmla="*/ 689302 h 1879024"/>
              <a:gd name="connsiteX32" fmla="*/ 53595 w 1119570"/>
              <a:gd name="connsiteY32" fmla="*/ 689302 h 1879024"/>
              <a:gd name="connsiteX33" fmla="*/ 53595 w 1119570"/>
              <a:gd name="connsiteY33" fmla="*/ 429440 h 1879024"/>
              <a:gd name="connsiteX34" fmla="*/ 368757 w 1119570"/>
              <a:gd name="connsiteY34" fmla="*/ 114288 h 1879024"/>
              <a:gd name="connsiteX35" fmla="*/ 616290 w 1119570"/>
              <a:gd name="connsiteY35" fmla="*/ 974 h 187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19570" h="1879024">
                <a:moveTo>
                  <a:pt x="185213" y="1136095"/>
                </a:moveTo>
                <a:cubicBezTo>
                  <a:pt x="232326" y="1136095"/>
                  <a:pt x="279432" y="1153971"/>
                  <a:pt x="315162" y="1189722"/>
                </a:cubicBezTo>
                <a:lnTo>
                  <a:pt x="555605" y="1430092"/>
                </a:lnTo>
                <a:cubicBezTo>
                  <a:pt x="588077" y="1462610"/>
                  <a:pt x="643301" y="1451271"/>
                  <a:pt x="661166" y="1407414"/>
                </a:cubicBezTo>
                <a:cubicBezTo>
                  <a:pt x="680660" y="1358684"/>
                  <a:pt x="696896" y="1308267"/>
                  <a:pt x="709928" y="1256257"/>
                </a:cubicBezTo>
                <a:lnTo>
                  <a:pt x="717173" y="1259560"/>
                </a:lnTo>
                <a:lnTo>
                  <a:pt x="722920" y="1264301"/>
                </a:lnTo>
                <a:cubicBezTo>
                  <a:pt x="781775" y="1304063"/>
                  <a:pt x="852726" y="1327280"/>
                  <a:pt x="929099" y="1327280"/>
                </a:cubicBezTo>
                <a:cubicBezTo>
                  <a:pt x="980015" y="1327280"/>
                  <a:pt x="1028521" y="1316961"/>
                  <a:pt x="1072639" y="1298301"/>
                </a:cubicBezTo>
                <a:lnTo>
                  <a:pt x="1086068" y="1291012"/>
                </a:lnTo>
                <a:lnTo>
                  <a:pt x="1103065" y="1285495"/>
                </a:lnTo>
                <a:lnTo>
                  <a:pt x="1087675" y="1290140"/>
                </a:lnTo>
                <a:lnTo>
                  <a:pt x="1119570" y="1272827"/>
                </a:lnTo>
                <a:lnTo>
                  <a:pt x="1111774" y="1317849"/>
                </a:lnTo>
                <a:cubicBezTo>
                  <a:pt x="1083544" y="1439486"/>
                  <a:pt x="1042113" y="1556040"/>
                  <a:pt x="989305" y="1665683"/>
                </a:cubicBezTo>
                <a:cubicBezTo>
                  <a:pt x="873971" y="1902867"/>
                  <a:pt x="557234" y="1951597"/>
                  <a:pt x="370386" y="1764736"/>
                </a:cubicBezTo>
                <a:lnTo>
                  <a:pt x="55224" y="1449584"/>
                </a:lnTo>
                <a:cubicBezTo>
                  <a:pt x="-16236" y="1378176"/>
                  <a:pt x="-16236" y="1261130"/>
                  <a:pt x="55224" y="1189722"/>
                </a:cubicBezTo>
                <a:cubicBezTo>
                  <a:pt x="90981" y="1153971"/>
                  <a:pt x="138101" y="1136095"/>
                  <a:pt x="185213" y="1136095"/>
                </a:cubicBezTo>
                <a:close/>
                <a:moveTo>
                  <a:pt x="616290" y="974"/>
                </a:moveTo>
                <a:cubicBezTo>
                  <a:pt x="764843" y="-9524"/>
                  <a:pt x="915613" y="65101"/>
                  <a:pt x="987731" y="213341"/>
                </a:cubicBezTo>
                <a:cubicBezTo>
                  <a:pt x="1040511" y="322984"/>
                  <a:pt x="1081929" y="439538"/>
                  <a:pt x="1110355" y="561175"/>
                </a:cubicBezTo>
                <a:lnTo>
                  <a:pt x="1119230" y="611677"/>
                </a:lnTo>
                <a:lnTo>
                  <a:pt x="1097130" y="599681"/>
                </a:lnTo>
                <a:cubicBezTo>
                  <a:pt x="1075071" y="590351"/>
                  <a:pt x="1051915" y="583106"/>
                  <a:pt x="1027909" y="578194"/>
                </a:cubicBezTo>
                <a:lnTo>
                  <a:pt x="1024835" y="577884"/>
                </a:lnTo>
                <a:lnTo>
                  <a:pt x="1021607" y="576837"/>
                </a:lnTo>
                <a:cubicBezTo>
                  <a:pt x="993378" y="570734"/>
                  <a:pt x="964137" y="567477"/>
                  <a:pt x="934082" y="567477"/>
                </a:cubicBezTo>
                <a:cubicBezTo>
                  <a:pt x="851273" y="567477"/>
                  <a:pt x="774872" y="590249"/>
                  <a:pt x="711557" y="630826"/>
                </a:cubicBezTo>
                <a:cubicBezTo>
                  <a:pt x="696896" y="577223"/>
                  <a:pt x="680660" y="523620"/>
                  <a:pt x="659537" y="471610"/>
                </a:cubicBezTo>
                <a:cubicBezTo>
                  <a:pt x="641672" y="427753"/>
                  <a:pt x="586448" y="416414"/>
                  <a:pt x="553976" y="448932"/>
                </a:cubicBezTo>
                <a:lnTo>
                  <a:pt x="313533" y="689302"/>
                </a:lnTo>
                <a:cubicBezTo>
                  <a:pt x="242073" y="760804"/>
                  <a:pt x="125109" y="760804"/>
                  <a:pt x="53595" y="689302"/>
                </a:cubicBezTo>
                <a:cubicBezTo>
                  <a:pt x="-17865" y="617894"/>
                  <a:pt x="-17865" y="500848"/>
                  <a:pt x="53595" y="429440"/>
                </a:cubicBezTo>
                <a:lnTo>
                  <a:pt x="368757" y="114288"/>
                </a:lnTo>
                <a:cubicBezTo>
                  <a:pt x="438825" y="44215"/>
                  <a:pt x="527159" y="7273"/>
                  <a:pt x="616290" y="97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293F0113-45EB-4C39-B0F9-3915FADC4C41}"/>
              </a:ext>
            </a:extLst>
          </p:cNvPr>
          <p:cNvSpPr/>
          <p:nvPr/>
        </p:nvSpPr>
        <p:spPr>
          <a:xfrm>
            <a:off x="3022676" y="2898879"/>
            <a:ext cx="1039541" cy="1745683"/>
          </a:xfrm>
          <a:custGeom>
            <a:avLst/>
            <a:gdLst>
              <a:gd name="connsiteX0" fmla="*/ 933192 w 1118180"/>
              <a:gd name="connsiteY0" fmla="*/ 1134773 h 1877738"/>
              <a:gd name="connsiteX1" fmla="*/ 1064577 w 1118180"/>
              <a:gd name="connsiteY1" fmla="*/ 1188415 h 1877738"/>
              <a:gd name="connsiteX2" fmla="*/ 1064577 w 1118180"/>
              <a:gd name="connsiteY2" fmla="*/ 1448318 h 1877738"/>
              <a:gd name="connsiteX3" fmla="*/ 749411 w 1118180"/>
              <a:gd name="connsiteY3" fmla="*/ 1763506 h 1877738"/>
              <a:gd name="connsiteX4" fmla="*/ 130466 w 1118180"/>
              <a:gd name="connsiteY4" fmla="*/ 1664388 h 1877738"/>
              <a:gd name="connsiteX5" fmla="*/ 7995 w 1118180"/>
              <a:gd name="connsiteY5" fmla="*/ 1316524 h 1877738"/>
              <a:gd name="connsiteX6" fmla="*/ 421 w 1118180"/>
              <a:gd name="connsiteY6" fmla="*/ 1272776 h 1877738"/>
              <a:gd name="connsiteX7" fmla="*/ 11278 w 1118180"/>
              <a:gd name="connsiteY7" fmla="*/ 1278669 h 1877738"/>
              <a:gd name="connsiteX8" fmla="*/ 39634 w 1118180"/>
              <a:gd name="connsiteY8" fmla="*/ 1287471 h 1877738"/>
              <a:gd name="connsiteX9" fmla="*/ 46788 w 1118180"/>
              <a:gd name="connsiteY9" fmla="*/ 1291354 h 1877738"/>
              <a:gd name="connsiteX10" fmla="*/ 93539 w 1118180"/>
              <a:gd name="connsiteY10" fmla="*/ 1305866 h 1877738"/>
              <a:gd name="connsiteX11" fmla="*/ 81920 w 1118180"/>
              <a:gd name="connsiteY11" fmla="*/ 1304733 h 1877738"/>
              <a:gd name="connsiteX12" fmla="*/ 15126 w 1118180"/>
              <a:gd name="connsiteY12" fmla="*/ 1284248 h 1877738"/>
              <a:gd name="connsiteX13" fmla="*/ 96534 w 1118180"/>
              <a:gd name="connsiteY13" fmla="*/ 1310646 h 1877738"/>
              <a:gd name="connsiteX14" fmla="*/ 115462 w 1118180"/>
              <a:gd name="connsiteY14" fmla="*/ 1312672 h 1877738"/>
              <a:gd name="connsiteX15" fmla="*/ 116008 w 1118180"/>
              <a:gd name="connsiteY15" fmla="*/ 1312841 h 1877738"/>
              <a:gd name="connsiteX16" fmla="*/ 133981 w 1118180"/>
              <a:gd name="connsiteY16" fmla="*/ 1314653 h 1877738"/>
              <a:gd name="connsiteX17" fmla="*/ 184042 w 1118180"/>
              <a:gd name="connsiteY17" fmla="*/ 1320009 h 1877738"/>
              <a:gd name="connsiteX18" fmla="*/ 185303 w 1118180"/>
              <a:gd name="connsiteY18" fmla="*/ 1319827 h 1877738"/>
              <a:gd name="connsiteX19" fmla="*/ 190327 w 1118180"/>
              <a:gd name="connsiteY19" fmla="*/ 1320333 h 1877738"/>
              <a:gd name="connsiteX20" fmla="*/ 264646 w 1118180"/>
              <a:gd name="connsiteY20" fmla="*/ 1312841 h 1877738"/>
              <a:gd name="connsiteX21" fmla="*/ 291789 w 1118180"/>
              <a:gd name="connsiteY21" fmla="*/ 1304415 h 1877738"/>
              <a:gd name="connsiteX22" fmla="*/ 303457 w 1118180"/>
              <a:gd name="connsiteY22" fmla="*/ 1302727 h 1877738"/>
              <a:gd name="connsiteX23" fmla="*/ 316763 w 1118180"/>
              <a:gd name="connsiteY23" fmla="*/ 1296663 h 1877738"/>
              <a:gd name="connsiteX24" fmla="*/ 333867 w 1118180"/>
              <a:gd name="connsiteY24" fmla="*/ 1291354 h 1877738"/>
              <a:gd name="connsiteX25" fmla="*/ 362404 w 1118180"/>
              <a:gd name="connsiteY25" fmla="*/ 1275865 h 1877738"/>
              <a:gd name="connsiteX26" fmla="*/ 408270 w 1118180"/>
              <a:gd name="connsiteY26" fmla="*/ 1254963 h 1877738"/>
              <a:gd name="connsiteX27" fmla="*/ 456966 w 1118180"/>
              <a:gd name="connsiteY27" fmla="*/ 1406080 h 1877738"/>
              <a:gd name="connsiteX28" fmla="*/ 562600 w 1118180"/>
              <a:gd name="connsiteY28" fmla="*/ 1428795 h 1877738"/>
              <a:gd name="connsiteX29" fmla="*/ 802987 w 1118180"/>
              <a:gd name="connsiteY29" fmla="*/ 1188415 h 1877738"/>
              <a:gd name="connsiteX30" fmla="*/ 933192 w 1118180"/>
              <a:gd name="connsiteY30" fmla="*/ 1134773 h 1877738"/>
              <a:gd name="connsiteX31" fmla="*/ 498916 w 1118180"/>
              <a:gd name="connsiteY31" fmla="*/ 549 h 1877738"/>
              <a:gd name="connsiteX32" fmla="*/ 749411 w 1118180"/>
              <a:gd name="connsiteY32" fmla="*/ 112948 h 1877738"/>
              <a:gd name="connsiteX33" fmla="*/ 1064577 w 1118180"/>
              <a:gd name="connsiteY33" fmla="*/ 428135 h 1877738"/>
              <a:gd name="connsiteX34" fmla="*/ 1064577 w 1118180"/>
              <a:gd name="connsiteY34" fmla="*/ 688038 h 1877738"/>
              <a:gd name="connsiteX35" fmla="*/ 804614 w 1118180"/>
              <a:gd name="connsiteY35" fmla="*/ 688038 h 1877738"/>
              <a:gd name="connsiteX36" fmla="*/ 564226 w 1118180"/>
              <a:gd name="connsiteY36" fmla="*/ 447565 h 1877738"/>
              <a:gd name="connsiteX37" fmla="*/ 458593 w 1118180"/>
              <a:gd name="connsiteY37" fmla="*/ 470373 h 1877738"/>
              <a:gd name="connsiteX38" fmla="*/ 406643 w 1118180"/>
              <a:gd name="connsiteY38" fmla="*/ 629562 h 1877738"/>
              <a:gd name="connsiteX39" fmla="*/ 184042 w 1118180"/>
              <a:gd name="connsiteY39" fmla="*/ 566206 h 1877738"/>
              <a:gd name="connsiteX40" fmla="*/ 96534 w 1118180"/>
              <a:gd name="connsiteY40" fmla="*/ 575533 h 1877738"/>
              <a:gd name="connsiteX41" fmla="*/ 94469 w 1118180"/>
              <a:gd name="connsiteY41" fmla="*/ 576204 h 1877738"/>
              <a:gd name="connsiteX42" fmla="*/ 80498 w 1118180"/>
              <a:gd name="connsiteY42" fmla="*/ 577612 h 1877738"/>
              <a:gd name="connsiteX43" fmla="*/ 11278 w 1118180"/>
              <a:gd name="connsiteY43" fmla="*/ 599099 h 1877738"/>
              <a:gd name="connsiteX44" fmla="*/ 0 w 1118180"/>
              <a:gd name="connsiteY44" fmla="*/ 605220 h 1877738"/>
              <a:gd name="connsiteX45" fmla="*/ 6775 w 1118180"/>
              <a:gd name="connsiteY45" fmla="*/ 565596 h 1877738"/>
              <a:gd name="connsiteX46" fmla="*/ 125586 w 1118180"/>
              <a:gd name="connsiteY46" fmla="*/ 223423 h 1877738"/>
              <a:gd name="connsiteX47" fmla="*/ 498916 w 1118180"/>
              <a:gd name="connsiteY47" fmla="*/ 549 h 187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118180" h="1877738">
                <a:moveTo>
                  <a:pt x="933192" y="1134773"/>
                </a:moveTo>
                <a:cubicBezTo>
                  <a:pt x="980512" y="1134773"/>
                  <a:pt x="1028028" y="1152654"/>
                  <a:pt x="1064577" y="1188415"/>
                </a:cubicBezTo>
                <a:cubicBezTo>
                  <a:pt x="1136048" y="1259844"/>
                  <a:pt x="1136048" y="1376795"/>
                  <a:pt x="1064577" y="1448318"/>
                </a:cubicBezTo>
                <a:lnTo>
                  <a:pt x="749411" y="1763506"/>
                </a:lnTo>
                <a:cubicBezTo>
                  <a:pt x="562600" y="1950290"/>
                  <a:pt x="245807" y="1901576"/>
                  <a:pt x="130466" y="1664388"/>
                </a:cubicBezTo>
                <a:cubicBezTo>
                  <a:pt x="77650" y="1554710"/>
                  <a:pt x="36220" y="1438157"/>
                  <a:pt x="7995" y="1316524"/>
                </a:cubicBezTo>
                <a:lnTo>
                  <a:pt x="421" y="1272776"/>
                </a:lnTo>
                <a:lnTo>
                  <a:pt x="11278" y="1278669"/>
                </a:lnTo>
                <a:lnTo>
                  <a:pt x="39634" y="1287471"/>
                </a:lnTo>
                <a:lnTo>
                  <a:pt x="46788" y="1291354"/>
                </a:lnTo>
                <a:lnTo>
                  <a:pt x="93539" y="1305866"/>
                </a:lnTo>
                <a:lnTo>
                  <a:pt x="81920" y="1304733"/>
                </a:lnTo>
                <a:cubicBezTo>
                  <a:pt x="58576" y="1300063"/>
                  <a:pt x="36248" y="1293165"/>
                  <a:pt x="15126" y="1284248"/>
                </a:cubicBezTo>
                <a:cubicBezTo>
                  <a:pt x="41101" y="1295605"/>
                  <a:pt x="68309" y="1304545"/>
                  <a:pt x="96534" y="1310646"/>
                </a:cubicBezTo>
                <a:lnTo>
                  <a:pt x="115462" y="1312672"/>
                </a:lnTo>
                <a:lnTo>
                  <a:pt x="116008" y="1312841"/>
                </a:lnTo>
                <a:lnTo>
                  <a:pt x="133981" y="1314653"/>
                </a:lnTo>
                <a:lnTo>
                  <a:pt x="184042" y="1320009"/>
                </a:lnTo>
                <a:lnTo>
                  <a:pt x="185303" y="1319827"/>
                </a:lnTo>
                <a:lnTo>
                  <a:pt x="190327" y="1320333"/>
                </a:lnTo>
                <a:cubicBezTo>
                  <a:pt x="215785" y="1320333"/>
                  <a:pt x="240640" y="1317753"/>
                  <a:pt x="264646" y="1312841"/>
                </a:cubicBezTo>
                <a:lnTo>
                  <a:pt x="291789" y="1304415"/>
                </a:lnTo>
                <a:lnTo>
                  <a:pt x="303457" y="1302727"/>
                </a:lnTo>
                <a:lnTo>
                  <a:pt x="316763" y="1296663"/>
                </a:lnTo>
                <a:lnTo>
                  <a:pt x="333867" y="1291354"/>
                </a:lnTo>
                <a:lnTo>
                  <a:pt x="362404" y="1275865"/>
                </a:lnTo>
                <a:lnTo>
                  <a:pt x="408270" y="1254963"/>
                </a:lnTo>
                <a:cubicBezTo>
                  <a:pt x="421230" y="1306962"/>
                  <a:pt x="437498" y="1357366"/>
                  <a:pt x="456966" y="1406080"/>
                </a:cubicBezTo>
                <a:cubicBezTo>
                  <a:pt x="474861" y="1449914"/>
                  <a:pt x="530064" y="1461271"/>
                  <a:pt x="562600" y="1428795"/>
                </a:cubicBezTo>
                <a:lnTo>
                  <a:pt x="802987" y="1188415"/>
                </a:lnTo>
                <a:cubicBezTo>
                  <a:pt x="838750" y="1152654"/>
                  <a:pt x="885873" y="1134773"/>
                  <a:pt x="933192" y="1134773"/>
                </a:cubicBezTo>
                <a:close/>
                <a:moveTo>
                  <a:pt x="498916" y="549"/>
                </a:moveTo>
                <a:cubicBezTo>
                  <a:pt x="588813" y="5347"/>
                  <a:pt x="678137" y="41671"/>
                  <a:pt x="749411" y="112948"/>
                </a:cubicBezTo>
                <a:lnTo>
                  <a:pt x="1064577" y="428135"/>
                </a:lnTo>
                <a:cubicBezTo>
                  <a:pt x="1136048" y="499564"/>
                  <a:pt x="1136048" y="616516"/>
                  <a:pt x="1064577" y="688038"/>
                </a:cubicBezTo>
                <a:cubicBezTo>
                  <a:pt x="993106" y="759467"/>
                  <a:pt x="876139" y="759467"/>
                  <a:pt x="804614" y="688038"/>
                </a:cubicBezTo>
                <a:lnTo>
                  <a:pt x="564226" y="447565"/>
                </a:lnTo>
                <a:cubicBezTo>
                  <a:pt x="531690" y="415089"/>
                  <a:pt x="476488" y="426446"/>
                  <a:pt x="458593" y="470373"/>
                </a:cubicBezTo>
                <a:cubicBezTo>
                  <a:pt x="437498" y="520683"/>
                  <a:pt x="419604" y="574278"/>
                  <a:pt x="406643" y="629562"/>
                </a:cubicBezTo>
                <a:cubicBezTo>
                  <a:pt x="343252" y="590516"/>
                  <a:pt x="266901" y="566206"/>
                  <a:pt x="184042" y="566206"/>
                </a:cubicBezTo>
                <a:cubicBezTo>
                  <a:pt x="154001" y="566206"/>
                  <a:pt x="124759" y="569444"/>
                  <a:pt x="96534" y="575533"/>
                </a:cubicBezTo>
                <a:lnTo>
                  <a:pt x="94469" y="576204"/>
                </a:lnTo>
                <a:lnTo>
                  <a:pt x="80498" y="577612"/>
                </a:lnTo>
                <a:cubicBezTo>
                  <a:pt x="56493" y="582524"/>
                  <a:pt x="33337" y="589769"/>
                  <a:pt x="11278" y="599099"/>
                </a:cubicBezTo>
                <a:lnTo>
                  <a:pt x="0" y="605220"/>
                </a:lnTo>
                <a:lnTo>
                  <a:pt x="6775" y="565596"/>
                </a:lnTo>
                <a:cubicBezTo>
                  <a:pt x="34187" y="445993"/>
                  <a:pt x="74396" y="331458"/>
                  <a:pt x="125586" y="223423"/>
                </a:cubicBezTo>
                <a:cubicBezTo>
                  <a:pt x="197674" y="72130"/>
                  <a:pt x="349089" y="-7448"/>
                  <a:pt x="498916" y="5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36" name="Graphic 35" descr="Lights On">
            <a:extLst>
              <a:ext uri="{FF2B5EF4-FFF2-40B4-BE49-F238E27FC236}">
                <a16:creationId xmlns:a16="http://schemas.microsoft.com/office/drawing/2014/main" id="{0641B075-D2D1-4B78-B692-D21AD13DB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6729" y="3160784"/>
            <a:ext cx="1221898" cy="1221899"/>
          </a:xfrm>
          <a:prstGeom prst="rect">
            <a:avLst/>
          </a:prstGeom>
        </p:spPr>
      </p:pic>
      <p:sp>
        <p:nvSpPr>
          <p:cNvPr id="47" name="Circle">
            <a:extLst>
              <a:ext uri="{FF2B5EF4-FFF2-40B4-BE49-F238E27FC236}">
                <a16:creationId xmlns:a16="http://schemas.microsoft.com/office/drawing/2014/main" id="{B86EFBCD-4D78-4E7D-85A9-70039274E377}"/>
              </a:ext>
            </a:extLst>
          </p:cNvPr>
          <p:cNvSpPr/>
          <p:nvPr/>
        </p:nvSpPr>
        <p:spPr>
          <a:xfrm>
            <a:off x="4234849" y="2031905"/>
            <a:ext cx="685658" cy="68565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01</a:t>
            </a:r>
            <a:endParaRPr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4D5867D1-4F6C-4035-B879-0B7F33D844F8}"/>
              </a:ext>
            </a:extLst>
          </p:cNvPr>
          <p:cNvSpPr/>
          <p:nvPr/>
        </p:nvSpPr>
        <p:spPr>
          <a:xfrm>
            <a:off x="4235451" y="4844938"/>
            <a:ext cx="685658" cy="68565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03</a:t>
            </a:r>
            <a:endParaRPr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49" name="Circle">
            <a:extLst>
              <a:ext uri="{FF2B5EF4-FFF2-40B4-BE49-F238E27FC236}">
                <a16:creationId xmlns:a16="http://schemas.microsoft.com/office/drawing/2014/main" id="{4F75C71F-FE91-49D5-9F66-E30F8BD0D799}"/>
              </a:ext>
            </a:extLst>
          </p:cNvPr>
          <p:cNvSpPr/>
          <p:nvPr/>
        </p:nvSpPr>
        <p:spPr>
          <a:xfrm>
            <a:off x="5634565" y="3428906"/>
            <a:ext cx="685658" cy="68565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02</a:t>
            </a:r>
            <a:endParaRPr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907B6F8E-8D48-4439-8ED2-25679C00D80C}"/>
              </a:ext>
            </a:extLst>
          </p:cNvPr>
          <p:cNvSpPr/>
          <p:nvPr/>
        </p:nvSpPr>
        <p:spPr>
          <a:xfrm>
            <a:off x="2823777" y="3428906"/>
            <a:ext cx="685658" cy="68565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04</a:t>
            </a:r>
            <a:endParaRPr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‘Around The Table’ Cycle – Slide Template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280D803-FB77-4C7F-A5C8-13C4ABC29C3D}"/>
              </a:ext>
            </a:extLst>
          </p:cNvPr>
          <p:cNvGrpSpPr/>
          <p:nvPr/>
        </p:nvGrpSpPr>
        <p:grpSpPr>
          <a:xfrm>
            <a:off x="6537960" y="3997147"/>
            <a:ext cx="2194560" cy="1106115"/>
            <a:chOff x="8921977" y="1394910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E36BA5A-A373-451C-A139-740C0C50042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D603816-A8C1-4FEE-9FE0-07025F29E13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20B96E0-5A7D-4CDB-B145-E1F0E5BF25C8}"/>
              </a:ext>
            </a:extLst>
          </p:cNvPr>
          <p:cNvGrpSpPr/>
          <p:nvPr/>
        </p:nvGrpSpPr>
        <p:grpSpPr>
          <a:xfrm>
            <a:off x="411480" y="3997149"/>
            <a:ext cx="2194560" cy="1106115"/>
            <a:chOff x="332936" y="2555951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C3E594-262B-4C50-8B21-C225598559F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A87EA5B-BCC0-43FC-BCDB-9C8F9D9BA93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B0E71EF-2FBA-451C-A428-B94ACA34A79D}"/>
              </a:ext>
            </a:extLst>
          </p:cNvPr>
          <p:cNvGrpSpPr/>
          <p:nvPr/>
        </p:nvGrpSpPr>
        <p:grpSpPr>
          <a:xfrm>
            <a:off x="6537960" y="2168495"/>
            <a:ext cx="2194560" cy="1106115"/>
            <a:chOff x="8921977" y="1394910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0C39997-03A7-44E5-8000-4AF2B204B15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AB54A80-911A-445E-B08D-18C0F146BD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99AD1E2-9D3A-43ED-A5D7-D88D1C35AC03}"/>
              </a:ext>
            </a:extLst>
          </p:cNvPr>
          <p:cNvGrpSpPr/>
          <p:nvPr/>
        </p:nvGrpSpPr>
        <p:grpSpPr>
          <a:xfrm>
            <a:off x="411480" y="2168497"/>
            <a:ext cx="2194560" cy="1106115"/>
            <a:chOff x="332936" y="2555951"/>
            <a:chExt cx="2926080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2AFE6D8-89FC-4BB5-A585-9DD4B93298E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3625ECE-F484-4958-83D9-967A4861DD5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5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4-Step ‘Around The Table’ Cycle – Slide Template</a:t>
            </a:r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EA6AD6AD-7620-4BE8-AFC2-66388E9D06A6}"/>
              </a:ext>
            </a:extLst>
          </p:cNvPr>
          <p:cNvSpPr/>
          <p:nvPr/>
        </p:nvSpPr>
        <p:spPr>
          <a:xfrm>
            <a:off x="3636625" y="2833859"/>
            <a:ext cx="1875748" cy="1875749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F032EBC-631E-4494-ABB6-EB67A5C1B29B}"/>
              </a:ext>
            </a:extLst>
          </p:cNvPr>
          <p:cNvSpPr/>
          <p:nvPr/>
        </p:nvSpPr>
        <p:spPr>
          <a:xfrm>
            <a:off x="3703976" y="2214354"/>
            <a:ext cx="1747498" cy="1040891"/>
          </a:xfrm>
          <a:custGeom>
            <a:avLst/>
            <a:gdLst>
              <a:gd name="connsiteX0" fmla="*/ 1263914 w 1879692"/>
              <a:gd name="connsiteY0" fmla="*/ 108 h 1119632"/>
              <a:gd name="connsiteX1" fmla="*/ 1317851 w 1879692"/>
              <a:gd name="connsiteY1" fmla="*/ 9446 h 1119632"/>
              <a:gd name="connsiteX2" fmla="*/ 1665686 w 1879692"/>
              <a:gd name="connsiteY2" fmla="*/ 131917 h 1119632"/>
              <a:gd name="connsiteX3" fmla="*/ 1768019 w 1879692"/>
              <a:gd name="connsiteY3" fmla="*/ 750863 h 1119632"/>
              <a:gd name="connsiteX4" fmla="*/ 1452866 w 1879692"/>
              <a:gd name="connsiteY4" fmla="*/ 1066029 h 1119632"/>
              <a:gd name="connsiteX5" fmla="*/ 1192910 w 1879692"/>
              <a:gd name="connsiteY5" fmla="*/ 1066029 h 1119632"/>
              <a:gd name="connsiteX6" fmla="*/ 1188037 w 1879692"/>
              <a:gd name="connsiteY6" fmla="*/ 1061149 h 1119632"/>
              <a:gd name="connsiteX7" fmla="*/ 1188037 w 1879692"/>
              <a:gd name="connsiteY7" fmla="*/ 801239 h 1119632"/>
              <a:gd name="connsiteX8" fmla="*/ 1426908 w 1879692"/>
              <a:gd name="connsiteY8" fmla="*/ 562424 h 1119632"/>
              <a:gd name="connsiteX9" fmla="*/ 1404136 w 1879692"/>
              <a:gd name="connsiteY9" fmla="*/ 456790 h 1119632"/>
              <a:gd name="connsiteX10" fmla="*/ 1256259 w 1879692"/>
              <a:gd name="connsiteY10" fmla="*/ 409722 h 1119632"/>
              <a:gd name="connsiteX11" fmla="*/ 1318015 w 1879692"/>
              <a:gd name="connsiteY11" fmla="*/ 190374 h 1119632"/>
              <a:gd name="connsiteX12" fmla="*/ 1282311 w 1879692"/>
              <a:gd name="connsiteY12" fmla="*/ 21457 h 1119632"/>
              <a:gd name="connsiteX13" fmla="*/ 1309862 w 1879692"/>
              <a:gd name="connsiteY13" fmla="*/ 161146 h 1119632"/>
              <a:gd name="connsiteX14" fmla="*/ 1303670 w 1879692"/>
              <a:gd name="connsiteY14" fmla="*/ 228645 h 1119632"/>
              <a:gd name="connsiteX15" fmla="*/ 1302473 w 1879692"/>
              <a:gd name="connsiteY15" fmla="*/ 232895 h 1119632"/>
              <a:gd name="connsiteX16" fmla="*/ 1308560 w 1879692"/>
              <a:gd name="connsiteY16" fmla="*/ 172513 h 1119632"/>
              <a:gd name="connsiteX17" fmla="*/ 1279581 w 1879692"/>
              <a:gd name="connsiteY17" fmla="*/ 28973 h 1119632"/>
              <a:gd name="connsiteX18" fmla="*/ 615738 w 1879692"/>
              <a:gd name="connsiteY18" fmla="*/ 0 h 1119632"/>
              <a:gd name="connsiteX19" fmla="*/ 600012 w 1879692"/>
              <a:gd name="connsiteY19" fmla="*/ 28973 h 1119632"/>
              <a:gd name="connsiteX20" fmla="*/ 578524 w 1879692"/>
              <a:gd name="connsiteY20" fmla="*/ 98194 h 1119632"/>
              <a:gd name="connsiteX21" fmla="*/ 577493 w 1879692"/>
              <a:gd name="connsiteY21" fmla="*/ 108428 h 1119632"/>
              <a:gd name="connsiteX22" fmla="*/ 579462 w 1879692"/>
              <a:gd name="connsiteY22" fmla="*/ 88231 h 1119632"/>
              <a:gd name="connsiteX23" fmla="*/ 599997 w 1879692"/>
              <a:gd name="connsiteY23" fmla="*/ 21457 h 1119632"/>
              <a:gd name="connsiteX24" fmla="*/ 564293 w 1879692"/>
              <a:gd name="connsiteY24" fmla="*/ 190374 h 1119632"/>
              <a:gd name="connsiteX25" fmla="*/ 625955 w 1879692"/>
              <a:gd name="connsiteY25" fmla="*/ 409722 h 1119632"/>
              <a:gd name="connsiteX26" fmla="*/ 478172 w 1879692"/>
              <a:gd name="connsiteY26" fmla="*/ 456790 h 1119632"/>
              <a:gd name="connsiteX27" fmla="*/ 455400 w 1879692"/>
              <a:gd name="connsiteY27" fmla="*/ 562424 h 1119632"/>
              <a:gd name="connsiteX28" fmla="*/ 694177 w 1879692"/>
              <a:gd name="connsiteY28" fmla="*/ 801239 h 1119632"/>
              <a:gd name="connsiteX29" fmla="*/ 694177 w 1879692"/>
              <a:gd name="connsiteY29" fmla="*/ 1061149 h 1119632"/>
              <a:gd name="connsiteX30" fmla="*/ 689304 w 1879692"/>
              <a:gd name="connsiteY30" fmla="*/ 1066029 h 1119632"/>
              <a:gd name="connsiteX31" fmla="*/ 429442 w 1879692"/>
              <a:gd name="connsiteY31" fmla="*/ 1066029 h 1119632"/>
              <a:gd name="connsiteX32" fmla="*/ 114289 w 1879692"/>
              <a:gd name="connsiteY32" fmla="*/ 750863 h 1119632"/>
              <a:gd name="connsiteX33" fmla="*/ 213343 w 1879692"/>
              <a:gd name="connsiteY33" fmla="*/ 131917 h 1119632"/>
              <a:gd name="connsiteX34" fmla="*/ 561177 w 1879692"/>
              <a:gd name="connsiteY34" fmla="*/ 9446 h 111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79692" h="1119632">
                <a:moveTo>
                  <a:pt x="1263914" y="108"/>
                </a:moveTo>
                <a:lnTo>
                  <a:pt x="1317851" y="9446"/>
                </a:lnTo>
                <a:cubicBezTo>
                  <a:pt x="1439489" y="37671"/>
                  <a:pt x="1556043" y="79100"/>
                  <a:pt x="1665686" y="131917"/>
                </a:cubicBezTo>
                <a:cubicBezTo>
                  <a:pt x="1902870" y="245631"/>
                  <a:pt x="1951600" y="564051"/>
                  <a:pt x="1768019" y="750863"/>
                </a:cubicBezTo>
                <a:lnTo>
                  <a:pt x="1452866" y="1066029"/>
                </a:lnTo>
                <a:cubicBezTo>
                  <a:pt x="1381364" y="1137500"/>
                  <a:pt x="1264412" y="1137500"/>
                  <a:pt x="1192910" y="1066029"/>
                </a:cubicBezTo>
                <a:lnTo>
                  <a:pt x="1188037" y="1061149"/>
                </a:lnTo>
                <a:cubicBezTo>
                  <a:pt x="1116629" y="989678"/>
                  <a:pt x="1116629" y="872710"/>
                  <a:pt x="1188037" y="801239"/>
                </a:cubicBezTo>
                <a:lnTo>
                  <a:pt x="1426908" y="562424"/>
                </a:lnTo>
                <a:cubicBezTo>
                  <a:pt x="1459332" y="529942"/>
                  <a:pt x="1447993" y="473058"/>
                  <a:pt x="1404136" y="456790"/>
                </a:cubicBezTo>
                <a:cubicBezTo>
                  <a:pt x="1355406" y="438950"/>
                  <a:pt x="1306676" y="422682"/>
                  <a:pt x="1256259" y="409722"/>
                </a:cubicBezTo>
                <a:cubicBezTo>
                  <a:pt x="1295243" y="346330"/>
                  <a:pt x="1318015" y="271606"/>
                  <a:pt x="1318015" y="190374"/>
                </a:cubicBezTo>
                <a:cubicBezTo>
                  <a:pt x="1318015" y="130291"/>
                  <a:pt x="1304989" y="73407"/>
                  <a:pt x="1282311" y="21457"/>
                </a:cubicBezTo>
                <a:cubicBezTo>
                  <a:pt x="1300116" y="65273"/>
                  <a:pt x="1309862" y="112396"/>
                  <a:pt x="1309862" y="161146"/>
                </a:cubicBezTo>
                <a:cubicBezTo>
                  <a:pt x="1309862" y="184301"/>
                  <a:pt x="1307730" y="206842"/>
                  <a:pt x="1303670" y="228645"/>
                </a:cubicBezTo>
                <a:lnTo>
                  <a:pt x="1302473" y="232895"/>
                </a:lnTo>
                <a:lnTo>
                  <a:pt x="1308560" y="172513"/>
                </a:lnTo>
                <a:cubicBezTo>
                  <a:pt x="1308560" y="121597"/>
                  <a:pt x="1298241" y="73092"/>
                  <a:pt x="1279581" y="28973"/>
                </a:cubicBezTo>
                <a:close/>
                <a:moveTo>
                  <a:pt x="615738" y="0"/>
                </a:moveTo>
                <a:lnTo>
                  <a:pt x="600012" y="28973"/>
                </a:lnTo>
                <a:cubicBezTo>
                  <a:pt x="590681" y="51033"/>
                  <a:pt x="583436" y="74189"/>
                  <a:pt x="578524" y="98194"/>
                </a:cubicBezTo>
                <a:lnTo>
                  <a:pt x="577493" y="108428"/>
                </a:lnTo>
                <a:lnTo>
                  <a:pt x="579462" y="88231"/>
                </a:lnTo>
                <a:cubicBezTo>
                  <a:pt x="584136" y="64879"/>
                  <a:pt x="591047" y="42551"/>
                  <a:pt x="599997" y="21457"/>
                </a:cubicBezTo>
                <a:cubicBezTo>
                  <a:pt x="577225" y="73407"/>
                  <a:pt x="564293" y="130291"/>
                  <a:pt x="564293" y="190374"/>
                </a:cubicBezTo>
                <a:cubicBezTo>
                  <a:pt x="564293" y="271606"/>
                  <a:pt x="586971" y="346330"/>
                  <a:pt x="625955" y="409722"/>
                </a:cubicBezTo>
                <a:cubicBezTo>
                  <a:pt x="575632" y="422682"/>
                  <a:pt x="525215" y="438950"/>
                  <a:pt x="478172" y="456790"/>
                </a:cubicBezTo>
                <a:cubicBezTo>
                  <a:pt x="434315" y="474685"/>
                  <a:pt x="422882" y="529942"/>
                  <a:pt x="455400" y="562424"/>
                </a:cubicBezTo>
                <a:lnTo>
                  <a:pt x="694177" y="801239"/>
                </a:lnTo>
                <a:cubicBezTo>
                  <a:pt x="765679" y="872710"/>
                  <a:pt x="765679" y="989678"/>
                  <a:pt x="694177" y="1061149"/>
                </a:cubicBezTo>
                <a:lnTo>
                  <a:pt x="689304" y="1066029"/>
                </a:lnTo>
                <a:cubicBezTo>
                  <a:pt x="617896" y="1137500"/>
                  <a:pt x="500850" y="1137500"/>
                  <a:pt x="429442" y="1066029"/>
                </a:cubicBezTo>
                <a:lnTo>
                  <a:pt x="114289" y="750863"/>
                </a:lnTo>
                <a:cubicBezTo>
                  <a:pt x="-72572" y="564051"/>
                  <a:pt x="-23842" y="247258"/>
                  <a:pt x="213343" y="131917"/>
                </a:cubicBezTo>
                <a:cubicBezTo>
                  <a:pt x="322985" y="79100"/>
                  <a:pt x="439539" y="37671"/>
                  <a:pt x="561177" y="944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A2A77BC-A832-4E87-B1D9-787AA1B07EE1}"/>
              </a:ext>
            </a:extLst>
          </p:cNvPr>
          <p:cNvSpPr/>
          <p:nvPr/>
        </p:nvSpPr>
        <p:spPr>
          <a:xfrm>
            <a:off x="3706227" y="4286115"/>
            <a:ext cx="1744061" cy="1038912"/>
          </a:xfrm>
          <a:custGeom>
            <a:avLst/>
            <a:gdLst>
              <a:gd name="connsiteX0" fmla="*/ 1316428 w 1875995"/>
              <a:gd name="connsiteY0" fmla="*/ 0 h 1117503"/>
              <a:gd name="connsiteX1" fmla="*/ 1446384 w 1875995"/>
              <a:gd name="connsiteY1" fmla="*/ 53603 h 1117503"/>
              <a:gd name="connsiteX2" fmla="*/ 1761496 w 1875995"/>
              <a:gd name="connsiteY2" fmla="*/ 368770 h 1117503"/>
              <a:gd name="connsiteX3" fmla="*/ 1665690 w 1875995"/>
              <a:gd name="connsiteY3" fmla="*/ 987716 h 1117503"/>
              <a:gd name="connsiteX4" fmla="*/ 1317843 w 1875995"/>
              <a:gd name="connsiteY4" fmla="*/ 1110187 h 1117503"/>
              <a:gd name="connsiteX5" fmla="*/ 1275581 w 1875995"/>
              <a:gd name="connsiteY5" fmla="*/ 1117503 h 1117503"/>
              <a:gd name="connsiteX6" fmla="*/ 1277807 w 1875995"/>
              <a:gd name="connsiteY6" fmla="*/ 1113402 h 1117503"/>
              <a:gd name="connsiteX7" fmla="*/ 1299294 w 1875995"/>
              <a:gd name="connsiteY7" fmla="*/ 1044181 h 1117503"/>
              <a:gd name="connsiteX8" fmla="*/ 1299842 w 1875995"/>
              <a:gd name="connsiteY8" fmla="*/ 1038745 h 1117503"/>
              <a:gd name="connsiteX9" fmla="*/ 1303809 w 1875995"/>
              <a:gd name="connsiteY9" fmla="*/ 1026508 h 1117503"/>
              <a:gd name="connsiteX10" fmla="*/ 1313153 w 1875995"/>
              <a:gd name="connsiteY10" fmla="*/ 939020 h 1117503"/>
              <a:gd name="connsiteX11" fmla="*/ 1244947 w 1875995"/>
              <a:gd name="connsiteY11" fmla="*/ 711538 h 1117503"/>
              <a:gd name="connsiteX12" fmla="*/ 1397638 w 1875995"/>
              <a:gd name="connsiteY12" fmla="*/ 662843 h 1117503"/>
              <a:gd name="connsiteX13" fmla="*/ 1420374 w 1875995"/>
              <a:gd name="connsiteY13" fmla="*/ 557209 h 1117503"/>
              <a:gd name="connsiteX14" fmla="*/ 1181513 w 1875995"/>
              <a:gd name="connsiteY14" fmla="*/ 318393 h 1117503"/>
              <a:gd name="connsiteX15" fmla="*/ 1181513 w 1875995"/>
              <a:gd name="connsiteY15" fmla="*/ 58484 h 1117503"/>
              <a:gd name="connsiteX16" fmla="*/ 1186472 w 1875995"/>
              <a:gd name="connsiteY16" fmla="*/ 53603 h 1117503"/>
              <a:gd name="connsiteX17" fmla="*/ 1316428 w 1875995"/>
              <a:gd name="connsiteY17" fmla="*/ 0 h 1117503"/>
              <a:gd name="connsiteX18" fmla="*/ 559335 w 1875995"/>
              <a:gd name="connsiteY18" fmla="*/ 0 h 1117503"/>
              <a:gd name="connsiteX19" fmla="*/ 689291 w 1875995"/>
              <a:gd name="connsiteY19" fmla="*/ 53603 h 1117503"/>
              <a:gd name="connsiteX20" fmla="*/ 694249 w 1875995"/>
              <a:gd name="connsiteY20" fmla="*/ 58484 h 1117503"/>
              <a:gd name="connsiteX21" fmla="*/ 694249 w 1875995"/>
              <a:gd name="connsiteY21" fmla="*/ 318393 h 1117503"/>
              <a:gd name="connsiteX22" fmla="*/ 455389 w 1875995"/>
              <a:gd name="connsiteY22" fmla="*/ 557209 h 1117503"/>
              <a:gd name="connsiteX23" fmla="*/ 478124 w 1875995"/>
              <a:gd name="connsiteY23" fmla="*/ 662843 h 1117503"/>
              <a:gd name="connsiteX24" fmla="*/ 630815 w 1875995"/>
              <a:gd name="connsiteY24" fmla="*/ 711538 h 1117503"/>
              <a:gd name="connsiteX25" fmla="*/ 580293 w 1875995"/>
              <a:gd name="connsiteY25" fmla="*/ 817979 h 1117503"/>
              <a:gd name="connsiteX26" fmla="*/ 573622 w 1875995"/>
              <a:gd name="connsiteY26" fmla="*/ 863640 h 1117503"/>
              <a:gd name="connsiteX27" fmla="*/ 573575 w 1875995"/>
              <a:gd name="connsiteY27" fmla="*/ 863792 h 1117503"/>
              <a:gd name="connsiteX28" fmla="*/ 573520 w 1875995"/>
              <a:gd name="connsiteY28" fmla="*/ 864345 h 1117503"/>
              <a:gd name="connsiteX29" fmla="*/ 562610 w 1875995"/>
              <a:gd name="connsiteY29" fmla="*/ 939020 h 1117503"/>
              <a:gd name="connsiteX30" fmla="*/ 571954 w 1875995"/>
              <a:gd name="connsiteY30" fmla="*/ 1026529 h 1117503"/>
              <a:gd name="connsiteX31" fmla="*/ 576332 w 1875995"/>
              <a:gd name="connsiteY31" fmla="*/ 1040030 h 1117503"/>
              <a:gd name="connsiteX32" fmla="*/ 576750 w 1875995"/>
              <a:gd name="connsiteY32" fmla="*/ 1044181 h 1117503"/>
              <a:gd name="connsiteX33" fmla="*/ 598238 w 1875995"/>
              <a:gd name="connsiteY33" fmla="*/ 1113402 h 1117503"/>
              <a:gd name="connsiteX34" fmla="*/ 600155 w 1875995"/>
              <a:gd name="connsiteY34" fmla="*/ 1116935 h 1117503"/>
              <a:gd name="connsiteX35" fmla="*/ 561183 w 1875995"/>
              <a:gd name="connsiteY35" fmla="*/ 1110187 h 1117503"/>
              <a:gd name="connsiteX36" fmla="*/ 213348 w 1875995"/>
              <a:gd name="connsiteY36" fmla="*/ 987716 h 1117503"/>
              <a:gd name="connsiteX37" fmla="*/ 114267 w 1875995"/>
              <a:gd name="connsiteY37" fmla="*/ 368770 h 1117503"/>
              <a:gd name="connsiteX38" fmla="*/ 429379 w 1875995"/>
              <a:gd name="connsiteY38" fmla="*/ 53603 h 1117503"/>
              <a:gd name="connsiteX39" fmla="*/ 559335 w 1875995"/>
              <a:gd name="connsiteY39" fmla="*/ 0 h 111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75995" h="1117503">
                <a:moveTo>
                  <a:pt x="1316428" y="0"/>
                </a:moveTo>
                <a:cubicBezTo>
                  <a:pt x="1363536" y="0"/>
                  <a:pt x="1410644" y="17868"/>
                  <a:pt x="1446384" y="53603"/>
                </a:cubicBezTo>
                <a:lnTo>
                  <a:pt x="1761496" y="368770"/>
                </a:lnTo>
                <a:cubicBezTo>
                  <a:pt x="1948337" y="555582"/>
                  <a:pt x="1899591" y="872375"/>
                  <a:pt x="1665690" y="987716"/>
                </a:cubicBezTo>
                <a:cubicBezTo>
                  <a:pt x="1556037" y="1040533"/>
                  <a:pt x="1439484" y="1081962"/>
                  <a:pt x="1317843" y="1110187"/>
                </a:cubicBezTo>
                <a:lnTo>
                  <a:pt x="1275581" y="1117503"/>
                </a:lnTo>
                <a:lnTo>
                  <a:pt x="1277807" y="1113402"/>
                </a:lnTo>
                <a:cubicBezTo>
                  <a:pt x="1287137" y="1091343"/>
                  <a:pt x="1294382" y="1068187"/>
                  <a:pt x="1299294" y="1044181"/>
                </a:cubicBezTo>
                <a:lnTo>
                  <a:pt x="1299842" y="1038745"/>
                </a:lnTo>
                <a:lnTo>
                  <a:pt x="1303809" y="1026508"/>
                </a:lnTo>
                <a:cubicBezTo>
                  <a:pt x="1309902" y="998290"/>
                  <a:pt x="1313153" y="969062"/>
                  <a:pt x="1313153" y="939020"/>
                </a:cubicBezTo>
                <a:cubicBezTo>
                  <a:pt x="1313153" y="854535"/>
                  <a:pt x="1287143" y="776556"/>
                  <a:pt x="1244947" y="711538"/>
                </a:cubicBezTo>
                <a:cubicBezTo>
                  <a:pt x="1296874" y="698578"/>
                  <a:pt x="1348893" y="682310"/>
                  <a:pt x="1397638" y="662843"/>
                </a:cubicBezTo>
                <a:cubicBezTo>
                  <a:pt x="1441518" y="644948"/>
                  <a:pt x="1452839" y="589690"/>
                  <a:pt x="1420374" y="557209"/>
                </a:cubicBezTo>
                <a:lnTo>
                  <a:pt x="1181513" y="318393"/>
                </a:lnTo>
                <a:cubicBezTo>
                  <a:pt x="1110033" y="246922"/>
                  <a:pt x="1110033" y="129955"/>
                  <a:pt x="1181513" y="58484"/>
                </a:cubicBezTo>
                <a:lnTo>
                  <a:pt x="1186472" y="53603"/>
                </a:lnTo>
                <a:cubicBezTo>
                  <a:pt x="1222212" y="17868"/>
                  <a:pt x="1269320" y="0"/>
                  <a:pt x="1316428" y="0"/>
                </a:cubicBezTo>
                <a:close/>
                <a:moveTo>
                  <a:pt x="559335" y="0"/>
                </a:moveTo>
                <a:cubicBezTo>
                  <a:pt x="606443" y="0"/>
                  <a:pt x="653551" y="17868"/>
                  <a:pt x="689291" y="53603"/>
                </a:cubicBezTo>
                <a:lnTo>
                  <a:pt x="694249" y="58484"/>
                </a:lnTo>
                <a:cubicBezTo>
                  <a:pt x="765730" y="129955"/>
                  <a:pt x="765730" y="246922"/>
                  <a:pt x="694249" y="318393"/>
                </a:cubicBezTo>
                <a:lnTo>
                  <a:pt x="455389" y="557209"/>
                </a:lnTo>
                <a:cubicBezTo>
                  <a:pt x="422923" y="589690"/>
                  <a:pt x="434244" y="646574"/>
                  <a:pt x="478124" y="662843"/>
                </a:cubicBezTo>
                <a:cubicBezTo>
                  <a:pt x="528460" y="682310"/>
                  <a:pt x="578889" y="698578"/>
                  <a:pt x="630815" y="711538"/>
                </a:cubicBezTo>
                <a:cubicBezTo>
                  <a:pt x="608922" y="744047"/>
                  <a:pt x="591871" y="779796"/>
                  <a:pt x="580293" y="817979"/>
                </a:cubicBezTo>
                <a:lnTo>
                  <a:pt x="573622" y="863640"/>
                </a:lnTo>
                <a:lnTo>
                  <a:pt x="573575" y="863792"/>
                </a:lnTo>
                <a:lnTo>
                  <a:pt x="573520" y="864345"/>
                </a:lnTo>
                <a:lnTo>
                  <a:pt x="562610" y="939020"/>
                </a:lnTo>
                <a:cubicBezTo>
                  <a:pt x="562610" y="969062"/>
                  <a:pt x="565861" y="998304"/>
                  <a:pt x="571954" y="1026529"/>
                </a:cubicBezTo>
                <a:lnTo>
                  <a:pt x="576332" y="1040030"/>
                </a:lnTo>
                <a:lnTo>
                  <a:pt x="576750" y="1044181"/>
                </a:lnTo>
                <a:cubicBezTo>
                  <a:pt x="581662" y="1068187"/>
                  <a:pt x="588907" y="1091343"/>
                  <a:pt x="598238" y="1113402"/>
                </a:cubicBezTo>
                <a:lnTo>
                  <a:pt x="600155" y="1116935"/>
                </a:lnTo>
                <a:lnTo>
                  <a:pt x="561183" y="1110187"/>
                </a:lnTo>
                <a:cubicBezTo>
                  <a:pt x="439554" y="1081962"/>
                  <a:pt x="323001" y="1040533"/>
                  <a:pt x="213348" y="987716"/>
                </a:cubicBezTo>
                <a:cubicBezTo>
                  <a:pt x="-23829" y="872375"/>
                  <a:pt x="-72574" y="555582"/>
                  <a:pt x="114267" y="368770"/>
                </a:cubicBezTo>
                <a:lnTo>
                  <a:pt x="429379" y="53603"/>
                </a:lnTo>
                <a:cubicBezTo>
                  <a:pt x="465120" y="17868"/>
                  <a:pt x="512227" y="0"/>
                  <a:pt x="55933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1EF99F2-A90D-462D-936D-29DB7A4D5FE3}"/>
              </a:ext>
            </a:extLst>
          </p:cNvPr>
          <p:cNvSpPr/>
          <p:nvPr/>
        </p:nvSpPr>
        <p:spPr>
          <a:xfrm>
            <a:off x="5090868" y="2898339"/>
            <a:ext cx="1040834" cy="1746878"/>
          </a:xfrm>
          <a:custGeom>
            <a:avLst/>
            <a:gdLst>
              <a:gd name="connsiteX0" fmla="*/ 185213 w 1119570"/>
              <a:gd name="connsiteY0" fmla="*/ 1136095 h 1879024"/>
              <a:gd name="connsiteX1" fmla="*/ 315162 w 1119570"/>
              <a:gd name="connsiteY1" fmla="*/ 1189722 h 1879024"/>
              <a:gd name="connsiteX2" fmla="*/ 555605 w 1119570"/>
              <a:gd name="connsiteY2" fmla="*/ 1430092 h 1879024"/>
              <a:gd name="connsiteX3" fmla="*/ 661166 w 1119570"/>
              <a:gd name="connsiteY3" fmla="*/ 1407414 h 1879024"/>
              <a:gd name="connsiteX4" fmla="*/ 709928 w 1119570"/>
              <a:gd name="connsiteY4" fmla="*/ 1256257 h 1879024"/>
              <a:gd name="connsiteX5" fmla="*/ 717173 w 1119570"/>
              <a:gd name="connsiteY5" fmla="*/ 1259560 h 1879024"/>
              <a:gd name="connsiteX6" fmla="*/ 722920 w 1119570"/>
              <a:gd name="connsiteY6" fmla="*/ 1264301 h 1879024"/>
              <a:gd name="connsiteX7" fmla="*/ 929099 w 1119570"/>
              <a:gd name="connsiteY7" fmla="*/ 1327280 h 1879024"/>
              <a:gd name="connsiteX8" fmla="*/ 1072639 w 1119570"/>
              <a:gd name="connsiteY8" fmla="*/ 1298301 h 1879024"/>
              <a:gd name="connsiteX9" fmla="*/ 1086068 w 1119570"/>
              <a:gd name="connsiteY9" fmla="*/ 1291012 h 1879024"/>
              <a:gd name="connsiteX10" fmla="*/ 1103065 w 1119570"/>
              <a:gd name="connsiteY10" fmla="*/ 1285495 h 1879024"/>
              <a:gd name="connsiteX11" fmla="*/ 1087675 w 1119570"/>
              <a:gd name="connsiteY11" fmla="*/ 1290140 h 1879024"/>
              <a:gd name="connsiteX12" fmla="*/ 1119570 w 1119570"/>
              <a:gd name="connsiteY12" fmla="*/ 1272827 h 1879024"/>
              <a:gd name="connsiteX13" fmla="*/ 1111774 w 1119570"/>
              <a:gd name="connsiteY13" fmla="*/ 1317849 h 1879024"/>
              <a:gd name="connsiteX14" fmla="*/ 989305 w 1119570"/>
              <a:gd name="connsiteY14" fmla="*/ 1665683 h 1879024"/>
              <a:gd name="connsiteX15" fmla="*/ 370386 w 1119570"/>
              <a:gd name="connsiteY15" fmla="*/ 1764736 h 1879024"/>
              <a:gd name="connsiteX16" fmla="*/ 55224 w 1119570"/>
              <a:gd name="connsiteY16" fmla="*/ 1449584 h 1879024"/>
              <a:gd name="connsiteX17" fmla="*/ 55224 w 1119570"/>
              <a:gd name="connsiteY17" fmla="*/ 1189722 h 1879024"/>
              <a:gd name="connsiteX18" fmla="*/ 185213 w 1119570"/>
              <a:gd name="connsiteY18" fmla="*/ 1136095 h 1879024"/>
              <a:gd name="connsiteX19" fmla="*/ 616290 w 1119570"/>
              <a:gd name="connsiteY19" fmla="*/ 974 h 1879024"/>
              <a:gd name="connsiteX20" fmla="*/ 987731 w 1119570"/>
              <a:gd name="connsiteY20" fmla="*/ 213341 h 1879024"/>
              <a:gd name="connsiteX21" fmla="*/ 1110355 w 1119570"/>
              <a:gd name="connsiteY21" fmla="*/ 561175 h 1879024"/>
              <a:gd name="connsiteX22" fmla="*/ 1119230 w 1119570"/>
              <a:gd name="connsiteY22" fmla="*/ 611677 h 1879024"/>
              <a:gd name="connsiteX23" fmla="*/ 1097130 w 1119570"/>
              <a:gd name="connsiteY23" fmla="*/ 599681 h 1879024"/>
              <a:gd name="connsiteX24" fmla="*/ 1027909 w 1119570"/>
              <a:gd name="connsiteY24" fmla="*/ 578194 h 1879024"/>
              <a:gd name="connsiteX25" fmla="*/ 1024835 w 1119570"/>
              <a:gd name="connsiteY25" fmla="*/ 577884 h 1879024"/>
              <a:gd name="connsiteX26" fmla="*/ 1021607 w 1119570"/>
              <a:gd name="connsiteY26" fmla="*/ 576837 h 1879024"/>
              <a:gd name="connsiteX27" fmla="*/ 934082 w 1119570"/>
              <a:gd name="connsiteY27" fmla="*/ 567477 h 1879024"/>
              <a:gd name="connsiteX28" fmla="*/ 711557 w 1119570"/>
              <a:gd name="connsiteY28" fmla="*/ 630826 h 1879024"/>
              <a:gd name="connsiteX29" fmla="*/ 659537 w 1119570"/>
              <a:gd name="connsiteY29" fmla="*/ 471610 h 1879024"/>
              <a:gd name="connsiteX30" fmla="*/ 553976 w 1119570"/>
              <a:gd name="connsiteY30" fmla="*/ 448932 h 1879024"/>
              <a:gd name="connsiteX31" fmla="*/ 313533 w 1119570"/>
              <a:gd name="connsiteY31" fmla="*/ 689302 h 1879024"/>
              <a:gd name="connsiteX32" fmla="*/ 53595 w 1119570"/>
              <a:gd name="connsiteY32" fmla="*/ 689302 h 1879024"/>
              <a:gd name="connsiteX33" fmla="*/ 53595 w 1119570"/>
              <a:gd name="connsiteY33" fmla="*/ 429440 h 1879024"/>
              <a:gd name="connsiteX34" fmla="*/ 368757 w 1119570"/>
              <a:gd name="connsiteY34" fmla="*/ 114288 h 1879024"/>
              <a:gd name="connsiteX35" fmla="*/ 616290 w 1119570"/>
              <a:gd name="connsiteY35" fmla="*/ 974 h 187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19570" h="1879024">
                <a:moveTo>
                  <a:pt x="185213" y="1136095"/>
                </a:moveTo>
                <a:cubicBezTo>
                  <a:pt x="232326" y="1136095"/>
                  <a:pt x="279432" y="1153971"/>
                  <a:pt x="315162" y="1189722"/>
                </a:cubicBezTo>
                <a:lnTo>
                  <a:pt x="555605" y="1430092"/>
                </a:lnTo>
                <a:cubicBezTo>
                  <a:pt x="588077" y="1462610"/>
                  <a:pt x="643301" y="1451271"/>
                  <a:pt x="661166" y="1407414"/>
                </a:cubicBezTo>
                <a:cubicBezTo>
                  <a:pt x="680660" y="1358684"/>
                  <a:pt x="696896" y="1308267"/>
                  <a:pt x="709928" y="1256257"/>
                </a:cubicBezTo>
                <a:lnTo>
                  <a:pt x="717173" y="1259560"/>
                </a:lnTo>
                <a:lnTo>
                  <a:pt x="722920" y="1264301"/>
                </a:lnTo>
                <a:cubicBezTo>
                  <a:pt x="781775" y="1304063"/>
                  <a:pt x="852726" y="1327280"/>
                  <a:pt x="929099" y="1327280"/>
                </a:cubicBezTo>
                <a:cubicBezTo>
                  <a:pt x="980015" y="1327280"/>
                  <a:pt x="1028521" y="1316961"/>
                  <a:pt x="1072639" y="1298301"/>
                </a:cubicBezTo>
                <a:lnTo>
                  <a:pt x="1086068" y="1291012"/>
                </a:lnTo>
                <a:lnTo>
                  <a:pt x="1103065" y="1285495"/>
                </a:lnTo>
                <a:lnTo>
                  <a:pt x="1087675" y="1290140"/>
                </a:lnTo>
                <a:lnTo>
                  <a:pt x="1119570" y="1272827"/>
                </a:lnTo>
                <a:lnTo>
                  <a:pt x="1111774" y="1317849"/>
                </a:lnTo>
                <a:cubicBezTo>
                  <a:pt x="1083544" y="1439486"/>
                  <a:pt x="1042113" y="1556040"/>
                  <a:pt x="989305" y="1665683"/>
                </a:cubicBezTo>
                <a:cubicBezTo>
                  <a:pt x="873971" y="1902867"/>
                  <a:pt x="557234" y="1951597"/>
                  <a:pt x="370386" y="1764736"/>
                </a:cubicBezTo>
                <a:lnTo>
                  <a:pt x="55224" y="1449584"/>
                </a:lnTo>
                <a:cubicBezTo>
                  <a:pt x="-16236" y="1378176"/>
                  <a:pt x="-16236" y="1261130"/>
                  <a:pt x="55224" y="1189722"/>
                </a:cubicBezTo>
                <a:cubicBezTo>
                  <a:pt x="90981" y="1153971"/>
                  <a:pt x="138101" y="1136095"/>
                  <a:pt x="185213" y="1136095"/>
                </a:cubicBezTo>
                <a:close/>
                <a:moveTo>
                  <a:pt x="616290" y="974"/>
                </a:moveTo>
                <a:cubicBezTo>
                  <a:pt x="764843" y="-9524"/>
                  <a:pt x="915613" y="65101"/>
                  <a:pt x="987731" y="213341"/>
                </a:cubicBezTo>
                <a:cubicBezTo>
                  <a:pt x="1040511" y="322984"/>
                  <a:pt x="1081929" y="439538"/>
                  <a:pt x="1110355" y="561175"/>
                </a:cubicBezTo>
                <a:lnTo>
                  <a:pt x="1119230" y="611677"/>
                </a:lnTo>
                <a:lnTo>
                  <a:pt x="1097130" y="599681"/>
                </a:lnTo>
                <a:cubicBezTo>
                  <a:pt x="1075071" y="590351"/>
                  <a:pt x="1051915" y="583106"/>
                  <a:pt x="1027909" y="578194"/>
                </a:cubicBezTo>
                <a:lnTo>
                  <a:pt x="1024835" y="577884"/>
                </a:lnTo>
                <a:lnTo>
                  <a:pt x="1021607" y="576837"/>
                </a:lnTo>
                <a:cubicBezTo>
                  <a:pt x="993378" y="570734"/>
                  <a:pt x="964137" y="567477"/>
                  <a:pt x="934082" y="567477"/>
                </a:cubicBezTo>
                <a:cubicBezTo>
                  <a:pt x="851273" y="567477"/>
                  <a:pt x="774872" y="590249"/>
                  <a:pt x="711557" y="630826"/>
                </a:cubicBezTo>
                <a:cubicBezTo>
                  <a:pt x="696896" y="577223"/>
                  <a:pt x="680660" y="523620"/>
                  <a:pt x="659537" y="471610"/>
                </a:cubicBezTo>
                <a:cubicBezTo>
                  <a:pt x="641672" y="427753"/>
                  <a:pt x="586448" y="416414"/>
                  <a:pt x="553976" y="448932"/>
                </a:cubicBezTo>
                <a:lnTo>
                  <a:pt x="313533" y="689302"/>
                </a:lnTo>
                <a:cubicBezTo>
                  <a:pt x="242073" y="760804"/>
                  <a:pt x="125109" y="760804"/>
                  <a:pt x="53595" y="689302"/>
                </a:cubicBezTo>
                <a:cubicBezTo>
                  <a:pt x="-17865" y="617894"/>
                  <a:pt x="-17865" y="500848"/>
                  <a:pt x="53595" y="429440"/>
                </a:cubicBezTo>
                <a:lnTo>
                  <a:pt x="368757" y="114288"/>
                </a:lnTo>
                <a:cubicBezTo>
                  <a:pt x="438825" y="44215"/>
                  <a:pt x="527159" y="7273"/>
                  <a:pt x="616290" y="97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1D87622-E3C6-4273-BCD4-CF5315BFF343}"/>
              </a:ext>
            </a:extLst>
          </p:cNvPr>
          <p:cNvSpPr/>
          <p:nvPr/>
        </p:nvSpPr>
        <p:spPr>
          <a:xfrm>
            <a:off x="3022676" y="2898879"/>
            <a:ext cx="1039541" cy="1745683"/>
          </a:xfrm>
          <a:custGeom>
            <a:avLst/>
            <a:gdLst>
              <a:gd name="connsiteX0" fmla="*/ 933192 w 1118180"/>
              <a:gd name="connsiteY0" fmla="*/ 1134773 h 1877738"/>
              <a:gd name="connsiteX1" fmla="*/ 1064577 w 1118180"/>
              <a:gd name="connsiteY1" fmla="*/ 1188415 h 1877738"/>
              <a:gd name="connsiteX2" fmla="*/ 1064577 w 1118180"/>
              <a:gd name="connsiteY2" fmla="*/ 1448318 h 1877738"/>
              <a:gd name="connsiteX3" fmla="*/ 749411 w 1118180"/>
              <a:gd name="connsiteY3" fmla="*/ 1763506 h 1877738"/>
              <a:gd name="connsiteX4" fmla="*/ 130466 w 1118180"/>
              <a:gd name="connsiteY4" fmla="*/ 1664388 h 1877738"/>
              <a:gd name="connsiteX5" fmla="*/ 7995 w 1118180"/>
              <a:gd name="connsiteY5" fmla="*/ 1316524 h 1877738"/>
              <a:gd name="connsiteX6" fmla="*/ 421 w 1118180"/>
              <a:gd name="connsiteY6" fmla="*/ 1272776 h 1877738"/>
              <a:gd name="connsiteX7" fmla="*/ 11278 w 1118180"/>
              <a:gd name="connsiteY7" fmla="*/ 1278669 h 1877738"/>
              <a:gd name="connsiteX8" fmla="*/ 39634 w 1118180"/>
              <a:gd name="connsiteY8" fmla="*/ 1287471 h 1877738"/>
              <a:gd name="connsiteX9" fmla="*/ 46788 w 1118180"/>
              <a:gd name="connsiteY9" fmla="*/ 1291354 h 1877738"/>
              <a:gd name="connsiteX10" fmla="*/ 93539 w 1118180"/>
              <a:gd name="connsiteY10" fmla="*/ 1305866 h 1877738"/>
              <a:gd name="connsiteX11" fmla="*/ 81920 w 1118180"/>
              <a:gd name="connsiteY11" fmla="*/ 1304733 h 1877738"/>
              <a:gd name="connsiteX12" fmla="*/ 15126 w 1118180"/>
              <a:gd name="connsiteY12" fmla="*/ 1284248 h 1877738"/>
              <a:gd name="connsiteX13" fmla="*/ 96534 w 1118180"/>
              <a:gd name="connsiteY13" fmla="*/ 1310646 h 1877738"/>
              <a:gd name="connsiteX14" fmla="*/ 115462 w 1118180"/>
              <a:gd name="connsiteY14" fmla="*/ 1312672 h 1877738"/>
              <a:gd name="connsiteX15" fmla="*/ 116008 w 1118180"/>
              <a:gd name="connsiteY15" fmla="*/ 1312841 h 1877738"/>
              <a:gd name="connsiteX16" fmla="*/ 133981 w 1118180"/>
              <a:gd name="connsiteY16" fmla="*/ 1314653 h 1877738"/>
              <a:gd name="connsiteX17" fmla="*/ 184042 w 1118180"/>
              <a:gd name="connsiteY17" fmla="*/ 1320009 h 1877738"/>
              <a:gd name="connsiteX18" fmla="*/ 185303 w 1118180"/>
              <a:gd name="connsiteY18" fmla="*/ 1319827 h 1877738"/>
              <a:gd name="connsiteX19" fmla="*/ 190327 w 1118180"/>
              <a:gd name="connsiteY19" fmla="*/ 1320333 h 1877738"/>
              <a:gd name="connsiteX20" fmla="*/ 264646 w 1118180"/>
              <a:gd name="connsiteY20" fmla="*/ 1312841 h 1877738"/>
              <a:gd name="connsiteX21" fmla="*/ 291789 w 1118180"/>
              <a:gd name="connsiteY21" fmla="*/ 1304415 h 1877738"/>
              <a:gd name="connsiteX22" fmla="*/ 303457 w 1118180"/>
              <a:gd name="connsiteY22" fmla="*/ 1302727 h 1877738"/>
              <a:gd name="connsiteX23" fmla="*/ 316763 w 1118180"/>
              <a:gd name="connsiteY23" fmla="*/ 1296663 h 1877738"/>
              <a:gd name="connsiteX24" fmla="*/ 333867 w 1118180"/>
              <a:gd name="connsiteY24" fmla="*/ 1291354 h 1877738"/>
              <a:gd name="connsiteX25" fmla="*/ 362404 w 1118180"/>
              <a:gd name="connsiteY25" fmla="*/ 1275865 h 1877738"/>
              <a:gd name="connsiteX26" fmla="*/ 408270 w 1118180"/>
              <a:gd name="connsiteY26" fmla="*/ 1254963 h 1877738"/>
              <a:gd name="connsiteX27" fmla="*/ 456966 w 1118180"/>
              <a:gd name="connsiteY27" fmla="*/ 1406080 h 1877738"/>
              <a:gd name="connsiteX28" fmla="*/ 562600 w 1118180"/>
              <a:gd name="connsiteY28" fmla="*/ 1428795 h 1877738"/>
              <a:gd name="connsiteX29" fmla="*/ 802987 w 1118180"/>
              <a:gd name="connsiteY29" fmla="*/ 1188415 h 1877738"/>
              <a:gd name="connsiteX30" fmla="*/ 933192 w 1118180"/>
              <a:gd name="connsiteY30" fmla="*/ 1134773 h 1877738"/>
              <a:gd name="connsiteX31" fmla="*/ 498916 w 1118180"/>
              <a:gd name="connsiteY31" fmla="*/ 549 h 1877738"/>
              <a:gd name="connsiteX32" fmla="*/ 749411 w 1118180"/>
              <a:gd name="connsiteY32" fmla="*/ 112948 h 1877738"/>
              <a:gd name="connsiteX33" fmla="*/ 1064577 w 1118180"/>
              <a:gd name="connsiteY33" fmla="*/ 428135 h 1877738"/>
              <a:gd name="connsiteX34" fmla="*/ 1064577 w 1118180"/>
              <a:gd name="connsiteY34" fmla="*/ 688038 h 1877738"/>
              <a:gd name="connsiteX35" fmla="*/ 804614 w 1118180"/>
              <a:gd name="connsiteY35" fmla="*/ 688038 h 1877738"/>
              <a:gd name="connsiteX36" fmla="*/ 564226 w 1118180"/>
              <a:gd name="connsiteY36" fmla="*/ 447565 h 1877738"/>
              <a:gd name="connsiteX37" fmla="*/ 458593 w 1118180"/>
              <a:gd name="connsiteY37" fmla="*/ 470373 h 1877738"/>
              <a:gd name="connsiteX38" fmla="*/ 406643 w 1118180"/>
              <a:gd name="connsiteY38" fmla="*/ 629562 h 1877738"/>
              <a:gd name="connsiteX39" fmla="*/ 184042 w 1118180"/>
              <a:gd name="connsiteY39" fmla="*/ 566206 h 1877738"/>
              <a:gd name="connsiteX40" fmla="*/ 96534 w 1118180"/>
              <a:gd name="connsiteY40" fmla="*/ 575533 h 1877738"/>
              <a:gd name="connsiteX41" fmla="*/ 94469 w 1118180"/>
              <a:gd name="connsiteY41" fmla="*/ 576204 h 1877738"/>
              <a:gd name="connsiteX42" fmla="*/ 80498 w 1118180"/>
              <a:gd name="connsiteY42" fmla="*/ 577612 h 1877738"/>
              <a:gd name="connsiteX43" fmla="*/ 11278 w 1118180"/>
              <a:gd name="connsiteY43" fmla="*/ 599099 h 1877738"/>
              <a:gd name="connsiteX44" fmla="*/ 0 w 1118180"/>
              <a:gd name="connsiteY44" fmla="*/ 605220 h 1877738"/>
              <a:gd name="connsiteX45" fmla="*/ 6775 w 1118180"/>
              <a:gd name="connsiteY45" fmla="*/ 565596 h 1877738"/>
              <a:gd name="connsiteX46" fmla="*/ 125586 w 1118180"/>
              <a:gd name="connsiteY46" fmla="*/ 223423 h 1877738"/>
              <a:gd name="connsiteX47" fmla="*/ 498916 w 1118180"/>
              <a:gd name="connsiteY47" fmla="*/ 549 h 187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118180" h="1877738">
                <a:moveTo>
                  <a:pt x="933192" y="1134773"/>
                </a:moveTo>
                <a:cubicBezTo>
                  <a:pt x="980512" y="1134773"/>
                  <a:pt x="1028028" y="1152654"/>
                  <a:pt x="1064577" y="1188415"/>
                </a:cubicBezTo>
                <a:cubicBezTo>
                  <a:pt x="1136048" y="1259844"/>
                  <a:pt x="1136048" y="1376795"/>
                  <a:pt x="1064577" y="1448318"/>
                </a:cubicBezTo>
                <a:lnTo>
                  <a:pt x="749411" y="1763506"/>
                </a:lnTo>
                <a:cubicBezTo>
                  <a:pt x="562600" y="1950290"/>
                  <a:pt x="245807" y="1901576"/>
                  <a:pt x="130466" y="1664388"/>
                </a:cubicBezTo>
                <a:cubicBezTo>
                  <a:pt x="77650" y="1554710"/>
                  <a:pt x="36220" y="1438157"/>
                  <a:pt x="7995" y="1316524"/>
                </a:cubicBezTo>
                <a:lnTo>
                  <a:pt x="421" y="1272776"/>
                </a:lnTo>
                <a:lnTo>
                  <a:pt x="11278" y="1278669"/>
                </a:lnTo>
                <a:lnTo>
                  <a:pt x="39634" y="1287471"/>
                </a:lnTo>
                <a:lnTo>
                  <a:pt x="46788" y="1291354"/>
                </a:lnTo>
                <a:lnTo>
                  <a:pt x="93539" y="1305866"/>
                </a:lnTo>
                <a:lnTo>
                  <a:pt x="81920" y="1304733"/>
                </a:lnTo>
                <a:cubicBezTo>
                  <a:pt x="58576" y="1300063"/>
                  <a:pt x="36248" y="1293165"/>
                  <a:pt x="15126" y="1284248"/>
                </a:cubicBezTo>
                <a:cubicBezTo>
                  <a:pt x="41101" y="1295605"/>
                  <a:pt x="68309" y="1304545"/>
                  <a:pt x="96534" y="1310646"/>
                </a:cubicBezTo>
                <a:lnTo>
                  <a:pt x="115462" y="1312672"/>
                </a:lnTo>
                <a:lnTo>
                  <a:pt x="116008" y="1312841"/>
                </a:lnTo>
                <a:lnTo>
                  <a:pt x="133981" y="1314653"/>
                </a:lnTo>
                <a:lnTo>
                  <a:pt x="184042" y="1320009"/>
                </a:lnTo>
                <a:lnTo>
                  <a:pt x="185303" y="1319827"/>
                </a:lnTo>
                <a:lnTo>
                  <a:pt x="190327" y="1320333"/>
                </a:lnTo>
                <a:cubicBezTo>
                  <a:pt x="215785" y="1320333"/>
                  <a:pt x="240640" y="1317753"/>
                  <a:pt x="264646" y="1312841"/>
                </a:cubicBezTo>
                <a:lnTo>
                  <a:pt x="291789" y="1304415"/>
                </a:lnTo>
                <a:lnTo>
                  <a:pt x="303457" y="1302727"/>
                </a:lnTo>
                <a:lnTo>
                  <a:pt x="316763" y="1296663"/>
                </a:lnTo>
                <a:lnTo>
                  <a:pt x="333867" y="1291354"/>
                </a:lnTo>
                <a:lnTo>
                  <a:pt x="362404" y="1275865"/>
                </a:lnTo>
                <a:lnTo>
                  <a:pt x="408270" y="1254963"/>
                </a:lnTo>
                <a:cubicBezTo>
                  <a:pt x="421230" y="1306962"/>
                  <a:pt x="437498" y="1357366"/>
                  <a:pt x="456966" y="1406080"/>
                </a:cubicBezTo>
                <a:cubicBezTo>
                  <a:pt x="474861" y="1449914"/>
                  <a:pt x="530064" y="1461271"/>
                  <a:pt x="562600" y="1428795"/>
                </a:cubicBezTo>
                <a:lnTo>
                  <a:pt x="802987" y="1188415"/>
                </a:lnTo>
                <a:cubicBezTo>
                  <a:pt x="838750" y="1152654"/>
                  <a:pt x="885873" y="1134773"/>
                  <a:pt x="933192" y="1134773"/>
                </a:cubicBezTo>
                <a:close/>
                <a:moveTo>
                  <a:pt x="498916" y="549"/>
                </a:moveTo>
                <a:cubicBezTo>
                  <a:pt x="588813" y="5347"/>
                  <a:pt x="678137" y="41671"/>
                  <a:pt x="749411" y="112948"/>
                </a:cubicBezTo>
                <a:lnTo>
                  <a:pt x="1064577" y="428135"/>
                </a:lnTo>
                <a:cubicBezTo>
                  <a:pt x="1136048" y="499564"/>
                  <a:pt x="1136048" y="616516"/>
                  <a:pt x="1064577" y="688038"/>
                </a:cubicBezTo>
                <a:cubicBezTo>
                  <a:pt x="993106" y="759467"/>
                  <a:pt x="876139" y="759467"/>
                  <a:pt x="804614" y="688038"/>
                </a:cubicBezTo>
                <a:lnTo>
                  <a:pt x="564226" y="447565"/>
                </a:lnTo>
                <a:cubicBezTo>
                  <a:pt x="531690" y="415089"/>
                  <a:pt x="476488" y="426446"/>
                  <a:pt x="458593" y="470373"/>
                </a:cubicBezTo>
                <a:cubicBezTo>
                  <a:pt x="437498" y="520683"/>
                  <a:pt x="419604" y="574278"/>
                  <a:pt x="406643" y="629562"/>
                </a:cubicBezTo>
                <a:cubicBezTo>
                  <a:pt x="343252" y="590516"/>
                  <a:pt x="266901" y="566206"/>
                  <a:pt x="184042" y="566206"/>
                </a:cubicBezTo>
                <a:cubicBezTo>
                  <a:pt x="154001" y="566206"/>
                  <a:pt x="124759" y="569444"/>
                  <a:pt x="96534" y="575533"/>
                </a:cubicBezTo>
                <a:lnTo>
                  <a:pt x="94469" y="576204"/>
                </a:lnTo>
                <a:lnTo>
                  <a:pt x="80498" y="577612"/>
                </a:lnTo>
                <a:cubicBezTo>
                  <a:pt x="56493" y="582524"/>
                  <a:pt x="33337" y="589769"/>
                  <a:pt x="11278" y="599099"/>
                </a:cubicBezTo>
                <a:lnTo>
                  <a:pt x="0" y="605220"/>
                </a:lnTo>
                <a:lnTo>
                  <a:pt x="6775" y="565596"/>
                </a:lnTo>
                <a:cubicBezTo>
                  <a:pt x="34187" y="445993"/>
                  <a:pt x="74396" y="331458"/>
                  <a:pt x="125586" y="223423"/>
                </a:cubicBezTo>
                <a:cubicBezTo>
                  <a:pt x="197674" y="72130"/>
                  <a:pt x="349089" y="-7448"/>
                  <a:pt x="498916" y="5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32" name="Graphic 31" descr="Lights On">
            <a:extLst>
              <a:ext uri="{FF2B5EF4-FFF2-40B4-BE49-F238E27FC236}">
                <a16:creationId xmlns:a16="http://schemas.microsoft.com/office/drawing/2014/main" id="{D940372C-6FED-4D3D-B5DD-2E7B16D9A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66729" y="3160784"/>
            <a:ext cx="1221898" cy="1221899"/>
          </a:xfrm>
          <a:prstGeom prst="rect">
            <a:avLst/>
          </a:prstGeom>
        </p:spPr>
      </p:pic>
      <p:sp>
        <p:nvSpPr>
          <p:cNvPr id="33" name="Circle">
            <a:extLst>
              <a:ext uri="{FF2B5EF4-FFF2-40B4-BE49-F238E27FC236}">
                <a16:creationId xmlns:a16="http://schemas.microsoft.com/office/drawing/2014/main" id="{9F7DB34D-DA2F-4ADB-9419-2339679E3B89}"/>
              </a:ext>
            </a:extLst>
          </p:cNvPr>
          <p:cNvSpPr/>
          <p:nvPr/>
        </p:nvSpPr>
        <p:spPr>
          <a:xfrm>
            <a:off x="4234849" y="2031905"/>
            <a:ext cx="685658" cy="68565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Calibri" panose="020F0502020204030204"/>
              </a:rPr>
              <a:t>01</a:t>
            </a:r>
            <a:endParaRPr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F40FFCFF-432B-4100-ACDD-C9CAB368917C}"/>
              </a:ext>
            </a:extLst>
          </p:cNvPr>
          <p:cNvSpPr/>
          <p:nvPr/>
        </p:nvSpPr>
        <p:spPr>
          <a:xfrm>
            <a:off x="4235451" y="4844938"/>
            <a:ext cx="685658" cy="68565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Calibri" panose="020F0502020204030204"/>
              </a:rPr>
              <a:t>03</a:t>
            </a:r>
            <a:endParaRPr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3AF0F595-BC0F-4EBA-94F0-AB309C3E71CE}"/>
              </a:ext>
            </a:extLst>
          </p:cNvPr>
          <p:cNvSpPr/>
          <p:nvPr/>
        </p:nvSpPr>
        <p:spPr>
          <a:xfrm>
            <a:off x="5634565" y="3428906"/>
            <a:ext cx="685658" cy="68565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Calibri" panose="020F0502020204030204"/>
              </a:rPr>
              <a:t>02</a:t>
            </a:r>
            <a:endParaRPr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D3344C36-E563-4C1D-A5E6-4AE1C6965438}"/>
              </a:ext>
            </a:extLst>
          </p:cNvPr>
          <p:cNvSpPr/>
          <p:nvPr/>
        </p:nvSpPr>
        <p:spPr>
          <a:xfrm>
            <a:off x="2823777" y="3428906"/>
            <a:ext cx="685658" cy="68565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b="1" dirty="0">
                <a:solidFill>
                  <a:schemeClr val="bg2"/>
                </a:solidFill>
                <a:latin typeface="Calibri" panose="020F0502020204030204"/>
              </a:rPr>
              <a:t>04</a:t>
            </a:r>
            <a:endParaRPr b="1" dirty="0">
              <a:solidFill>
                <a:schemeClr val="bg2"/>
              </a:solidFill>
              <a:latin typeface="Calibri" panose="020F0502020204030204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475ED47-8F74-4905-9136-4CE86EAF0A7B}"/>
              </a:ext>
            </a:extLst>
          </p:cNvPr>
          <p:cNvGrpSpPr/>
          <p:nvPr/>
        </p:nvGrpSpPr>
        <p:grpSpPr>
          <a:xfrm>
            <a:off x="6537960" y="3997147"/>
            <a:ext cx="2194560" cy="1106115"/>
            <a:chOff x="8921977" y="1394910"/>
            <a:chExt cx="2926080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ABF8E8B-5C64-4293-B35F-EE6C2435D96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A009B7F-2EF1-4F20-A470-7982B6F706D1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BDD75AD-847B-4359-B8D4-9260BF2985EE}"/>
              </a:ext>
            </a:extLst>
          </p:cNvPr>
          <p:cNvGrpSpPr/>
          <p:nvPr/>
        </p:nvGrpSpPr>
        <p:grpSpPr>
          <a:xfrm>
            <a:off x="411480" y="3997149"/>
            <a:ext cx="2194560" cy="1106115"/>
            <a:chOff x="332936" y="2555951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7827EE9-6013-4E92-AD3F-53F71566483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41E2F0-D2E1-4250-A7AC-7FA036DF1CB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C12F9D5-CFBC-402F-B094-11064AAC5C23}"/>
              </a:ext>
            </a:extLst>
          </p:cNvPr>
          <p:cNvGrpSpPr/>
          <p:nvPr/>
        </p:nvGrpSpPr>
        <p:grpSpPr>
          <a:xfrm>
            <a:off x="6537960" y="2168495"/>
            <a:ext cx="2194560" cy="1106115"/>
            <a:chOff x="8921977" y="1394910"/>
            <a:chExt cx="2926080" cy="1474819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171D6EE-C33D-46B4-97B5-650470EC51D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65DA1C5-F98D-4371-A676-37E9AF7A1DB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8827146-AC9F-443E-A294-F8DEF1C6D12F}"/>
              </a:ext>
            </a:extLst>
          </p:cNvPr>
          <p:cNvGrpSpPr/>
          <p:nvPr/>
        </p:nvGrpSpPr>
        <p:grpSpPr>
          <a:xfrm>
            <a:off x="411480" y="2168497"/>
            <a:ext cx="2194560" cy="1106115"/>
            <a:chOff x="332936" y="2555951"/>
            <a:chExt cx="2926080" cy="1474819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292F338-D888-4E57-B76E-B853CD5C65F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D64885E-2477-46D0-B756-C067FE703B4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363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10297</TotalTime>
  <Words>345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‘Around The Table’ Cycle – Slide Template</vt:lpstr>
      <vt:lpstr>4-Step ‘Around The Table’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Around The Table Cycle</dc:title>
  <dc:creator>PresentationGO.com</dc:creator>
  <dc:description>© Copyright PresentationGO.com</dc:description>
  <dcterms:created xsi:type="dcterms:W3CDTF">2014-11-26T05:14:11Z</dcterms:created>
  <dcterms:modified xsi:type="dcterms:W3CDTF">2021-11-10T18:58:23Z</dcterms:modified>
  <cp:category>Charts &amp; Diagrams</cp:category>
</cp:coreProperties>
</file>