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04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4-Step Circular Diagram for PowerPoint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29977" y="1476751"/>
            <a:ext cx="4132046" cy="4162458"/>
            <a:chOff x="3753988" y="1726133"/>
            <a:chExt cx="3684676" cy="3711795"/>
          </a:xfrm>
        </p:grpSpPr>
        <p:sp>
          <p:nvSpPr>
            <p:cNvPr id="11" name="Freeform: Shape 10"/>
            <p:cNvSpPr/>
            <p:nvPr/>
          </p:nvSpPr>
          <p:spPr>
            <a:xfrm>
              <a:off x="4115472" y="2106479"/>
              <a:ext cx="1378893" cy="1344550"/>
            </a:xfrm>
            <a:custGeom>
              <a:avLst/>
              <a:gdLst>
                <a:gd name="connsiteX0" fmla="*/ 1082819 w 1378893"/>
                <a:gd name="connsiteY0" fmla="*/ 0 h 1344550"/>
                <a:gd name="connsiteX1" fmla="*/ 1378893 w 1378893"/>
                <a:gd name="connsiteY1" fmla="*/ 155890 h 1344550"/>
                <a:gd name="connsiteX2" fmla="*/ 1208124 w 1378893"/>
                <a:gd name="connsiteY2" fmla="*/ 481226 h 1344550"/>
                <a:gd name="connsiteX3" fmla="*/ 1136478 w 1378893"/>
                <a:gd name="connsiteY3" fmla="*/ 619458 h 1344550"/>
                <a:gd name="connsiteX4" fmla="*/ 1004158 w 1378893"/>
                <a:gd name="connsiteY4" fmla="*/ 681188 h 1344550"/>
                <a:gd name="connsiteX5" fmla="*/ 573497 w 1378893"/>
                <a:gd name="connsiteY5" fmla="*/ 1276320 h 1344550"/>
                <a:gd name="connsiteX6" fmla="*/ 563083 w 1378893"/>
                <a:gd name="connsiteY6" fmla="*/ 1344550 h 1344550"/>
                <a:gd name="connsiteX7" fmla="*/ 456785 w 1378893"/>
                <a:gd name="connsiteY7" fmla="*/ 1293605 h 1344550"/>
                <a:gd name="connsiteX8" fmla="*/ 0 w 1378893"/>
                <a:gd name="connsiteY8" fmla="*/ 1074396 h 1344550"/>
                <a:gd name="connsiteX9" fmla="*/ 15080 w 1378893"/>
                <a:gd name="connsiteY9" fmla="*/ 1009951 h 1344550"/>
                <a:gd name="connsiteX10" fmla="*/ 1082751 w 1378893"/>
                <a:gd name="connsiteY10" fmla="*/ 14 h 1344550"/>
                <a:gd name="connsiteX11" fmla="*/ 1082819 w 1378893"/>
                <a:gd name="connsiteY11" fmla="*/ 0 h 134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78893" h="1344550">
                  <a:moveTo>
                    <a:pt x="1082819" y="0"/>
                  </a:moveTo>
                  <a:lnTo>
                    <a:pt x="1378893" y="155890"/>
                  </a:lnTo>
                  <a:lnTo>
                    <a:pt x="1208124" y="481226"/>
                  </a:lnTo>
                  <a:lnTo>
                    <a:pt x="1136478" y="619458"/>
                  </a:lnTo>
                  <a:lnTo>
                    <a:pt x="1004158" y="681188"/>
                  </a:lnTo>
                  <a:cubicBezTo>
                    <a:pt x="785848" y="806719"/>
                    <a:pt x="625577" y="1021815"/>
                    <a:pt x="573497" y="1276320"/>
                  </a:cubicBezTo>
                  <a:lnTo>
                    <a:pt x="563083" y="1344550"/>
                  </a:lnTo>
                  <a:lnTo>
                    <a:pt x="456785" y="1293605"/>
                  </a:lnTo>
                  <a:lnTo>
                    <a:pt x="0" y="1074396"/>
                  </a:lnTo>
                  <a:lnTo>
                    <a:pt x="15080" y="1009951"/>
                  </a:lnTo>
                  <a:cubicBezTo>
                    <a:pt x="169531" y="513379"/>
                    <a:pt x="574828" y="127326"/>
                    <a:pt x="1082751" y="14"/>
                  </a:cubicBezTo>
                  <a:cubicBezTo>
                    <a:pt x="1082774" y="9"/>
                    <a:pt x="1082796" y="5"/>
                    <a:pt x="1082819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4717822" y="2719397"/>
              <a:ext cx="1693226" cy="1690761"/>
            </a:xfrm>
            <a:custGeom>
              <a:avLst/>
              <a:gdLst>
                <a:gd name="T0" fmla="*/ 975 w 2059"/>
                <a:gd name="T1" fmla="*/ 2058 h 2058"/>
                <a:gd name="T2" fmla="*/ 904 w 2059"/>
                <a:gd name="T3" fmla="*/ 2053 h 2058"/>
                <a:gd name="T4" fmla="*/ 767 w 2059"/>
                <a:gd name="T5" fmla="*/ 2027 h 2058"/>
                <a:gd name="T6" fmla="*/ 637 w 2059"/>
                <a:gd name="T7" fmla="*/ 1983 h 2058"/>
                <a:gd name="T8" fmla="*/ 516 w 2059"/>
                <a:gd name="T9" fmla="*/ 1923 h 2058"/>
                <a:gd name="T10" fmla="*/ 404 w 2059"/>
                <a:gd name="T11" fmla="*/ 1849 h 2058"/>
                <a:gd name="T12" fmla="*/ 303 w 2059"/>
                <a:gd name="T13" fmla="*/ 1761 h 2058"/>
                <a:gd name="T14" fmla="*/ 214 w 2059"/>
                <a:gd name="T15" fmla="*/ 1660 h 2058"/>
                <a:gd name="T16" fmla="*/ 139 w 2059"/>
                <a:gd name="T17" fmla="*/ 1549 h 2058"/>
                <a:gd name="T18" fmla="*/ 107 w 2059"/>
                <a:gd name="T19" fmla="*/ 1490 h 2058"/>
                <a:gd name="T20" fmla="*/ 371 w 2059"/>
                <a:gd name="T21" fmla="*/ 1616 h 2058"/>
                <a:gd name="T22" fmla="*/ 167 w 2059"/>
                <a:gd name="T23" fmla="*/ 1039 h 2058"/>
                <a:gd name="T24" fmla="*/ 0 w 2059"/>
                <a:gd name="T25" fmla="*/ 960 h 2058"/>
                <a:gd name="T26" fmla="*/ 6 w 2059"/>
                <a:gd name="T27" fmla="*/ 889 h 2058"/>
                <a:gd name="T28" fmla="*/ 33 w 2059"/>
                <a:gd name="T29" fmla="*/ 752 h 2058"/>
                <a:gd name="T30" fmla="*/ 79 w 2059"/>
                <a:gd name="T31" fmla="*/ 623 h 2058"/>
                <a:gd name="T32" fmla="*/ 140 w 2059"/>
                <a:gd name="T33" fmla="*/ 503 h 2058"/>
                <a:gd name="T34" fmla="*/ 216 w 2059"/>
                <a:gd name="T35" fmla="*/ 392 h 2058"/>
                <a:gd name="T36" fmla="*/ 306 w 2059"/>
                <a:gd name="T37" fmla="*/ 291 h 2058"/>
                <a:gd name="T38" fmla="*/ 408 w 2059"/>
                <a:gd name="T39" fmla="*/ 203 h 2058"/>
                <a:gd name="T40" fmla="*/ 521 w 2059"/>
                <a:gd name="T41" fmla="*/ 130 h 2058"/>
                <a:gd name="T42" fmla="*/ 580 w 2059"/>
                <a:gd name="T43" fmla="*/ 99 h 2058"/>
                <a:gd name="T44" fmla="*/ 456 w 2059"/>
                <a:gd name="T45" fmla="*/ 337 h 2058"/>
                <a:gd name="T46" fmla="*/ 1038 w 2059"/>
                <a:gd name="T47" fmla="*/ 154 h 2058"/>
                <a:gd name="T48" fmla="*/ 1119 w 2059"/>
                <a:gd name="T49" fmla="*/ 0 h 2058"/>
                <a:gd name="T50" fmla="*/ 1184 w 2059"/>
                <a:gd name="T51" fmla="*/ 7 h 2058"/>
                <a:gd name="T52" fmla="*/ 1309 w 2059"/>
                <a:gd name="T53" fmla="*/ 33 h 2058"/>
                <a:gd name="T54" fmla="*/ 1427 w 2059"/>
                <a:gd name="T55" fmla="*/ 75 h 2058"/>
                <a:gd name="T56" fmla="*/ 1540 w 2059"/>
                <a:gd name="T57" fmla="*/ 130 h 2058"/>
                <a:gd name="T58" fmla="*/ 1644 w 2059"/>
                <a:gd name="T59" fmla="*/ 197 h 2058"/>
                <a:gd name="T60" fmla="*/ 1737 w 2059"/>
                <a:gd name="T61" fmla="*/ 278 h 2058"/>
                <a:gd name="T62" fmla="*/ 1822 w 2059"/>
                <a:gd name="T63" fmla="*/ 367 h 2058"/>
                <a:gd name="T64" fmla="*/ 1896 w 2059"/>
                <a:gd name="T65" fmla="*/ 467 h 2058"/>
                <a:gd name="T66" fmla="*/ 1928 w 2059"/>
                <a:gd name="T67" fmla="*/ 520 h 2058"/>
                <a:gd name="T68" fmla="*/ 1740 w 2059"/>
                <a:gd name="T69" fmla="*/ 415 h 2058"/>
                <a:gd name="T70" fmla="*/ 1907 w 2059"/>
                <a:gd name="T71" fmla="*/ 1003 h 2058"/>
                <a:gd name="T72" fmla="*/ 2059 w 2059"/>
                <a:gd name="T73" fmla="*/ 1088 h 2058"/>
                <a:gd name="T74" fmla="*/ 2054 w 2059"/>
                <a:gd name="T75" fmla="*/ 1154 h 2058"/>
                <a:gd name="T76" fmla="*/ 2030 w 2059"/>
                <a:gd name="T77" fmla="*/ 1283 h 2058"/>
                <a:gd name="T78" fmla="*/ 1991 w 2059"/>
                <a:gd name="T79" fmla="*/ 1404 h 2058"/>
                <a:gd name="T80" fmla="*/ 1938 w 2059"/>
                <a:gd name="T81" fmla="*/ 1519 h 2058"/>
                <a:gd name="T82" fmla="*/ 1870 w 2059"/>
                <a:gd name="T83" fmla="*/ 1626 h 2058"/>
                <a:gd name="T84" fmla="*/ 1792 w 2059"/>
                <a:gd name="T85" fmla="*/ 1724 h 2058"/>
                <a:gd name="T86" fmla="*/ 1701 w 2059"/>
                <a:gd name="T87" fmla="*/ 1810 h 2058"/>
                <a:gd name="T88" fmla="*/ 1602 w 2059"/>
                <a:gd name="T89" fmla="*/ 1887 h 2058"/>
                <a:gd name="T90" fmla="*/ 1547 w 2059"/>
                <a:gd name="T91" fmla="*/ 1920 h 2058"/>
                <a:gd name="T92" fmla="*/ 1644 w 2059"/>
                <a:gd name="T93" fmla="*/ 1750 h 2058"/>
                <a:gd name="T94" fmla="*/ 1054 w 2059"/>
                <a:gd name="T95" fmla="*/ 1916 h 2058"/>
                <a:gd name="T96" fmla="*/ 975 w 2059"/>
                <a:gd name="T97" fmla="*/ 2058 h 2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59" h="2058">
                  <a:moveTo>
                    <a:pt x="975" y="2058"/>
                  </a:moveTo>
                  <a:lnTo>
                    <a:pt x="904" y="2053"/>
                  </a:lnTo>
                  <a:lnTo>
                    <a:pt x="767" y="2027"/>
                  </a:lnTo>
                  <a:lnTo>
                    <a:pt x="637" y="1983"/>
                  </a:lnTo>
                  <a:lnTo>
                    <a:pt x="516" y="1923"/>
                  </a:lnTo>
                  <a:lnTo>
                    <a:pt x="404" y="1849"/>
                  </a:lnTo>
                  <a:lnTo>
                    <a:pt x="303" y="1761"/>
                  </a:lnTo>
                  <a:lnTo>
                    <a:pt x="214" y="1660"/>
                  </a:lnTo>
                  <a:lnTo>
                    <a:pt x="139" y="1549"/>
                  </a:lnTo>
                  <a:lnTo>
                    <a:pt x="107" y="1490"/>
                  </a:lnTo>
                  <a:lnTo>
                    <a:pt x="371" y="1616"/>
                  </a:lnTo>
                  <a:lnTo>
                    <a:pt x="167" y="1039"/>
                  </a:lnTo>
                  <a:lnTo>
                    <a:pt x="0" y="960"/>
                  </a:lnTo>
                  <a:lnTo>
                    <a:pt x="6" y="889"/>
                  </a:lnTo>
                  <a:lnTo>
                    <a:pt x="33" y="752"/>
                  </a:lnTo>
                  <a:lnTo>
                    <a:pt x="79" y="623"/>
                  </a:lnTo>
                  <a:lnTo>
                    <a:pt x="140" y="503"/>
                  </a:lnTo>
                  <a:lnTo>
                    <a:pt x="216" y="392"/>
                  </a:lnTo>
                  <a:lnTo>
                    <a:pt x="306" y="291"/>
                  </a:lnTo>
                  <a:lnTo>
                    <a:pt x="408" y="203"/>
                  </a:lnTo>
                  <a:lnTo>
                    <a:pt x="521" y="130"/>
                  </a:lnTo>
                  <a:lnTo>
                    <a:pt x="580" y="99"/>
                  </a:lnTo>
                  <a:lnTo>
                    <a:pt x="456" y="337"/>
                  </a:lnTo>
                  <a:lnTo>
                    <a:pt x="1038" y="154"/>
                  </a:lnTo>
                  <a:lnTo>
                    <a:pt x="1119" y="0"/>
                  </a:lnTo>
                  <a:lnTo>
                    <a:pt x="1184" y="7"/>
                  </a:lnTo>
                  <a:lnTo>
                    <a:pt x="1309" y="33"/>
                  </a:lnTo>
                  <a:lnTo>
                    <a:pt x="1427" y="75"/>
                  </a:lnTo>
                  <a:lnTo>
                    <a:pt x="1540" y="130"/>
                  </a:lnTo>
                  <a:lnTo>
                    <a:pt x="1644" y="197"/>
                  </a:lnTo>
                  <a:lnTo>
                    <a:pt x="1737" y="278"/>
                  </a:lnTo>
                  <a:lnTo>
                    <a:pt x="1822" y="367"/>
                  </a:lnTo>
                  <a:lnTo>
                    <a:pt x="1896" y="467"/>
                  </a:lnTo>
                  <a:lnTo>
                    <a:pt x="1928" y="520"/>
                  </a:lnTo>
                  <a:lnTo>
                    <a:pt x="1740" y="415"/>
                  </a:lnTo>
                  <a:lnTo>
                    <a:pt x="1907" y="1003"/>
                  </a:lnTo>
                  <a:lnTo>
                    <a:pt x="2059" y="1088"/>
                  </a:lnTo>
                  <a:lnTo>
                    <a:pt x="2054" y="1154"/>
                  </a:lnTo>
                  <a:lnTo>
                    <a:pt x="2030" y="1283"/>
                  </a:lnTo>
                  <a:lnTo>
                    <a:pt x="1991" y="1404"/>
                  </a:lnTo>
                  <a:lnTo>
                    <a:pt x="1938" y="1519"/>
                  </a:lnTo>
                  <a:lnTo>
                    <a:pt x="1870" y="1626"/>
                  </a:lnTo>
                  <a:lnTo>
                    <a:pt x="1792" y="1724"/>
                  </a:lnTo>
                  <a:lnTo>
                    <a:pt x="1701" y="1810"/>
                  </a:lnTo>
                  <a:lnTo>
                    <a:pt x="1602" y="1887"/>
                  </a:lnTo>
                  <a:lnTo>
                    <a:pt x="1547" y="1920"/>
                  </a:lnTo>
                  <a:lnTo>
                    <a:pt x="1644" y="1750"/>
                  </a:lnTo>
                  <a:lnTo>
                    <a:pt x="1054" y="1916"/>
                  </a:lnTo>
                  <a:lnTo>
                    <a:pt x="975" y="20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4115472" y="2108363"/>
              <a:ext cx="1378893" cy="1256359"/>
            </a:xfrm>
            <a:custGeom>
              <a:avLst/>
              <a:gdLst>
                <a:gd name="connsiteX0" fmla="*/ 1082819 w 1378893"/>
                <a:gd name="connsiteY0" fmla="*/ 0 h 1256359"/>
                <a:gd name="connsiteX1" fmla="*/ 1378893 w 1378893"/>
                <a:gd name="connsiteY1" fmla="*/ 155890 h 1256359"/>
                <a:gd name="connsiteX2" fmla="*/ 1259115 w 1378893"/>
                <a:gd name="connsiteY2" fmla="*/ 384083 h 1256359"/>
                <a:gd name="connsiteX3" fmla="*/ 1256202 w 1378893"/>
                <a:gd name="connsiteY3" fmla="*/ 384471 h 1256359"/>
                <a:gd name="connsiteX4" fmla="*/ 382135 w 1378893"/>
                <a:gd name="connsiteY4" fmla="*/ 1236954 h 1256359"/>
                <a:gd name="connsiteX5" fmla="*/ 379173 w 1378893"/>
                <a:gd name="connsiteY5" fmla="*/ 1256359 h 1256359"/>
                <a:gd name="connsiteX6" fmla="*/ 0 w 1378893"/>
                <a:gd name="connsiteY6" fmla="*/ 1074396 h 1256359"/>
                <a:gd name="connsiteX7" fmla="*/ 15080 w 1378893"/>
                <a:gd name="connsiteY7" fmla="*/ 1009951 h 1256359"/>
                <a:gd name="connsiteX8" fmla="*/ 1082751 w 1378893"/>
                <a:gd name="connsiteY8" fmla="*/ 14 h 1256359"/>
                <a:gd name="connsiteX9" fmla="*/ 1082819 w 1378893"/>
                <a:gd name="connsiteY9" fmla="*/ 0 h 125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8893" h="1256359">
                  <a:moveTo>
                    <a:pt x="1082819" y="0"/>
                  </a:moveTo>
                  <a:lnTo>
                    <a:pt x="1378893" y="155890"/>
                  </a:lnTo>
                  <a:lnTo>
                    <a:pt x="1259115" y="384083"/>
                  </a:lnTo>
                  <a:lnTo>
                    <a:pt x="1256202" y="384471"/>
                  </a:lnTo>
                  <a:cubicBezTo>
                    <a:pt x="818240" y="462703"/>
                    <a:pt x="470984" y="802764"/>
                    <a:pt x="382135" y="1236954"/>
                  </a:cubicBezTo>
                  <a:lnTo>
                    <a:pt x="379173" y="1256359"/>
                  </a:lnTo>
                  <a:lnTo>
                    <a:pt x="0" y="1074396"/>
                  </a:lnTo>
                  <a:lnTo>
                    <a:pt x="15080" y="1009951"/>
                  </a:lnTo>
                  <a:cubicBezTo>
                    <a:pt x="169531" y="513379"/>
                    <a:pt x="574828" y="127326"/>
                    <a:pt x="1082751" y="14"/>
                  </a:cubicBezTo>
                  <a:cubicBezTo>
                    <a:pt x="1082774" y="9"/>
                    <a:pt x="1082796" y="5"/>
                    <a:pt x="10828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5678197" y="2117819"/>
              <a:ext cx="1343540" cy="1319055"/>
            </a:xfrm>
            <a:custGeom>
              <a:avLst/>
              <a:gdLst>
                <a:gd name="connsiteX0" fmla="*/ 290976 w 1343540"/>
                <a:gd name="connsiteY0" fmla="*/ 0 h 1319055"/>
                <a:gd name="connsiteX1" fmla="*/ 367777 w 1343540"/>
                <a:gd name="connsiteY1" fmla="*/ 22580 h 1319055"/>
                <a:gd name="connsiteX2" fmla="*/ 1320123 w 1343540"/>
                <a:gd name="connsiteY2" fmla="*/ 998612 h 1319055"/>
                <a:gd name="connsiteX3" fmla="*/ 1343540 w 1343540"/>
                <a:gd name="connsiteY3" fmla="*/ 1089682 h 1319055"/>
                <a:gd name="connsiteX4" fmla="*/ 1215425 w 1343540"/>
                <a:gd name="connsiteY4" fmla="*/ 1319055 h 1319055"/>
                <a:gd name="connsiteX5" fmla="*/ 873438 w 1343540"/>
                <a:gd name="connsiteY5" fmla="*/ 1129147 h 1319055"/>
                <a:gd name="connsiteX6" fmla="*/ 663077 w 1343540"/>
                <a:gd name="connsiteY6" fmla="*/ 1011459 h 1319055"/>
                <a:gd name="connsiteX7" fmla="*/ 627245 w 1343540"/>
                <a:gd name="connsiteY7" fmla="*/ 945444 h 1319055"/>
                <a:gd name="connsiteX8" fmla="*/ 54 w 1343540"/>
                <a:gd name="connsiteY8" fmla="*/ 558634 h 1319055"/>
                <a:gd name="connsiteX9" fmla="*/ 0 w 1343540"/>
                <a:gd name="connsiteY9" fmla="*/ 558630 h 1319055"/>
                <a:gd name="connsiteX10" fmla="*/ 56721 w 1343540"/>
                <a:gd name="connsiteY10" fmla="*/ 450170 h 131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3540" h="1319055">
                  <a:moveTo>
                    <a:pt x="290976" y="0"/>
                  </a:moveTo>
                  <a:lnTo>
                    <a:pt x="367777" y="22580"/>
                  </a:lnTo>
                  <a:cubicBezTo>
                    <a:pt x="821245" y="176034"/>
                    <a:pt x="1177554" y="540238"/>
                    <a:pt x="1320123" y="998612"/>
                  </a:cubicBezTo>
                  <a:lnTo>
                    <a:pt x="1343540" y="1089682"/>
                  </a:lnTo>
                  <a:lnTo>
                    <a:pt x="1215425" y="1319055"/>
                  </a:lnTo>
                  <a:lnTo>
                    <a:pt x="873438" y="1129147"/>
                  </a:lnTo>
                  <a:lnTo>
                    <a:pt x="663077" y="1011459"/>
                  </a:lnTo>
                  <a:lnTo>
                    <a:pt x="627245" y="945444"/>
                  </a:lnTo>
                  <a:cubicBezTo>
                    <a:pt x="486729" y="737452"/>
                    <a:pt x="260947" y="591798"/>
                    <a:pt x="54" y="558634"/>
                  </a:cubicBezTo>
                  <a:cubicBezTo>
                    <a:pt x="36" y="558633"/>
                    <a:pt x="18" y="558631"/>
                    <a:pt x="0" y="558630"/>
                  </a:cubicBezTo>
                  <a:lnTo>
                    <a:pt x="56721" y="45017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5772472" y="2119702"/>
              <a:ext cx="1249265" cy="1319055"/>
            </a:xfrm>
            <a:custGeom>
              <a:avLst/>
              <a:gdLst>
                <a:gd name="connsiteX0" fmla="*/ 196701 w 1249265"/>
                <a:gd name="connsiteY0" fmla="*/ 0 h 1319055"/>
                <a:gd name="connsiteX1" fmla="*/ 273502 w 1249265"/>
                <a:gd name="connsiteY1" fmla="*/ 22580 h 1319055"/>
                <a:gd name="connsiteX2" fmla="*/ 1225848 w 1249265"/>
                <a:gd name="connsiteY2" fmla="*/ 998612 h 1319055"/>
                <a:gd name="connsiteX3" fmla="*/ 1249265 w 1249265"/>
                <a:gd name="connsiteY3" fmla="*/ 1089682 h 1319055"/>
                <a:gd name="connsiteX4" fmla="*/ 1121150 w 1249265"/>
                <a:gd name="connsiteY4" fmla="*/ 1319055 h 1319055"/>
                <a:gd name="connsiteX5" fmla="*/ 843121 w 1249265"/>
                <a:gd name="connsiteY5" fmla="*/ 1164664 h 1319055"/>
                <a:gd name="connsiteX6" fmla="*/ 831960 w 1249265"/>
                <a:gd name="connsiteY6" fmla="*/ 1121256 h 1319055"/>
                <a:gd name="connsiteX7" fmla="*/ 141223 w 1249265"/>
                <a:gd name="connsiteY7" fmla="*/ 413340 h 1319055"/>
                <a:gd name="connsiteX8" fmla="*/ 0 w 1249265"/>
                <a:gd name="connsiteY8" fmla="*/ 378003 h 131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9265" h="1319055">
                  <a:moveTo>
                    <a:pt x="196701" y="0"/>
                  </a:moveTo>
                  <a:lnTo>
                    <a:pt x="273502" y="22580"/>
                  </a:lnTo>
                  <a:cubicBezTo>
                    <a:pt x="726970" y="176034"/>
                    <a:pt x="1083279" y="540238"/>
                    <a:pt x="1225848" y="998612"/>
                  </a:cubicBezTo>
                  <a:lnTo>
                    <a:pt x="1249265" y="1089682"/>
                  </a:lnTo>
                  <a:lnTo>
                    <a:pt x="1121150" y="1319055"/>
                  </a:lnTo>
                  <a:lnTo>
                    <a:pt x="843121" y="1164664"/>
                  </a:lnTo>
                  <a:lnTo>
                    <a:pt x="831960" y="1121256"/>
                  </a:lnTo>
                  <a:cubicBezTo>
                    <a:pt x="728555" y="788797"/>
                    <a:pt x="470124" y="524640"/>
                    <a:pt x="141223" y="413340"/>
                  </a:cubicBezTo>
                  <a:lnTo>
                    <a:pt x="0" y="378003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5673636" y="3599929"/>
              <a:ext cx="1349977" cy="1423146"/>
            </a:xfrm>
            <a:custGeom>
              <a:avLst/>
              <a:gdLst>
                <a:gd name="connsiteX0" fmla="*/ 782087 w 1349977"/>
                <a:gd name="connsiteY0" fmla="*/ 0 h 1423146"/>
                <a:gd name="connsiteX1" fmla="*/ 910061 w 1349977"/>
                <a:gd name="connsiteY1" fmla="*/ 71246 h 1423146"/>
                <a:gd name="connsiteX2" fmla="*/ 1349977 w 1349977"/>
                <a:gd name="connsiteY2" fmla="*/ 315831 h 1423146"/>
                <a:gd name="connsiteX3" fmla="*/ 1347203 w 1349977"/>
                <a:gd name="connsiteY3" fmla="*/ 329180 h 1423146"/>
                <a:gd name="connsiteX4" fmla="*/ 337266 w 1349977"/>
                <a:gd name="connsiteY4" fmla="*/ 1396850 h 1423146"/>
                <a:gd name="connsiteX5" fmla="*/ 234997 w 1349977"/>
                <a:gd name="connsiteY5" fmla="*/ 1423146 h 1423146"/>
                <a:gd name="connsiteX6" fmla="*/ 0 w 1349977"/>
                <a:gd name="connsiteY6" fmla="*/ 1290956 h 1423146"/>
                <a:gd name="connsiteX7" fmla="*/ 196219 w 1349977"/>
                <a:gd name="connsiteY7" fmla="*/ 940378 h 1423146"/>
                <a:gd name="connsiteX8" fmla="*/ 301639 w 1349977"/>
                <a:gd name="connsiteY8" fmla="*/ 752168 h 1423146"/>
                <a:gd name="connsiteX9" fmla="*/ 390433 w 1349977"/>
                <a:gd name="connsiteY9" fmla="*/ 703972 h 1423146"/>
                <a:gd name="connsiteX10" fmla="*/ 777244 w 1349977"/>
                <a:gd name="connsiteY10" fmla="*/ 76781 h 142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9977" h="1423146">
                  <a:moveTo>
                    <a:pt x="782087" y="0"/>
                  </a:moveTo>
                  <a:lnTo>
                    <a:pt x="910061" y="71246"/>
                  </a:lnTo>
                  <a:lnTo>
                    <a:pt x="1349977" y="315831"/>
                  </a:lnTo>
                  <a:lnTo>
                    <a:pt x="1347203" y="329180"/>
                  </a:lnTo>
                  <a:cubicBezTo>
                    <a:pt x="1219891" y="837103"/>
                    <a:pt x="833839" y="1242401"/>
                    <a:pt x="337266" y="1396850"/>
                  </a:cubicBezTo>
                  <a:lnTo>
                    <a:pt x="234997" y="1423146"/>
                  </a:lnTo>
                  <a:lnTo>
                    <a:pt x="0" y="1290956"/>
                  </a:lnTo>
                  <a:lnTo>
                    <a:pt x="196219" y="940378"/>
                  </a:lnTo>
                  <a:lnTo>
                    <a:pt x="301639" y="752168"/>
                  </a:lnTo>
                  <a:lnTo>
                    <a:pt x="390433" y="703972"/>
                  </a:lnTo>
                  <a:cubicBezTo>
                    <a:pt x="598425" y="563456"/>
                    <a:pt x="744080" y="337674"/>
                    <a:pt x="777244" y="7678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/>
            <p:cNvSpPr/>
            <p:nvPr/>
          </p:nvSpPr>
          <p:spPr>
            <a:xfrm>
              <a:off x="5673636" y="3705400"/>
              <a:ext cx="1349977" cy="1319559"/>
            </a:xfrm>
            <a:custGeom>
              <a:avLst/>
              <a:gdLst>
                <a:gd name="connsiteX0" fmla="*/ 968230 w 1349977"/>
                <a:gd name="connsiteY0" fmla="*/ 0 h 1319559"/>
                <a:gd name="connsiteX1" fmla="*/ 1349977 w 1349977"/>
                <a:gd name="connsiteY1" fmla="*/ 212244 h 1319559"/>
                <a:gd name="connsiteX2" fmla="*/ 1347203 w 1349977"/>
                <a:gd name="connsiteY2" fmla="*/ 225593 h 1319559"/>
                <a:gd name="connsiteX3" fmla="*/ 337266 w 1349977"/>
                <a:gd name="connsiteY3" fmla="*/ 1293263 h 1319559"/>
                <a:gd name="connsiteX4" fmla="*/ 234997 w 1349977"/>
                <a:gd name="connsiteY4" fmla="*/ 1319559 h 1319559"/>
                <a:gd name="connsiteX5" fmla="*/ 0 w 1349977"/>
                <a:gd name="connsiteY5" fmla="*/ 1187369 h 1319559"/>
                <a:gd name="connsiteX6" fmla="*/ 152208 w 1349977"/>
                <a:gd name="connsiteY6" fmla="*/ 915423 h 1319559"/>
                <a:gd name="connsiteX7" fmla="*/ 214622 w 1349977"/>
                <a:gd name="connsiteY7" fmla="*/ 899375 h 1319559"/>
                <a:gd name="connsiteX8" fmla="*/ 965058 w 1349977"/>
                <a:gd name="connsiteY8" fmla="*/ 38707 h 131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9977" h="1319559">
                  <a:moveTo>
                    <a:pt x="968230" y="0"/>
                  </a:moveTo>
                  <a:lnTo>
                    <a:pt x="1349977" y="212244"/>
                  </a:lnTo>
                  <a:lnTo>
                    <a:pt x="1347203" y="225593"/>
                  </a:lnTo>
                  <a:cubicBezTo>
                    <a:pt x="1219891" y="733516"/>
                    <a:pt x="833839" y="1138814"/>
                    <a:pt x="337266" y="1293263"/>
                  </a:cubicBezTo>
                  <a:lnTo>
                    <a:pt x="234997" y="1319559"/>
                  </a:lnTo>
                  <a:lnTo>
                    <a:pt x="0" y="1187369"/>
                  </a:lnTo>
                  <a:lnTo>
                    <a:pt x="152208" y="915423"/>
                  </a:lnTo>
                  <a:lnTo>
                    <a:pt x="214622" y="899375"/>
                  </a:lnTo>
                  <a:cubicBezTo>
                    <a:pt x="602491" y="778735"/>
                    <a:pt x="897393" y="447089"/>
                    <a:pt x="965058" y="387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/>
            <p:cNvSpPr/>
            <p:nvPr/>
          </p:nvSpPr>
          <p:spPr>
            <a:xfrm>
              <a:off x="4124114" y="3654596"/>
              <a:ext cx="1388566" cy="1363962"/>
            </a:xfrm>
            <a:custGeom>
              <a:avLst/>
              <a:gdLst>
                <a:gd name="connsiteX0" fmla="*/ 158134 w 1388566"/>
                <a:gd name="connsiteY0" fmla="*/ 0 h 1363962"/>
                <a:gd name="connsiteX1" fmla="*/ 477719 w 1388566"/>
                <a:gd name="connsiteY1" fmla="*/ 152707 h 1363962"/>
                <a:gd name="connsiteX2" fmla="*/ 600618 w 1388566"/>
                <a:gd name="connsiteY2" fmla="*/ 211585 h 1363962"/>
                <a:gd name="connsiteX3" fmla="*/ 616925 w 1388566"/>
                <a:gd name="connsiteY3" fmla="*/ 256137 h 1363962"/>
                <a:gd name="connsiteX4" fmla="*/ 1304233 w 1388566"/>
                <a:gd name="connsiteY4" fmla="*/ 791626 h 1363962"/>
                <a:gd name="connsiteX5" fmla="*/ 1388566 w 1388566"/>
                <a:gd name="connsiteY5" fmla="*/ 798006 h 1363962"/>
                <a:gd name="connsiteX6" fmla="*/ 1319642 w 1388566"/>
                <a:gd name="connsiteY6" fmla="*/ 920194 h 1363962"/>
                <a:gd name="connsiteX7" fmla="*/ 1071591 w 1388566"/>
                <a:gd name="connsiteY7" fmla="*/ 1363962 h 1363962"/>
                <a:gd name="connsiteX8" fmla="*/ 958785 w 1388566"/>
                <a:gd name="connsiteY8" fmla="*/ 1330797 h 1363962"/>
                <a:gd name="connsiteX9" fmla="*/ 6438 w 1388566"/>
                <a:gd name="connsiteY9" fmla="*/ 354765 h 1363962"/>
                <a:gd name="connsiteX10" fmla="*/ 0 w 1388566"/>
                <a:gd name="connsiteY10" fmla="*/ 329723 h 1363962"/>
                <a:gd name="connsiteX11" fmla="*/ 6146 w 1388566"/>
                <a:gd name="connsiteY11" fmla="*/ 316908 h 136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88566" h="1363962">
                  <a:moveTo>
                    <a:pt x="158134" y="0"/>
                  </a:moveTo>
                  <a:lnTo>
                    <a:pt x="477719" y="152707"/>
                  </a:lnTo>
                  <a:lnTo>
                    <a:pt x="600618" y="211585"/>
                  </a:lnTo>
                  <a:lnTo>
                    <a:pt x="616925" y="256137"/>
                  </a:lnTo>
                  <a:cubicBezTo>
                    <a:pt x="735627" y="536780"/>
                    <a:pt x="993618" y="744165"/>
                    <a:pt x="1304233" y="791626"/>
                  </a:cubicBezTo>
                  <a:lnTo>
                    <a:pt x="1388566" y="798006"/>
                  </a:lnTo>
                  <a:lnTo>
                    <a:pt x="1319642" y="920194"/>
                  </a:lnTo>
                  <a:lnTo>
                    <a:pt x="1071591" y="1363962"/>
                  </a:lnTo>
                  <a:lnTo>
                    <a:pt x="958785" y="1330797"/>
                  </a:lnTo>
                  <a:cubicBezTo>
                    <a:pt x="505317" y="1177343"/>
                    <a:pt x="149008" y="813139"/>
                    <a:pt x="6438" y="354765"/>
                  </a:cubicBezTo>
                  <a:lnTo>
                    <a:pt x="0" y="329723"/>
                  </a:lnTo>
                  <a:lnTo>
                    <a:pt x="6146" y="31690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/>
            <p:cNvSpPr/>
            <p:nvPr/>
          </p:nvSpPr>
          <p:spPr>
            <a:xfrm>
              <a:off x="4124114" y="3656479"/>
              <a:ext cx="1283404" cy="1363962"/>
            </a:xfrm>
            <a:custGeom>
              <a:avLst/>
              <a:gdLst>
                <a:gd name="connsiteX0" fmla="*/ 158134 w 1283404"/>
                <a:gd name="connsiteY0" fmla="*/ 0 h 1363962"/>
                <a:gd name="connsiteX1" fmla="*/ 369401 w 1283404"/>
                <a:gd name="connsiteY1" fmla="*/ 100949 h 1363962"/>
                <a:gd name="connsiteX2" fmla="*/ 373493 w 1283404"/>
                <a:gd name="connsiteY2" fmla="*/ 127761 h 1363962"/>
                <a:gd name="connsiteX3" fmla="*/ 1247560 w 1283404"/>
                <a:gd name="connsiteY3" fmla="*/ 980244 h 1363962"/>
                <a:gd name="connsiteX4" fmla="*/ 1283404 w 1283404"/>
                <a:gd name="connsiteY4" fmla="*/ 985025 h 1363962"/>
                <a:gd name="connsiteX5" fmla="*/ 1071591 w 1283404"/>
                <a:gd name="connsiteY5" fmla="*/ 1363962 h 1363962"/>
                <a:gd name="connsiteX6" fmla="*/ 958785 w 1283404"/>
                <a:gd name="connsiteY6" fmla="*/ 1330797 h 1363962"/>
                <a:gd name="connsiteX7" fmla="*/ 6438 w 1283404"/>
                <a:gd name="connsiteY7" fmla="*/ 354765 h 1363962"/>
                <a:gd name="connsiteX8" fmla="*/ 0 w 1283404"/>
                <a:gd name="connsiteY8" fmla="*/ 329723 h 1363962"/>
                <a:gd name="connsiteX9" fmla="*/ 6146 w 1283404"/>
                <a:gd name="connsiteY9" fmla="*/ 316908 h 136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3404" h="1363962">
                  <a:moveTo>
                    <a:pt x="158134" y="0"/>
                  </a:moveTo>
                  <a:lnTo>
                    <a:pt x="369401" y="100949"/>
                  </a:lnTo>
                  <a:lnTo>
                    <a:pt x="373493" y="127761"/>
                  </a:lnTo>
                  <a:cubicBezTo>
                    <a:pt x="462342" y="561952"/>
                    <a:pt x="809598" y="902013"/>
                    <a:pt x="1247560" y="980244"/>
                  </a:cubicBezTo>
                  <a:lnTo>
                    <a:pt x="1283404" y="985025"/>
                  </a:lnTo>
                  <a:lnTo>
                    <a:pt x="1071591" y="1363962"/>
                  </a:lnTo>
                  <a:lnTo>
                    <a:pt x="958785" y="1330797"/>
                  </a:lnTo>
                  <a:cubicBezTo>
                    <a:pt x="505317" y="1177343"/>
                    <a:pt x="149008" y="813139"/>
                    <a:pt x="6438" y="354765"/>
                  </a:cubicBezTo>
                  <a:lnTo>
                    <a:pt x="0" y="329723"/>
                  </a:lnTo>
                  <a:lnTo>
                    <a:pt x="6146" y="316908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Freeform 63"/>
            <p:cNvSpPr>
              <a:spLocks/>
            </p:cNvSpPr>
            <p:nvPr/>
          </p:nvSpPr>
          <p:spPr bwMode="auto">
            <a:xfrm>
              <a:off x="3753988" y="3182758"/>
              <a:ext cx="1284091" cy="1227404"/>
            </a:xfrm>
            <a:custGeom>
              <a:avLst/>
              <a:gdLst>
                <a:gd name="T0" fmla="*/ 203 w 1563"/>
                <a:gd name="T1" fmla="*/ 1495 h 1495"/>
                <a:gd name="T2" fmla="*/ 0 w 1563"/>
                <a:gd name="T3" fmla="*/ 919 h 1495"/>
                <a:gd name="T4" fmla="*/ 419 w 1563"/>
                <a:gd name="T5" fmla="*/ 45 h 1495"/>
                <a:gd name="T6" fmla="*/ 440 w 1563"/>
                <a:gd name="T7" fmla="*/ 0 h 1495"/>
                <a:gd name="T8" fmla="*/ 996 w 1563"/>
                <a:gd name="T9" fmla="*/ 267 h 1495"/>
                <a:gd name="T10" fmla="*/ 1192 w 1563"/>
                <a:gd name="T11" fmla="*/ 361 h 1495"/>
                <a:gd name="T12" fmla="*/ 1359 w 1563"/>
                <a:gd name="T13" fmla="*/ 440 h 1495"/>
                <a:gd name="T14" fmla="*/ 1563 w 1563"/>
                <a:gd name="T15" fmla="*/ 1017 h 1495"/>
                <a:gd name="T16" fmla="*/ 1299 w 1563"/>
                <a:gd name="T17" fmla="*/ 891 h 1495"/>
                <a:gd name="T18" fmla="*/ 1032 w 1563"/>
                <a:gd name="T19" fmla="*/ 763 h 1495"/>
                <a:gd name="T20" fmla="*/ 643 w 1563"/>
                <a:gd name="T21" fmla="*/ 577 h 1495"/>
                <a:gd name="T22" fmla="*/ 458 w 1563"/>
                <a:gd name="T23" fmla="*/ 963 h 1495"/>
                <a:gd name="T24" fmla="*/ 203 w 1563"/>
                <a:gd name="T25" fmla="*/ 1495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3" h="1495">
                  <a:moveTo>
                    <a:pt x="203" y="1495"/>
                  </a:moveTo>
                  <a:lnTo>
                    <a:pt x="0" y="919"/>
                  </a:lnTo>
                  <a:lnTo>
                    <a:pt x="419" y="45"/>
                  </a:lnTo>
                  <a:lnTo>
                    <a:pt x="440" y="0"/>
                  </a:lnTo>
                  <a:lnTo>
                    <a:pt x="996" y="267"/>
                  </a:lnTo>
                  <a:lnTo>
                    <a:pt x="1192" y="361"/>
                  </a:lnTo>
                  <a:lnTo>
                    <a:pt x="1359" y="440"/>
                  </a:lnTo>
                  <a:lnTo>
                    <a:pt x="1563" y="1017"/>
                  </a:lnTo>
                  <a:lnTo>
                    <a:pt x="1299" y="891"/>
                  </a:lnTo>
                  <a:lnTo>
                    <a:pt x="1032" y="763"/>
                  </a:lnTo>
                  <a:lnTo>
                    <a:pt x="643" y="577"/>
                  </a:lnTo>
                  <a:lnTo>
                    <a:pt x="458" y="963"/>
                  </a:lnTo>
                  <a:lnTo>
                    <a:pt x="203" y="149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5"/>
            <p:cNvSpPr>
              <a:spLocks/>
            </p:cNvSpPr>
            <p:nvPr/>
          </p:nvSpPr>
          <p:spPr bwMode="auto">
            <a:xfrm>
              <a:off x="5190888" y="4163696"/>
              <a:ext cx="1212616" cy="1274232"/>
            </a:xfrm>
            <a:custGeom>
              <a:avLst/>
              <a:gdLst>
                <a:gd name="T0" fmla="*/ 888 w 1477"/>
                <a:gd name="T1" fmla="*/ 1552 h 1552"/>
                <a:gd name="T2" fmla="*/ 14 w 1477"/>
                <a:gd name="T3" fmla="*/ 1062 h 1552"/>
                <a:gd name="T4" fmla="*/ 0 w 1477"/>
                <a:gd name="T5" fmla="*/ 1054 h 1552"/>
                <a:gd name="T6" fmla="*/ 308 w 1477"/>
                <a:gd name="T7" fmla="*/ 503 h 1552"/>
                <a:gd name="T8" fmla="*/ 418 w 1477"/>
                <a:gd name="T9" fmla="*/ 308 h 1552"/>
                <a:gd name="T10" fmla="*/ 497 w 1477"/>
                <a:gd name="T11" fmla="*/ 166 h 1552"/>
                <a:gd name="T12" fmla="*/ 1087 w 1477"/>
                <a:gd name="T13" fmla="*/ 0 h 1552"/>
                <a:gd name="T14" fmla="*/ 990 w 1477"/>
                <a:gd name="T15" fmla="*/ 170 h 1552"/>
                <a:gd name="T16" fmla="*/ 827 w 1477"/>
                <a:gd name="T17" fmla="*/ 461 h 1552"/>
                <a:gd name="T18" fmla="*/ 588 w 1477"/>
                <a:gd name="T19" fmla="*/ 888 h 1552"/>
                <a:gd name="T20" fmla="*/ 908 w 1477"/>
                <a:gd name="T21" fmla="*/ 1068 h 1552"/>
                <a:gd name="T22" fmla="*/ 1477 w 1477"/>
                <a:gd name="T23" fmla="*/ 1387 h 1552"/>
                <a:gd name="T24" fmla="*/ 888 w 1477"/>
                <a:gd name="T25" fmla="*/ 1552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7" h="1552">
                  <a:moveTo>
                    <a:pt x="888" y="1552"/>
                  </a:moveTo>
                  <a:lnTo>
                    <a:pt x="14" y="1062"/>
                  </a:lnTo>
                  <a:lnTo>
                    <a:pt x="0" y="1054"/>
                  </a:lnTo>
                  <a:lnTo>
                    <a:pt x="308" y="503"/>
                  </a:lnTo>
                  <a:lnTo>
                    <a:pt x="418" y="308"/>
                  </a:lnTo>
                  <a:lnTo>
                    <a:pt x="497" y="166"/>
                  </a:lnTo>
                  <a:lnTo>
                    <a:pt x="1087" y="0"/>
                  </a:lnTo>
                  <a:lnTo>
                    <a:pt x="990" y="170"/>
                  </a:lnTo>
                  <a:lnTo>
                    <a:pt x="827" y="461"/>
                  </a:lnTo>
                  <a:lnTo>
                    <a:pt x="588" y="888"/>
                  </a:lnTo>
                  <a:lnTo>
                    <a:pt x="908" y="1068"/>
                  </a:lnTo>
                  <a:lnTo>
                    <a:pt x="1477" y="1387"/>
                  </a:lnTo>
                  <a:lnTo>
                    <a:pt x="888" y="155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7"/>
            <p:cNvSpPr>
              <a:spLocks/>
            </p:cNvSpPr>
            <p:nvPr/>
          </p:nvSpPr>
          <p:spPr bwMode="auto">
            <a:xfrm>
              <a:off x="6161967" y="2707077"/>
              <a:ext cx="1276697" cy="1215080"/>
            </a:xfrm>
            <a:custGeom>
              <a:avLst/>
              <a:gdLst>
                <a:gd name="T0" fmla="*/ 1058 w 1553"/>
                <a:gd name="T1" fmla="*/ 1478 h 1478"/>
                <a:gd name="T2" fmla="*/ 513 w 1553"/>
                <a:gd name="T3" fmla="*/ 1175 h 1478"/>
                <a:gd name="T4" fmla="*/ 319 w 1553"/>
                <a:gd name="T5" fmla="*/ 1067 h 1478"/>
                <a:gd name="T6" fmla="*/ 167 w 1553"/>
                <a:gd name="T7" fmla="*/ 982 h 1478"/>
                <a:gd name="T8" fmla="*/ 0 w 1553"/>
                <a:gd name="T9" fmla="*/ 394 h 1478"/>
                <a:gd name="T10" fmla="*/ 188 w 1553"/>
                <a:gd name="T11" fmla="*/ 499 h 1478"/>
                <a:gd name="T12" fmla="*/ 474 w 1553"/>
                <a:gd name="T13" fmla="*/ 659 h 1478"/>
                <a:gd name="T14" fmla="*/ 890 w 1553"/>
                <a:gd name="T15" fmla="*/ 890 h 1478"/>
                <a:gd name="T16" fmla="*/ 1076 w 1553"/>
                <a:gd name="T17" fmla="*/ 557 h 1478"/>
                <a:gd name="T18" fmla="*/ 1385 w 1553"/>
                <a:gd name="T19" fmla="*/ 0 h 1478"/>
                <a:gd name="T20" fmla="*/ 1553 w 1553"/>
                <a:gd name="T21" fmla="*/ 589 h 1478"/>
                <a:gd name="T22" fmla="*/ 1081 w 1553"/>
                <a:gd name="T23" fmla="*/ 1436 h 1478"/>
                <a:gd name="T24" fmla="*/ 1058 w 1553"/>
                <a:gd name="T25" fmla="*/ 1478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53" h="1478">
                  <a:moveTo>
                    <a:pt x="1058" y="1478"/>
                  </a:moveTo>
                  <a:lnTo>
                    <a:pt x="513" y="1175"/>
                  </a:lnTo>
                  <a:lnTo>
                    <a:pt x="319" y="1067"/>
                  </a:lnTo>
                  <a:lnTo>
                    <a:pt x="167" y="982"/>
                  </a:lnTo>
                  <a:lnTo>
                    <a:pt x="0" y="394"/>
                  </a:lnTo>
                  <a:lnTo>
                    <a:pt x="188" y="499"/>
                  </a:lnTo>
                  <a:lnTo>
                    <a:pt x="474" y="659"/>
                  </a:lnTo>
                  <a:lnTo>
                    <a:pt x="890" y="890"/>
                  </a:lnTo>
                  <a:lnTo>
                    <a:pt x="1076" y="557"/>
                  </a:lnTo>
                  <a:lnTo>
                    <a:pt x="1385" y="0"/>
                  </a:lnTo>
                  <a:lnTo>
                    <a:pt x="1553" y="589"/>
                  </a:lnTo>
                  <a:lnTo>
                    <a:pt x="1081" y="1436"/>
                  </a:lnTo>
                  <a:lnTo>
                    <a:pt x="1058" y="147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8"/>
            <p:cNvSpPr>
              <a:spLocks/>
            </p:cNvSpPr>
            <p:nvPr/>
          </p:nvSpPr>
          <p:spPr bwMode="auto">
            <a:xfrm>
              <a:off x="4752178" y="1726133"/>
              <a:ext cx="1220010" cy="1279162"/>
            </a:xfrm>
            <a:custGeom>
              <a:avLst/>
              <a:gdLst>
                <a:gd name="T0" fmla="*/ 433 w 1486"/>
                <a:gd name="T1" fmla="*/ 1557 h 1557"/>
                <a:gd name="T2" fmla="*/ 557 w 1486"/>
                <a:gd name="T3" fmla="*/ 1319 h 1557"/>
                <a:gd name="T4" fmla="*/ 696 w 1486"/>
                <a:gd name="T5" fmla="*/ 1051 h 1557"/>
                <a:gd name="T6" fmla="*/ 904 w 1486"/>
                <a:gd name="T7" fmla="*/ 655 h 1557"/>
                <a:gd name="T8" fmla="*/ 541 w 1486"/>
                <a:gd name="T9" fmla="*/ 464 h 1557"/>
                <a:gd name="T10" fmla="*/ 0 w 1486"/>
                <a:gd name="T11" fmla="*/ 183 h 1557"/>
                <a:gd name="T12" fmla="*/ 584 w 1486"/>
                <a:gd name="T13" fmla="*/ 0 h 1557"/>
                <a:gd name="T14" fmla="*/ 1478 w 1486"/>
                <a:gd name="T15" fmla="*/ 467 h 1557"/>
                <a:gd name="T16" fmla="*/ 1486 w 1486"/>
                <a:gd name="T17" fmla="*/ 472 h 1557"/>
                <a:gd name="T18" fmla="*/ 1197 w 1486"/>
                <a:gd name="T19" fmla="*/ 1027 h 1557"/>
                <a:gd name="T20" fmla="*/ 1096 w 1486"/>
                <a:gd name="T21" fmla="*/ 1220 h 1557"/>
                <a:gd name="T22" fmla="*/ 1015 w 1486"/>
                <a:gd name="T23" fmla="*/ 1374 h 1557"/>
                <a:gd name="T24" fmla="*/ 433 w 1486"/>
                <a:gd name="T25" fmla="*/ 1557 h 1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6" h="1557">
                  <a:moveTo>
                    <a:pt x="433" y="1557"/>
                  </a:moveTo>
                  <a:lnTo>
                    <a:pt x="557" y="1319"/>
                  </a:lnTo>
                  <a:lnTo>
                    <a:pt x="696" y="1051"/>
                  </a:lnTo>
                  <a:lnTo>
                    <a:pt x="904" y="655"/>
                  </a:lnTo>
                  <a:lnTo>
                    <a:pt x="541" y="464"/>
                  </a:lnTo>
                  <a:lnTo>
                    <a:pt x="0" y="183"/>
                  </a:lnTo>
                  <a:lnTo>
                    <a:pt x="584" y="0"/>
                  </a:lnTo>
                  <a:lnTo>
                    <a:pt x="1478" y="467"/>
                  </a:lnTo>
                  <a:lnTo>
                    <a:pt x="1486" y="472"/>
                  </a:lnTo>
                  <a:lnTo>
                    <a:pt x="1197" y="1027"/>
                  </a:lnTo>
                  <a:lnTo>
                    <a:pt x="1096" y="1220"/>
                  </a:lnTo>
                  <a:lnTo>
                    <a:pt x="1015" y="1374"/>
                  </a:lnTo>
                  <a:lnTo>
                    <a:pt x="433" y="155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921977" y="1435948"/>
            <a:ext cx="2937088" cy="1702708"/>
            <a:chOff x="7881041" y="1262648"/>
            <a:chExt cx="2937088" cy="1702708"/>
          </a:xfrm>
        </p:grpSpPr>
        <p:sp>
          <p:nvSpPr>
            <p:cNvPr id="24" name="TextBox 23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921977" y="4042609"/>
            <a:ext cx="2937088" cy="1702708"/>
            <a:chOff x="8940033" y="3869309"/>
            <a:chExt cx="2937088" cy="1702708"/>
          </a:xfrm>
        </p:grpSpPr>
        <p:sp>
          <p:nvSpPr>
            <p:cNvPr id="29" name="TextBox 28"/>
            <p:cNvSpPr txBox="1"/>
            <p:nvPr/>
          </p:nvSpPr>
          <p:spPr>
            <a:xfrm>
              <a:off x="8940033" y="3869309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47828" y="4402466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32936" y="1435948"/>
            <a:ext cx="2937088" cy="1702708"/>
            <a:chOff x="350992" y="2767961"/>
            <a:chExt cx="2937088" cy="1702708"/>
          </a:xfrm>
        </p:grpSpPr>
        <p:sp>
          <p:nvSpPr>
            <p:cNvPr id="32" name="TextBox 31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2936" y="4042609"/>
            <a:ext cx="2937088" cy="1702708"/>
            <a:chOff x="1253244" y="4520183"/>
            <a:chExt cx="2937088" cy="1702708"/>
          </a:xfrm>
        </p:grpSpPr>
        <p:sp>
          <p:nvSpPr>
            <p:cNvPr id="36" name="TextBox 35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61039" y="50533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951246" y="1808846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38636" y="3352010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77800" y="4801321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21616" y="3167428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8923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4-Step Circular Diagram for PowerPoint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29977" y="1476751"/>
            <a:ext cx="4132046" cy="4162458"/>
            <a:chOff x="3753988" y="1726133"/>
            <a:chExt cx="3684676" cy="3711795"/>
          </a:xfrm>
        </p:grpSpPr>
        <p:sp>
          <p:nvSpPr>
            <p:cNvPr id="11" name="Freeform: Shape 10"/>
            <p:cNvSpPr/>
            <p:nvPr/>
          </p:nvSpPr>
          <p:spPr>
            <a:xfrm>
              <a:off x="4115472" y="2106479"/>
              <a:ext cx="1378893" cy="1344550"/>
            </a:xfrm>
            <a:custGeom>
              <a:avLst/>
              <a:gdLst>
                <a:gd name="connsiteX0" fmla="*/ 1082819 w 1378893"/>
                <a:gd name="connsiteY0" fmla="*/ 0 h 1344550"/>
                <a:gd name="connsiteX1" fmla="*/ 1378893 w 1378893"/>
                <a:gd name="connsiteY1" fmla="*/ 155890 h 1344550"/>
                <a:gd name="connsiteX2" fmla="*/ 1208124 w 1378893"/>
                <a:gd name="connsiteY2" fmla="*/ 481226 h 1344550"/>
                <a:gd name="connsiteX3" fmla="*/ 1136478 w 1378893"/>
                <a:gd name="connsiteY3" fmla="*/ 619458 h 1344550"/>
                <a:gd name="connsiteX4" fmla="*/ 1004158 w 1378893"/>
                <a:gd name="connsiteY4" fmla="*/ 681188 h 1344550"/>
                <a:gd name="connsiteX5" fmla="*/ 573497 w 1378893"/>
                <a:gd name="connsiteY5" fmla="*/ 1276320 h 1344550"/>
                <a:gd name="connsiteX6" fmla="*/ 563083 w 1378893"/>
                <a:gd name="connsiteY6" fmla="*/ 1344550 h 1344550"/>
                <a:gd name="connsiteX7" fmla="*/ 456785 w 1378893"/>
                <a:gd name="connsiteY7" fmla="*/ 1293605 h 1344550"/>
                <a:gd name="connsiteX8" fmla="*/ 0 w 1378893"/>
                <a:gd name="connsiteY8" fmla="*/ 1074396 h 1344550"/>
                <a:gd name="connsiteX9" fmla="*/ 15080 w 1378893"/>
                <a:gd name="connsiteY9" fmla="*/ 1009951 h 1344550"/>
                <a:gd name="connsiteX10" fmla="*/ 1082751 w 1378893"/>
                <a:gd name="connsiteY10" fmla="*/ 14 h 1344550"/>
                <a:gd name="connsiteX11" fmla="*/ 1082819 w 1378893"/>
                <a:gd name="connsiteY11" fmla="*/ 0 h 134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78893" h="1344550">
                  <a:moveTo>
                    <a:pt x="1082819" y="0"/>
                  </a:moveTo>
                  <a:lnTo>
                    <a:pt x="1378893" y="155890"/>
                  </a:lnTo>
                  <a:lnTo>
                    <a:pt x="1208124" y="481226"/>
                  </a:lnTo>
                  <a:lnTo>
                    <a:pt x="1136478" y="619458"/>
                  </a:lnTo>
                  <a:lnTo>
                    <a:pt x="1004158" y="681188"/>
                  </a:lnTo>
                  <a:cubicBezTo>
                    <a:pt x="785848" y="806719"/>
                    <a:pt x="625577" y="1021815"/>
                    <a:pt x="573497" y="1276320"/>
                  </a:cubicBezTo>
                  <a:lnTo>
                    <a:pt x="563083" y="1344550"/>
                  </a:lnTo>
                  <a:lnTo>
                    <a:pt x="456785" y="1293605"/>
                  </a:lnTo>
                  <a:lnTo>
                    <a:pt x="0" y="1074396"/>
                  </a:lnTo>
                  <a:lnTo>
                    <a:pt x="15080" y="1009951"/>
                  </a:lnTo>
                  <a:cubicBezTo>
                    <a:pt x="169531" y="513379"/>
                    <a:pt x="574828" y="127326"/>
                    <a:pt x="1082751" y="14"/>
                  </a:cubicBezTo>
                  <a:cubicBezTo>
                    <a:pt x="1082774" y="9"/>
                    <a:pt x="1082796" y="5"/>
                    <a:pt x="1082819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4717822" y="2719397"/>
              <a:ext cx="1693226" cy="1690761"/>
            </a:xfrm>
            <a:custGeom>
              <a:avLst/>
              <a:gdLst>
                <a:gd name="T0" fmla="*/ 975 w 2059"/>
                <a:gd name="T1" fmla="*/ 2058 h 2058"/>
                <a:gd name="T2" fmla="*/ 904 w 2059"/>
                <a:gd name="T3" fmla="*/ 2053 h 2058"/>
                <a:gd name="T4" fmla="*/ 767 w 2059"/>
                <a:gd name="T5" fmla="*/ 2027 h 2058"/>
                <a:gd name="T6" fmla="*/ 637 w 2059"/>
                <a:gd name="T7" fmla="*/ 1983 h 2058"/>
                <a:gd name="T8" fmla="*/ 516 w 2059"/>
                <a:gd name="T9" fmla="*/ 1923 h 2058"/>
                <a:gd name="T10" fmla="*/ 404 w 2059"/>
                <a:gd name="T11" fmla="*/ 1849 h 2058"/>
                <a:gd name="T12" fmla="*/ 303 w 2059"/>
                <a:gd name="T13" fmla="*/ 1761 h 2058"/>
                <a:gd name="T14" fmla="*/ 214 w 2059"/>
                <a:gd name="T15" fmla="*/ 1660 h 2058"/>
                <a:gd name="T16" fmla="*/ 139 w 2059"/>
                <a:gd name="T17" fmla="*/ 1549 h 2058"/>
                <a:gd name="T18" fmla="*/ 107 w 2059"/>
                <a:gd name="T19" fmla="*/ 1490 h 2058"/>
                <a:gd name="T20" fmla="*/ 371 w 2059"/>
                <a:gd name="T21" fmla="*/ 1616 h 2058"/>
                <a:gd name="T22" fmla="*/ 167 w 2059"/>
                <a:gd name="T23" fmla="*/ 1039 h 2058"/>
                <a:gd name="T24" fmla="*/ 0 w 2059"/>
                <a:gd name="T25" fmla="*/ 960 h 2058"/>
                <a:gd name="T26" fmla="*/ 6 w 2059"/>
                <a:gd name="T27" fmla="*/ 889 h 2058"/>
                <a:gd name="T28" fmla="*/ 33 w 2059"/>
                <a:gd name="T29" fmla="*/ 752 h 2058"/>
                <a:gd name="T30" fmla="*/ 79 w 2059"/>
                <a:gd name="T31" fmla="*/ 623 h 2058"/>
                <a:gd name="T32" fmla="*/ 140 w 2059"/>
                <a:gd name="T33" fmla="*/ 503 h 2058"/>
                <a:gd name="T34" fmla="*/ 216 w 2059"/>
                <a:gd name="T35" fmla="*/ 392 h 2058"/>
                <a:gd name="T36" fmla="*/ 306 w 2059"/>
                <a:gd name="T37" fmla="*/ 291 h 2058"/>
                <a:gd name="T38" fmla="*/ 408 w 2059"/>
                <a:gd name="T39" fmla="*/ 203 h 2058"/>
                <a:gd name="T40" fmla="*/ 521 w 2059"/>
                <a:gd name="T41" fmla="*/ 130 h 2058"/>
                <a:gd name="T42" fmla="*/ 580 w 2059"/>
                <a:gd name="T43" fmla="*/ 99 h 2058"/>
                <a:gd name="T44" fmla="*/ 456 w 2059"/>
                <a:gd name="T45" fmla="*/ 337 h 2058"/>
                <a:gd name="T46" fmla="*/ 1038 w 2059"/>
                <a:gd name="T47" fmla="*/ 154 h 2058"/>
                <a:gd name="T48" fmla="*/ 1119 w 2059"/>
                <a:gd name="T49" fmla="*/ 0 h 2058"/>
                <a:gd name="T50" fmla="*/ 1184 w 2059"/>
                <a:gd name="T51" fmla="*/ 7 h 2058"/>
                <a:gd name="T52" fmla="*/ 1309 w 2059"/>
                <a:gd name="T53" fmla="*/ 33 h 2058"/>
                <a:gd name="T54" fmla="*/ 1427 w 2059"/>
                <a:gd name="T55" fmla="*/ 75 h 2058"/>
                <a:gd name="T56" fmla="*/ 1540 w 2059"/>
                <a:gd name="T57" fmla="*/ 130 h 2058"/>
                <a:gd name="T58" fmla="*/ 1644 w 2059"/>
                <a:gd name="T59" fmla="*/ 197 h 2058"/>
                <a:gd name="T60" fmla="*/ 1737 w 2059"/>
                <a:gd name="T61" fmla="*/ 278 h 2058"/>
                <a:gd name="T62" fmla="*/ 1822 w 2059"/>
                <a:gd name="T63" fmla="*/ 367 h 2058"/>
                <a:gd name="T64" fmla="*/ 1896 w 2059"/>
                <a:gd name="T65" fmla="*/ 467 h 2058"/>
                <a:gd name="T66" fmla="*/ 1928 w 2059"/>
                <a:gd name="T67" fmla="*/ 520 h 2058"/>
                <a:gd name="T68" fmla="*/ 1740 w 2059"/>
                <a:gd name="T69" fmla="*/ 415 h 2058"/>
                <a:gd name="T70" fmla="*/ 1907 w 2059"/>
                <a:gd name="T71" fmla="*/ 1003 h 2058"/>
                <a:gd name="T72" fmla="*/ 2059 w 2059"/>
                <a:gd name="T73" fmla="*/ 1088 h 2058"/>
                <a:gd name="T74" fmla="*/ 2054 w 2059"/>
                <a:gd name="T75" fmla="*/ 1154 h 2058"/>
                <a:gd name="T76" fmla="*/ 2030 w 2059"/>
                <a:gd name="T77" fmla="*/ 1283 h 2058"/>
                <a:gd name="T78" fmla="*/ 1991 w 2059"/>
                <a:gd name="T79" fmla="*/ 1404 h 2058"/>
                <a:gd name="T80" fmla="*/ 1938 w 2059"/>
                <a:gd name="T81" fmla="*/ 1519 h 2058"/>
                <a:gd name="T82" fmla="*/ 1870 w 2059"/>
                <a:gd name="T83" fmla="*/ 1626 h 2058"/>
                <a:gd name="T84" fmla="*/ 1792 w 2059"/>
                <a:gd name="T85" fmla="*/ 1724 h 2058"/>
                <a:gd name="T86" fmla="*/ 1701 w 2059"/>
                <a:gd name="T87" fmla="*/ 1810 h 2058"/>
                <a:gd name="T88" fmla="*/ 1602 w 2059"/>
                <a:gd name="T89" fmla="*/ 1887 h 2058"/>
                <a:gd name="T90" fmla="*/ 1547 w 2059"/>
                <a:gd name="T91" fmla="*/ 1920 h 2058"/>
                <a:gd name="T92" fmla="*/ 1644 w 2059"/>
                <a:gd name="T93" fmla="*/ 1750 h 2058"/>
                <a:gd name="T94" fmla="*/ 1054 w 2059"/>
                <a:gd name="T95" fmla="*/ 1916 h 2058"/>
                <a:gd name="T96" fmla="*/ 975 w 2059"/>
                <a:gd name="T97" fmla="*/ 2058 h 2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59" h="2058">
                  <a:moveTo>
                    <a:pt x="975" y="2058"/>
                  </a:moveTo>
                  <a:lnTo>
                    <a:pt x="904" y="2053"/>
                  </a:lnTo>
                  <a:lnTo>
                    <a:pt x="767" y="2027"/>
                  </a:lnTo>
                  <a:lnTo>
                    <a:pt x="637" y="1983"/>
                  </a:lnTo>
                  <a:lnTo>
                    <a:pt x="516" y="1923"/>
                  </a:lnTo>
                  <a:lnTo>
                    <a:pt x="404" y="1849"/>
                  </a:lnTo>
                  <a:lnTo>
                    <a:pt x="303" y="1761"/>
                  </a:lnTo>
                  <a:lnTo>
                    <a:pt x="214" y="1660"/>
                  </a:lnTo>
                  <a:lnTo>
                    <a:pt x="139" y="1549"/>
                  </a:lnTo>
                  <a:lnTo>
                    <a:pt x="107" y="1490"/>
                  </a:lnTo>
                  <a:lnTo>
                    <a:pt x="371" y="1616"/>
                  </a:lnTo>
                  <a:lnTo>
                    <a:pt x="167" y="1039"/>
                  </a:lnTo>
                  <a:lnTo>
                    <a:pt x="0" y="960"/>
                  </a:lnTo>
                  <a:lnTo>
                    <a:pt x="6" y="889"/>
                  </a:lnTo>
                  <a:lnTo>
                    <a:pt x="33" y="752"/>
                  </a:lnTo>
                  <a:lnTo>
                    <a:pt x="79" y="623"/>
                  </a:lnTo>
                  <a:lnTo>
                    <a:pt x="140" y="503"/>
                  </a:lnTo>
                  <a:lnTo>
                    <a:pt x="216" y="392"/>
                  </a:lnTo>
                  <a:lnTo>
                    <a:pt x="306" y="291"/>
                  </a:lnTo>
                  <a:lnTo>
                    <a:pt x="408" y="203"/>
                  </a:lnTo>
                  <a:lnTo>
                    <a:pt x="521" y="130"/>
                  </a:lnTo>
                  <a:lnTo>
                    <a:pt x="580" y="99"/>
                  </a:lnTo>
                  <a:lnTo>
                    <a:pt x="456" y="337"/>
                  </a:lnTo>
                  <a:lnTo>
                    <a:pt x="1038" y="154"/>
                  </a:lnTo>
                  <a:lnTo>
                    <a:pt x="1119" y="0"/>
                  </a:lnTo>
                  <a:lnTo>
                    <a:pt x="1184" y="7"/>
                  </a:lnTo>
                  <a:lnTo>
                    <a:pt x="1309" y="33"/>
                  </a:lnTo>
                  <a:lnTo>
                    <a:pt x="1427" y="75"/>
                  </a:lnTo>
                  <a:lnTo>
                    <a:pt x="1540" y="130"/>
                  </a:lnTo>
                  <a:lnTo>
                    <a:pt x="1644" y="197"/>
                  </a:lnTo>
                  <a:lnTo>
                    <a:pt x="1737" y="278"/>
                  </a:lnTo>
                  <a:lnTo>
                    <a:pt x="1822" y="367"/>
                  </a:lnTo>
                  <a:lnTo>
                    <a:pt x="1896" y="467"/>
                  </a:lnTo>
                  <a:lnTo>
                    <a:pt x="1928" y="520"/>
                  </a:lnTo>
                  <a:lnTo>
                    <a:pt x="1740" y="415"/>
                  </a:lnTo>
                  <a:lnTo>
                    <a:pt x="1907" y="1003"/>
                  </a:lnTo>
                  <a:lnTo>
                    <a:pt x="2059" y="1088"/>
                  </a:lnTo>
                  <a:lnTo>
                    <a:pt x="2054" y="1154"/>
                  </a:lnTo>
                  <a:lnTo>
                    <a:pt x="2030" y="1283"/>
                  </a:lnTo>
                  <a:lnTo>
                    <a:pt x="1991" y="1404"/>
                  </a:lnTo>
                  <a:lnTo>
                    <a:pt x="1938" y="1519"/>
                  </a:lnTo>
                  <a:lnTo>
                    <a:pt x="1870" y="1626"/>
                  </a:lnTo>
                  <a:lnTo>
                    <a:pt x="1792" y="1724"/>
                  </a:lnTo>
                  <a:lnTo>
                    <a:pt x="1701" y="1810"/>
                  </a:lnTo>
                  <a:lnTo>
                    <a:pt x="1602" y="1887"/>
                  </a:lnTo>
                  <a:lnTo>
                    <a:pt x="1547" y="1920"/>
                  </a:lnTo>
                  <a:lnTo>
                    <a:pt x="1644" y="1750"/>
                  </a:lnTo>
                  <a:lnTo>
                    <a:pt x="1054" y="1916"/>
                  </a:lnTo>
                  <a:lnTo>
                    <a:pt x="975" y="20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4115472" y="2108363"/>
              <a:ext cx="1378893" cy="1256359"/>
            </a:xfrm>
            <a:custGeom>
              <a:avLst/>
              <a:gdLst>
                <a:gd name="connsiteX0" fmla="*/ 1082819 w 1378893"/>
                <a:gd name="connsiteY0" fmla="*/ 0 h 1256359"/>
                <a:gd name="connsiteX1" fmla="*/ 1378893 w 1378893"/>
                <a:gd name="connsiteY1" fmla="*/ 155890 h 1256359"/>
                <a:gd name="connsiteX2" fmla="*/ 1259115 w 1378893"/>
                <a:gd name="connsiteY2" fmla="*/ 384083 h 1256359"/>
                <a:gd name="connsiteX3" fmla="*/ 1256202 w 1378893"/>
                <a:gd name="connsiteY3" fmla="*/ 384471 h 1256359"/>
                <a:gd name="connsiteX4" fmla="*/ 382135 w 1378893"/>
                <a:gd name="connsiteY4" fmla="*/ 1236954 h 1256359"/>
                <a:gd name="connsiteX5" fmla="*/ 379173 w 1378893"/>
                <a:gd name="connsiteY5" fmla="*/ 1256359 h 1256359"/>
                <a:gd name="connsiteX6" fmla="*/ 0 w 1378893"/>
                <a:gd name="connsiteY6" fmla="*/ 1074396 h 1256359"/>
                <a:gd name="connsiteX7" fmla="*/ 15080 w 1378893"/>
                <a:gd name="connsiteY7" fmla="*/ 1009951 h 1256359"/>
                <a:gd name="connsiteX8" fmla="*/ 1082751 w 1378893"/>
                <a:gd name="connsiteY8" fmla="*/ 14 h 1256359"/>
                <a:gd name="connsiteX9" fmla="*/ 1082819 w 1378893"/>
                <a:gd name="connsiteY9" fmla="*/ 0 h 125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8893" h="1256359">
                  <a:moveTo>
                    <a:pt x="1082819" y="0"/>
                  </a:moveTo>
                  <a:lnTo>
                    <a:pt x="1378893" y="155890"/>
                  </a:lnTo>
                  <a:lnTo>
                    <a:pt x="1259115" y="384083"/>
                  </a:lnTo>
                  <a:lnTo>
                    <a:pt x="1256202" y="384471"/>
                  </a:lnTo>
                  <a:cubicBezTo>
                    <a:pt x="818240" y="462703"/>
                    <a:pt x="470984" y="802764"/>
                    <a:pt x="382135" y="1236954"/>
                  </a:cubicBezTo>
                  <a:lnTo>
                    <a:pt x="379173" y="1256359"/>
                  </a:lnTo>
                  <a:lnTo>
                    <a:pt x="0" y="1074396"/>
                  </a:lnTo>
                  <a:lnTo>
                    <a:pt x="15080" y="1009951"/>
                  </a:lnTo>
                  <a:cubicBezTo>
                    <a:pt x="169531" y="513379"/>
                    <a:pt x="574828" y="127326"/>
                    <a:pt x="1082751" y="14"/>
                  </a:cubicBezTo>
                  <a:cubicBezTo>
                    <a:pt x="1082774" y="9"/>
                    <a:pt x="1082796" y="5"/>
                    <a:pt x="10828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5678197" y="2117819"/>
              <a:ext cx="1343540" cy="1319055"/>
            </a:xfrm>
            <a:custGeom>
              <a:avLst/>
              <a:gdLst>
                <a:gd name="connsiteX0" fmla="*/ 290976 w 1343540"/>
                <a:gd name="connsiteY0" fmla="*/ 0 h 1319055"/>
                <a:gd name="connsiteX1" fmla="*/ 367777 w 1343540"/>
                <a:gd name="connsiteY1" fmla="*/ 22580 h 1319055"/>
                <a:gd name="connsiteX2" fmla="*/ 1320123 w 1343540"/>
                <a:gd name="connsiteY2" fmla="*/ 998612 h 1319055"/>
                <a:gd name="connsiteX3" fmla="*/ 1343540 w 1343540"/>
                <a:gd name="connsiteY3" fmla="*/ 1089682 h 1319055"/>
                <a:gd name="connsiteX4" fmla="*/ 1215425 w 1343540"/>
                <a:gd name="connsiteY4" fmla="*/ 1319055 h 1319055"/>
                <a:gd name="connsiteX5" fmla="*/ 873438 w 1343540"/>
                <a:gd name="connsiteY5" fmla="*/ 1129147 h 1319055"/>
                <a:gd name="connsiteX6" fmla="*/ 663077 w 1343540"/>
                <a:gd name="connsiteY6" fmla="*/ 1011459 h 1319055"/>
                <a:gd name="connsiteX7" fmla="*/ 627245 w 1343540"/>
                <a:gd name="connsiteY7" fmla="*/ 945444 h 1319055"/>
                <a:gd name="connsiteX8" fmla="*/ 54 w 1343540"/>
                <a:gd name="connsiteY8" fmla="*/ 558634 h 1319055"/>
                <a:gd name="connsiteX9" fmla="*/ 0 w 1343540"/>
                <a:gd name="connsiteY9" fmla="*/ 558630 h 1319055"/>
                <a:gd name="connsiteX10" fmla="*/ 56721 w 1343540"/>
                <a:gd name="connsiteY10" fmla="*/ 450170 h 131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3540" h="1319055">
                  <a:moveTo>
                    <a:pt x="290976" y="0"/>
                  </a:moveTo>
                  <a:lnTo>
                    <a:pt x="367777" y="22580"/>
                  </a:lnTo>
                  <a:cubicBezTo>
                    <a:pt x="821245" y="176034"/>
                    <a:pt x="1177554" y="540238"/>
                    <a:pt x="1320123" y="998612"/>
                  </a:cubicBezTo>
                  <a:lnTo>
                    <a:pt x="1343540" y="1089682"/>
                  </a:lnTo>
                  <a:lnTo>
                    <a:pt x="1215425" y="1319055"/>
                  </a:lnTo>
                  <a:lnTo>
                    <a:pt x="873438" y="1129147"/>
                  </a:lnTo>
                  <a:lnTo>
                    <a:pt x="663077" y="1011459"/>
                  </a:lnTo>
                  <a:lnTo>
                    <a:pt x="627245" y="945444"/>
                  </a:lnTo>
                  <a:cubicBezTo>
                    <a:pt x="486729" y="737452"/>
                    <a:pt x="260947" y="591798"/>
                    <a:pt x="54" y="558634"/>
                  </a:cubicBezTo>
                  <a:cubicBezTo>
                    <a:pt x="36" y="558633"/>
                    <a:pt x="18" y="558631"/>
                    <a:pt x="0" y="558630"/>
                  </a:cubicBezTo>
                  <a:lnTo>
                    <a:pt x="56721" y="45017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5772472" y="2119702"/>
              <a:ext cx="1249265" cy="1319055"/>
            </a:xfrm>
            <a:custGeom>
              <a:avLst/>
              <a:gdLst>
                <a:gd name="connsiteX0" fmla="*/ 196701 w 1249265"/>
                <a:gd name="connsiteY0" fmla="*/ 0 h 1319055"/>
                <a:gd name="connsiteX1" fmla="*/ 273502 w 1249265"/>
                <a:gd name="connsiteY1" fmla="*/ 22580 h 1319055"/>
                <a:gd name="connsiteX2" fmla="*/ 1225848 w 1249265"/>
                <a:gd name="connsiteY2" fmla="*/ 998612 h 1319055"/>
                <a:gd name="connsiteX3" fmla="*/ 1249265 w 1249265"/>
                <a:gd name="connsiteY3" fmla="*/ 1089682 h 1319055"/>
                <a:gd name="connsiteX4" fmla="*/ 1121150 w 1249265"/>
                <a:gd name="connsiteY4" fmla="*/ 1319055 h 1319055"/>
                <a:gd name="connsiteX5" fmla="*/ 843121 w 1249265"/>
                <a:gd name="connsiteY5" fmla="*/ 1164664 h 1319055"/>
                <a:gd name="connsiteX6" fmla="*/ 831960 w 1249265"/>
                <a:gd name="connsiteY6" fmla="*/ 1121256 h 1319055"/>
                <a:gd name="connsiteX7" fmla="*/ 141223 w 1249265"/>
                <a:gd name="connsiteY7" fmla="*/ 413340 h 1319055"/>
                <a:gd name="connsiteX8" fmla="*/ 0 w 1249265"/>
                <a:gd name="connsiteY8" fmla="*/ 378003 h 131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9265" h="1319055">
                  <a:moveTo>
                    <a:pt x="196701" y="0"/>
                  </a:moveTo>
                  <a:lnTo>
                    <a:pt x="273502" y="22580"/>
                  </a:lnTo>
                  <a:cubicBezTo>
                    <a:pt x="726970" y="176034"/>
                    <a:pt x="1083279" y="540238"/>
                    <a:pt x="1225848" y="998612"/>
                  </a:cubicBezTo>
                  <a:lnTo>
                    <a:pt x="1249265" y="1089682"/>
                  </a:lnTo>
                  <a:lnTo>
                    <a:pt x="1121150" y="1319055"/>
                  </a:lnTo>
                  <a:lnTo>
                    <a:pt x="843121" y="1164664"/>
                  </a:lnTo>
                  <a:lnTo>
                    <a:pt x="831960" y="1121256"/>
                  </a:lnTo>
                  <a:cubicBezTo>
                    <a:pt x="728555" y="788797"/>
                    <a:pt x="470124" y="524640"/>
                    <a:pt x="141223" y="413340"/>
                  </a:cubicBezTo>
                  <a:lnTo>
                    <a:pt x="0" y="378003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5673636" y="3599929"/>
              <a:ext cx="1349977" cy="1423146"/>
            </a:xfrm>
            <a:custGeom>
              <a:avLst/>
              <a:gdLst>
                <a:gd name="connsiteX0" fmla="*/ 782087 w 1349977"/>
                <a:gd name="connsiteY0" fmla="*/ 0 h 1423146"/>
                <a:gd name="connsiteX1" fmla="*/ 910061 w 1349977"/>
                <a:gd name="connsiteY1" fmla="*/ 71246 h 1423146"/>
                <a:gd name="connsiteX2" fmla="*/ 1349977 w 1349977"/>
                <a:gd name="connsiteY2" fmla="*/ 315831 h 1423146"/>
                <a:gd name="connsiteX3" fmla="*/ 1347203 w 1349977"/>
                <a:gd name="connsiteY3" fmla="*/ 329180 h 1423146"/>
                <a:gd name="connsiteX4" fmla="*/ 337266 w 1349977"/>
                <a:gd name="connsiteY4" fmla="*/ 1396850 h 1423146"/>
                <a:gd name="connsiteX5" fmla="*/ 234997 w 1349977"/>
                <a:gd name="connsiteY5" fmla="*/ 1423146 h 1423146"/>
                <a:gd name="connsiteX6" fmla="*/ 0 w 1349977"/>
                <a:gd name="connsiteY6" fmla="*/ 1290956 h 1423146"/>
                <a:gd name="connsiteX7" fmla="*/ 196219 w 1349977"/>
                <a:gd name="connsiteY7" fmla="*/ 940378 h 1423146"/>
                <a:gd name="connsiteX8" fmla="*/ 301639 w 1349977"/>
                <a:gd name="connsiteY8" fmla="*/ 752168 h 1423146"/>
                <a:gd name="connsiteX9" fmla="*/ 390433 w 1349977"/>
                <a:gd name="connsiteY9" fmla="*/ 703972 h 1423146"/>
                <a:gd name="connsiteX10" fmla="*/ 777244 w 1349977"/>
                <a:gd name="connsiteY10" fmla="*/ 76781 h 142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49977" h="1423146">
                  <a:moveTo>
                    <a:pt x="782087" y="0"/>
                  </a:moveTo>
                  <a:lnTo>
                    <a:pt x="910061" y="71246"/>
                  </a:lnTo>
                  <a:lnTo>
                    <a:pt x="1349977" y="315831"/>
                  </a:lnTo>
                  <a:lnTo>
                    <a:pt x="1347203" y="329180"/>
                  </a:lnTo>
                  <a:cubicBezTo>
                    <a:pt x="1219891" y="837103"/>
                    <a:pt x="833839" y="1242401"/>
                    <a:pt x="337266" y="1396850"/>
                  </a:cubicBezTo>
                  <a:lnTo>
                    <a:pt x="234997" y="1423146"/>
                  </a:lnTo>
                  <a:lnTo>
                    <a:pt x="0" y="1290956"/>
                  </a:lnTo>
                  <a:lnTo>
                    <a:pt x="196219" y="940378"/>
                  </a:lnTo>
                  <a:lnTo>
                    <a:pt x="301639" y="752168"/>
                  </a:lnTo>
                  <a:lnTo>
                    <a:pt x="390433" y="703972"/>
                  </a:lnTo>
                  <a:cubicBezTo>
                    <a:pt x="598425" y="563456"/>
                    <a:pt x="744080" y="337674"/>
                    <a:pt x="777244" y="7678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/>
            <p:cNvSpPr/>
            <p:nvPr/>
          </p:nvSpPr>
          <p:spPr>
            <a:xfrm>
              <a:off x="5673636" y="3705400"/>
              <a:ext cx="1349977" cy="1319559"/>
            </a:xfrm>
            <a:custGeom>
              <a:avLst/>
              <a:gdLst>
                <a:gd name="connsiteX0" fmla="*/ 968230 w 1349977"/>
                <a:gd name="connsiteY0" fmla="*/ 0 h 1319559"/>
                <a:gd name="connsiteX1" fmla="*/ 1349977 w 1349977"/>
                <a:gd name="connsiteY1" fmla="*/ 212244 h 1319559"/>
                <a:gd name="connsiteX2" fmla="*/ 1347203 w 1349977"/>
                <a:gd name="connsiteY2" fmla="*/ 225593 h 1319559"/>
                <a:gd name="connsiteX3" fmla="*/ 337266 w 1349977"/>
                <a:gd name="connsiteY3" fmla="*/ 1293263 h 1319559"/>
                <a:gd name="connsiteX4" fmla="*/ 234997 w 1349977"/>
                <a:gd name="connsiteY4" fmla="*/ 1319559 h 1319559"/>
                <a:gd name="connsiteX5" fmla="*/ 0 w 1349977"/>
                <a:gd name="connsiteY5" fmla="*/ 1187369 h 1319559"/>
                <a:gd name="connsiteX6" fmla="*/ 152208 w 1349977"/>
                <a:gd name="connsiteY6" fmla="*/ 915423 h 1319559"/>
                <a:gd name="connsiteX7" fmla="*/ 214622 w 1349977"/>
                <a:gd name="connsiteY7" fmla="*/ 899375 h 1319559"/>
                <a:gd name="connsiteX8" fmla="*/ 965058 w 1349977"/>
                <a:gd name="connsiteY8" fmla="*/ 38707 h 131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9977" h="1319559">
                  <a:moveTo>
                    <a:pt x="968230" y="0"/>
                  </a:moveTo>
                  <a:lnTo>
                    <a:pt x="1349977" y="212244"/>
                  </a:lnTo>
                  <a:lnTo>
                    <a:pt x="1347203" y="225593"/>
                  </a:lnTo>
                  <a:cubicBezTo>
                    <a:pt x="1219891" y="733516"/>
                    <a:pt x="833839" y="1138814"/>
                    <a:pt x="337266" y="1293263"/>
                  </a:cubicBezTo>
                  <a:lnTo>
                    <a:pt x="234997" y="1319559"/>
                  </a:lnTo>
                  <a:lnTo>
                    <a:pt x="0" y="1187369"/>
                  </a:lnTo>
                  <a:lnTo>
                    <a:pt x="152208" y="915423"/>
                  </a:lnTo>
                  <a:lnTo>
                    <a:pt x="214622" y="899375"/>
                  </a:lnTo>
                  <a:cubicBezTo>
                    <a:pt x="602491" y="778735"/>
                    <a:pt x="897393" y="447089"/>
                    <a:pt x="965058" y="387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/>
            <p:cNvSpPr/>
            <p:nvPr/>
          </p:nvSpPr>
          <p:spPr>
            <a:xfrm>
              <a:off x="4124114" y="3654596"/>
              <a:ext cx="1388566" cy="1363962"/>
            </a:xfrm>
            <a:custGeom>
              <a:avLst/>
              <a:gdLst>
                <a:gd name="connsiteX0" fmla="*/ 158134 w 1388566"/>
                <a:gd name="connsiteY0" fmla="*/ 0 h 1363962"/>
                <a:gd name="connsiteX1" fmla="*/ 477719 w 1388566"/>
                <a:gd name="connsiteY1" fmla="*/ 152707 h 1363962"/>
                <a:gd name="connsiteX2" fmla="*/ 600618 w 1388566"/>
                <a:gd name="connsiteY2" fmla="*/ 211585 h 1363962"/>
                <a:gd name="connsiteX3" fmla="*/ 616925 w 1388566"/>
                <a:gd name="connsiteY3" fmla="*/ 256137 h 1363962"/>
                <a:gd name="connsiteX4" fmla="*/ 1304233 w 1388566"/>
                <a:gd name="connsiteY4" fmla="*/ 791626 h 1363962"/>
                <a:gd name="connsiteX5" fmla="*/ 1388566 w 1388566"/>
                <a:gd name="connsiteY5" fmla="*/ 798006 h 1363962"/>
                <a:gd name="connsiteX6" fmla="*/ 1319642 w 1388566"/>
                <a:gd name="connsiteY6" fmla="*/ 920194 h 1363962"/>
                <a:gd name="connsiteX7" fmla="*/ 1071591 w 1388566"/>
                <a:gd name="connsiteY7" fmla="*/ 1363962 h 1363962"/>
                <a:gd name="connsiteX8" fmla="*/ 958785 w 1388566"/>
                <a:gd name="connsiteY8" fmla="*/ 1330797 h 1363962"/>
                <a:gd name="connsiteX9" fmla="*/ 6438 w 1388566"/>
                <a:gd name="connsiteY9" fmla="*/ 354765 h 1363962"/>
                <a:gd name="connsiteX10" fmla="*/ 0 w 1388566"/>
                <a:gd name="connsiteY10" fmla="*/ 329723 h 1363962"/>
                <a:gd name="connsiteX11" fmla="*/ 6146 w 1388566"/>
                <a:gd name="connsiteY11" fmla="*/ 316908 h 136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88566" h="1363962">
                  <a:moveTo>
                    <a:pt x="158134" y="0"/>
                  </a:moveTo>
                  <a:lnTo>
                    <a:pt x="477719" y="152707"/>
                  </a:lnTo>
                  <a:lnTo>
                    <a:pt x="600618" y="211585"/>
                  </a:lnTo>
                  <a:lnTo>
                    <a:pt x="616925" y="256137"/>
                  </a:lnTo>
                  <a:cubicBezTo>
                    <a:pt x="735627" y="536780"/>
                    <a:pt x="993618" y="744165"/>
                    <a:pt x="1304233" y="791626"/>
                  </a:cubicBezTo>
                  <a:lnTo>
                    <a:pt x="1388566" y="798006"/>
                  </a:lnTo>
                  <a:lnTo>
                    <a:pt x="1319642" y="920194"/>
                  </a:lnTo>
                  <a:lnTo>
                    <a:pt x="1071591" y="1363962"/>
                  </a:lnTo>
                  <a:lnTo>
                    <a:pt x="958785" y="1330797"/>
                  </a:lnTo>
                  <a:cubicBezTo>
                    <a:pt x="505317" y="1177343"/>
                    <a:pt x="149008" y="813139"/>
                    <a:pt x="6438" y="354765"/>
                  </a:cubicBezTo>
                  <a:lnTo>
                    <a:pt x="0" y="329723"/>
                  </a:lnTo>
                  <a:lnTo>
                    <a:pt x="6146" y="31690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/>
            <p:cNvSpPr/>
            <p:nvPr/>
          </p:nvSpPr>
          <p:spPr>
            <a:xfrm>
              <a:off x="4124114" y="3656479"/>
              <a:ext cx="1283404" cy="1363962"/>
            </a:xfrm>
            <a:custGeom>
              <a:avLst/>
              <a:gdLst>
                <a:gd name="connsiteX0" fmla="*/ 158134 w 1283404"/>
                <a:gd name="connsiteY0" fmla="*/ 0 h 1363962"/>
                <a:gd name="connsiteX1" fmla="*/ 369401 w 1283404"/>
                <a:gd name="connsiteY1" fmla="*/ 100949 h 1363962"/>
                <a:gd name="connsiteX2" fmla="*/ 373493 w 1283404"/>
                <a:gd name="connsiteY2" fmla="*/ 127761 h 1363962"/>
                <a:gd name="connsiteX3" fmla="*/ 1247560 w 1283404"/>
                <a:gd name="connsiteY3" fmla="*/ 980244 h 1363962"/>
                <a:gd name="connsiteX4" fmla="*/ 1283404 w 1283404"/>
                <a:gd name="connsiteY4" fmla="*/ 985025 h 1363962"/>
                <a:gd name="connsiteX5" fmla="*/ 1071591 w 1283404"/>
                <a:gd name="connsiteY5" fmla="*/ 1363962 h 1363962"/>
                <a:gd name="connsiteX6" fmla="*/ 958785 w 1283404"/>
                <a:gd name="connsiteY6" fmla="*/ 1330797 h 1363962"/>
                <a:gd name="connsiteX7" fmla="*/ 6438 w 1283404"/>
                <a:gd name="connsiteY7" fmla="*/ 354765 h 1363962"/>
                <a:gd name="connsiteX8" fmla="*/ 0 w 1283404"/>
                <a:gd name="connsiteY8" fmla="*/ 329723 h 1363962"/>
                <a:gd name="connsiteX9" fmla="*/ 6146 w 1283404"/>
                <a:gd name="connsiteY9" fmla="*/ 316908 h 1363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3404" h="1363962">
                  <a:moveTo>
                    <a:pt x="158134" y="0"/>
                  </a:moveTo>
                  <a:lnTo>
                    <a:pt x="369401" y="100949"/>
                  </a:lnTo>
                  <a:lnTo>
                    <a:pt x="373493" y="127761"/>
                  </a:lnTo>
                  <a:cubicBezTo>
                    <a:pt x="462342" y="561952"/>
                    <a:pt x="809598" y="902013"/>
                    <a:pt x="1247560" y="980244"/>
                  </a:cubicBezTo>
                  <a:lnTo>
                    <a:pt x="1283404" y="985025"/>
                  </a:lnTo>
                  <a:lnTo>
                    <a:pt x="1071591" y="1363962"/>
                  </a:lnTo>
                  <a:lnTo>
                    <a:pt x="958785" y="1330797"/>
                  </a:lnTo>
                  <a:cubicBezTo>
                    <a:pt x="505317" y="1177343"/>
                    <a:pt x="149008" y="813139"/>
                    <a:pt x="6438" y="354765"/>
                  </a:cubicBezTo>
                  <a:lnTo>
                    <a:pt x="0" y="329723"/>
                  </a:lnTo>
                  <a:lnTo>
                    <a:pt x="6146" y="316908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Freeform 63"/>
            <p:cNvSpPr>
              <a:spLocks/>
            </p:cNvSpPr>
            <p:nvPr/>
          </p:nvSpPr>
          <p:spPr bwMode="auto">
            <a:xfrm>
              <a:off x="3753988" y="3182758"/>
              <a:ext cx="1284091" cy="1227404"/>
            </a:xfrm>
            <a:custGeom>
              <a:avLst/>
              <a:gdLst>
                <a:gd name="T0" fmla="*/ 203 w 1563"/>
                <a:gd name="T1" fmla="*/ 1495 h 1495"/>
                <a:gd name="T2" fmla="*/ 0 w 1563"/>
                <a:gd name="T3" fmla="*/ 919 h 1495"/>
                <a:gd name="T4" fmla="*/ 419 w 1563"/>
                <a:gd name="T5" fmla="*/ 45 h 1495"/>
                <a:gd name="T6" fmla="*/ 440 w 1563"/>
                <a:gd name="T7" fmla="*/ 0 h 1495"/>
                <a:gd name="T8" fmla="*/ 996 w 1563"/>
                <a:gd name="T9" fmla="*/ 267 h 1495"/>
                <a:gd name="T10" fmla="*/ 1192 w 1563"/>
                <a:gd name="T11" fmla="*/ 361 h 1495"/>
                <a:gd name="T12" fmla="*/ 1359 w 1563"/>
                <a:gd name="T13" fmla="*/ 440 h 1495"/>
                <a:gd name="T14" fmla="*/ 1563 w 1563"/>
                <a:gd name="T15" fmla="*/ 1017 h 1495"/>
                <a:gd name="T16" fmla="*/ 1299 w 1563"/>
                <a:gd name="T17" fmla="*/ 891 h 1495"/>
                <a:gd name="T18" fmla="*/ 1032 w 1563"/>
                <a:gd name="T19" fmla="*/ 763 h 1495"/>
                <a:gd name="T20" fmla="*/ 643 w 1563"/>
                <a:gd name="T21" fmla="*/ 577 h 1495"/>
                <a:gd name="T22" fmla="*/ 458 w 1563"/>
                <a:gd name="T23" fmla="*/ 963 h 1495"/>
                <a:gd name="T24" fmla="*/ 203 w 1563"/>
                <a:gd name="T25" fmla="*/ 1495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3" h="1495">
                  <a:moveTo>
                    <a:pt x="203" y="1495"/>
                  </a:moveTo>
                  <a:lnTo>
                    <a:pt x="0" y="919"/>
                  </a:lnTo>
                  <a:lnTo>
                    <a:pt x="419" y="45"/>
                  </a:lnTo>
                  <a:lnTo>
                    <a:pt x="440" y="0"/>
                  </a:lnTo>
                  <a:lnTo>
                    <a:pt x="996" y="267"/>
                  </a:lnTo>
                  <a:lnTo>
                    <a:pt x="1192" y="361"/>
                  </a:lnTo>
                  <a:lnTo>
                    <a:pt x="1359" y="440"/>
                  </a:lnTo>
                  <a:lnTo>
                    <a:pt x="1563" y="1017"/>
                  </a:lnTo>
                  <a:lnTo>
                    <a:pt x="1299" y="891"/>
                  </a:lnTo>
                  <a:lnTo>
                    <a:pt x="1032" y="763"/>
                  </a:lnTo>
                  <a:lnTo>
                    <a:pt x="643" y="577"/>
                  </a:lnTo>
                  <a:lnTo>
                    <a:pt x="458" y="963"/>
                  </a:lnTo>
                  <a:lnTo>
                    <a:pt x="203" y="149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5"/>
            <p:cNvSpPr>
              <a:spLocks/>
            </p:cNvSpPr>
            <p:nvPr/>
          </p:nvSpPr>
          <p:spPr bwMode="auto">
            <a:xfrm>
              <a:off x="5190888" y="4163696"/>
              <a:ext cx="1212616" cy="1274232"/>
            </a:xfrm>
            <a:custGeom>
              <a:avLst/>
              <a:gdLst>
                <a:gd name="T0" fmla="*/ 888 w 1477"/>
                <a:gd name="T1" fmla="*/ 1552 h 1552"/>
                <a:gd name="T2" fmla="*/ 14 w 1477"/>
                <a:gd name="T3" fmla="*/ 1062 h 1552"/>
                <a:gd name="T4" fmla="*/ 0 w 1477"/>
                <a:gd name="T5" fmla="*/ 1054 h 1552"/>
                <a:gd name="T6" fmla="*/ 308 w 1477"/>
                <a:gd name="T7" fmla="*/ 503 h 1552"/>
                <a:gd name="T8" fmla="*/ 418 w 1477"/>
                <a:gd name="T9" fmla="*/ 308 h 1552"/>
                <a:gd name="T10" fmla="*/ 497 w 1477"/>
                <a:gd name="T11" fmla="*/ 166 h 1552"/>
                <a:gd name="T12" fmla="*/ 1087 w 1477"/>
                <a:gd name="T13" fmla="*/ 0 h 1552"/>
                <a:gd name="T14" fmla="*/ 990 w 1477"/>
                <a:gd name="T15" fmla="*/ 170 h 1552"/>
                <a:gd name="T16" fmla="*/ 827 w 1477"/>
                <a:gd name="T17" fmla="*/ 461 h 1552"/>
                <a:gd name="T18" fmla="*/ 588 w 1477"/>
                <a:gd name="T19" fmla="*/ 888 h 1552"/>
                <a:gd name="T20" fmla="*/ 908 w 1477"/>
                <a:gd name="T21" fmla="*/ 1068 h 1552"/>
                <a:gd name="T22" fmla="*/ 1477 w 1477"/>
                <a:gd name="T23" fmla="*/ 1387 h 1552"/>
                <a:gd name="T24" fmla="*/ 888 w 1477"/>
                <a:gd name="T25" fmla="*/ 1552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7" h="1552">
                  <a:moveTo>
                    <a:pt x="888" y="1552"/>
                  </a:moveTo>
                  <a:lnTo>
                    <a:pt x="14" y="1062"/>
                  </a:lnTo>
                  <a:lnTo>
                    <a:pt x="0" y="1054"/>
                  </a:lnTo>
                  <a:lnTo>
                    <a:pt x="308" y="503"/>
                  </a:lnTo>
                  <a:lnTo>
                    <a:pt x="418" y="308"/>
                  </a:lnTo>
                  <a:lnTo>
                    <a:pt x="497" y="166"/>
                  </a:lnTo>
                  <a:lnTo>
                    <a:pt x="1087" y="0"/>
                  </a:lnTo>
                  <a:lnTo>
                    <a:pt x="990" y="170"/>
                  </a:lnTo>
                  <a:lnTo>
                    <a:pt x="827" y="461"/>
                  </a:lnTo>
                  <a:lnTo>
                    <a:pt x="588" y="888"/>
                  </a:lnTo>
                  <a:lnTo>
                    <a:pt x="908" y="1068"/>
                  </a:lnTo>
                  <a:lnTo>
                    <a:pt x="1477" y="1387"/>
                  </a:lnTo>
                  <a:lnTo>
                    <a:pt x="888" y="155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7"/>
            <p:cNvSpPr>
              <a:spLocks/>
            </p:cNvSpPr>
            <p:nvPr/>
          </p:nvSpPr>
          <p:spPr bwMode="auto">
            <a:xfrm>
              <a:off x="6161967" y="2707077"/>
              <a:ext cx="1276697" cy="1215080"/>
            </a:xfrm>
            <a:custGeom>
              <a:avLst/>
              <a:gdLst>
                <a:gd name="T0" fmla="*/ 1058 w 1553"/>
                <a:gd name="T1" fmla="*/ 1478 h 1478"/>
                <a:gd name="T2" fmla="*/ 513 w 1553"/>
                <a:gd name="T3" fmla="*/ 1175 h 1478"/>
                <a:gd name="T4" fmla="*/ 319 w 1553"/>
                <a:gd name="T5" fmla="*/ 1067 h 1478"/>
                <a:gd name="T6" fmla="*/ 167 w 1553"/>
                <a:gd name="T7" fmla="*/ 982 h 1478"/>
                <a:gd name="T8" fmla="*/ 0 w 1553"/>
                <a:gd name="T9" fmla="*/ 394 h 1478"/>
                <a:gd name="T10" fmla="*/ 188 w 1553"/>
                <a:gd name="T11" fmla="*/ 499 h 1478"/>
                <a:gd name="T12" fmla="*/ 474 w 1553"/>
                <a:gd name="T13" fmla="*/ 659 h 1478"/>
                <a:gd name="T14" fmla="*/ 890 w 1553"/>
                <a:gd name="T15" fmla="*/ 890 h 1478"/>
                <a:gd name="T16" fmla="*/ 1076 w 1553"/>
                <a:gd name="T17" fmla="*/ 557 h 1478"/>
                <a:gd name="T18" fmla="*/ 1385 w 1553"/>
                <a:gd name="T19" fmla="*/ 0 h 1478"/>
                <a:gd name="T20" fmla="*/ 1553 w 1553"/>
                <a:gd name="T21" fmla="*/ 589 h 1478"/>
                <a:gd name="T22" fmla="*/ 1081 w 1553"/>
                <a:gd name="T23" fmla="*/ 1436 h 1478"/>
                <a:gd name="T24" fmla="*/ 1058 w 1553"/>
                <a:gd name="T25" fmla="*/ 1478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53" h="1478">
                  <a:moveTo>
                    <a:pt x="1058" y="1478"/>
                  </a:moveTo>
                  <a:lnTo>
                    <a:pt x="513" y="1175"/>
                  </a:lnTo>
                  <a:lnTo>
                    <a:pt x="319" y="1067"/>
                  </a:lnTo>
                  <a:lnTo>
                    <a:pt x="167" y="982"/>
                  </a:lnTo>
                  <a:lnTo>
                    <a:pt x="0" y="394"/>
                  </a:lnTo>
                  <a:lnTo>
                    <a:pt x="188" y="499"/>
                  </a:lnTo>
                  <a:lnTo>
                    <a:pt x="474" y="659"/>
                  </a:lnTo>
                  <a:lnTo>
                    <a:pt x="890" y="890"/>
                  </a:lnTo>
                  <a:lnTo>
                    <a:pt x="1076" y="557"/>
                  </a:lnTo>
                  <a:lnTo>
                    <a:pt x="1385" y="0"/>
                  </a:lnTo>
                  <a:lnTo>
                    <a:pt x="1553" y="589"/>
                  </a:lnTo>
                  <a:lnTo>
                    <a:pt x="1081" y="1436"/>
                  </a:lnTo>
                  <a:lnTo>
                    <a:pt x="1058" y="147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8"/>
            <p:cNvSpPr>
              <a:spLocks/>
            </p:cNvSpPr>
            <p:nvPr/>
          </p:nvSpPr>
          <p:spPr bwMode="auto">
            <a:xfrm>
              <a:off x="4752178" y="1726133"/>
              <a:ext cx="1220010" cy="1279162"/>
            </a:xfrm>
            <a:custGeom>
              <a:avLst/>
              <a:gdLst>
                <a:gd name="T0" fmla="*/ 433 w 1486"/>
                <a:gd name="T1" fmla="*/ 1557 h 1557"/>
                <a:gd name="T2" fmla="*/ 557 w 1486"/>
                <a:gd name="T3" fmla="*/ 1319 h 1557"/>
                <a:gd name="T4" fmla="*/ 696 w 1486"/>
                <a:gd name="T5" fmla="*/ 1051 h 1557"/>
                <a:gd name="T6" fmla="*/ 904 w 1486"/>
                <a:gd name="T7" fmla="*/ 655 h 1557"/>
                <a:gd name="T8" fmla="*/ 541 w 1486"/>
                <a:gd name="T9" fmla="*/ 464 h 1557"/>
                <a:gd name="T10" fmla="*/ 0 w 1486"/>
                <a:gd name="T11" fmla="*/ 183 h 1557"/>
                <a:gd name="T12" fmla="*/ 584 w 1486"/>
                <a:gd name="T13" fmla="*/ 0 h 1557"/>
                <a:gd name="T14" fmla="*/ 1478 w 1486"/>
                <a:gd name="T15" fmla="*/ 467 h 1557"/>
                <a:gd name="T16" fmla="*/ 1486 w 1486"/>
                <a:gd name="T17" fmla="*/ 472 h 1557"/>
                <a:gd name="T18" fmla="*/ 1197 w 1486"/>
                <a:gd name="T19" fmla="*/ 1027 h 1557"/>
                <a:gd name="T20" fmla="*/ 1096 w 1486"/>
                <a:gd name="T21" fmla="*/ 1220 h 1557"/>
                <a:gd name="T22" fmla="*/ 1015 w 1486"/>
                <a:gd name="T23" fmla="*/ 1374 h 1557"/>
                <a:gd name="T24" fmla="*/ 433 w 1486"/>
                <a:gd name="T25" fmla="*/ 1557 h 1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6" h="1557">
                  <a:moveTo>
                    <a:pt x="433" y="1557"/>
                  </a:moveTo>
                  <a:lnTo>
                    <a:pt x="557" y="1319"/>
                  </a:lnTo>
                  <a:lnTo>
                    <a:pt x="696" y="1051"/>
                  </a:lnTo>
                  <a:lnTo>
                    <a:pt x="904" y="655"/>
                  </a:lnTo>
                  <a:lnTo>
                    <a:pt x="541" y="464"/>
                  </a:lnTo>
                  <a:lnTo>
                    <a:pt x="0" y="183"/>
                  </a:lnTo>
                  <a:lnTo>
                    <a:pt x="584" y="0"/>
                  </a:lnTo>
                  <a:lnTo>
                    <a:pt x="1478" y="467"/>
                  </a:lnTo>
                  <a:lnTo>
                    <a:pt x="1486" y="472"/>
                  </a:lnTo>
                  <a:lnTo>
                    <a:pt x="1197" y="1027"/>
                  </a:lnTo>
                  <a:lnTo>
                    <a:pt x="1096" y="1220"/>
                  </a:lnTo>
                  <a:lnTo>
                    <a:pt x="1015" y="1374"/>
                  </a:lnTo>
                  <a:lnTo>
                    <a:pt x="433" y="155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921977" y="1435948"/>
            <a:ext cx="2937088" cy="1702708"/>
            <a:chOff x="7881041" y="1262648"/>
            <a:chExt cx="2937088" cy="1702708"/>
          </a:xfrm>
        </p:grpSpPr>
        <p:sp>
          <p:nvSpPr>
            <p:cNvPr id="24" name="TextBox 23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921977" y="4042609"/>
            <a:ext cx="2937088" cy="1702708"/>
            <a:chOff x="8940033" y="3869309"/>
            <a:chExt cx="2937088" cy="1702708"/>
          </a:xfrm>
        </p:grpSpPr>
        <p:sp>
          <p:nvSpPr>
            <p:cNvPr id="29" name="TextBox 28"/>
            <p:cNvSpPr txBox="1"/>
            <p:nvPr/>
          </p:nvSpPr>
          <p:spPr>
            <a:xfrm>
              <a:off x="8940033" y="3869309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47828" y="4402466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32936" y="1435948"/>
            <a:ext cx="2937088" cy="1702708"/>
            <a:chOff x="350992" y="2767961"/>
            <a:chExt cx="2937088" cy="1702708"/>
          </a:xfrm>
        </p:grpSpPr>
        <p:sp>
          <p:nvSpPr>
            <p:cNvPr id="32" name="TextBox 31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2936" y="4042609"/>
            <a:ext cx="2937088" cy="1702708"/>
            <a:chOff x="1253244" y="4520183"/>
            <a:chExt cx="2937088" cy="1702708"/>
          </a:xfrm>
        </p:grpSpPr>
        <p:sp>
          <p:nvSpPr>
            <p:cNvPr id="36" name="TextBox 35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61039" y="50533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951246" y="1808846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38636" y="3352010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77800" y="4801321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1616" y="3167428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8075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7689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Circular Diagram for PowerPoint</vt:lpstr>
      <vt:lpstr>4-Step Circular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Circular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2017-04-28T18:02:21Z</dcterms:modified>
</cp:coreProperties>
</file>