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3" r:id="rId4"/>
    <p:sldId id="36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27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32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4-Step Converging Arrows – Slide Template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59A3D94-EB5A-473A-83F1-1230E3D3A7BE}"/>
              </a:ext>
            </a:extLst>
          </p:cNvPr>
          <p:cNvGrpSpPr/>
          <p:nvPr/>
        </p:nvGrpSpPr>
        <p:grpSpPr>
          <a:xfrm>
            <a:off x="1418275" y="1452389"/>
            <a:ext cx="1720004" cy="923651"/>
            <a:chOff x="2526083" y="1082815"/>
            <a:chExt cx="2062278" cy="123153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100E503-7D73-473E-B6A0-EFE26B7E6A02}"/>
                </a:ext>
              </a:extLst>
            </p:cNvPr>
            <p:cNvSpPr txBox="1"/>
            <p:nvPr/>
          </p:nvSpPr>
          <p:spPr>
            <a:xfrm>
              <a:off x="2526083" y="1082815"/>
              <a:ext cx="2062278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B4A5A55-5A9A-4E56-B566-3D68A0D65FD6}"/>
                </a:ext>
              </a:extLst>
            </p:cNvPr>
            <p:cNvSpPr txBox="1"/>
            <p:nvPr/>
          </p:nvSpPr>
          <p:spPr>
            <a:xfrm>
              <a:off x="2526083" y="1575685"/>
              <a:ext cx="2062278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E264FFA9-6181-4ECD-8497-498C387C7357}"/>
              </a:ext>
            </a:extLst>
          </p:cNvPr>
          <p:cNvGrpSpPr/>
          <p:nvPr/>
        </p:nvGrpSpPr>
        <p:grpSpPr>
          <a:xfrm>
            <a:off x="6005724" y="1452389"/>
            <a:ext cx="1720004" cy="923651"/>
            <a:chOff x="7752601" y="1082815"/>
            <a:chExt cx="2062278" cy="123153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E3CD0457-CFF6-478D-9BC7-0F0E4B2D8628}"/>
                </a:ext>
              </a:extLst>
            </p:cNvPr>
            <p:cNvSpPr txBox="1"/>
            <p:nvPr/>
          </p:nvSpPr>
          <p:spPr>
            <a:xfrm>
              <a:off x="7752601" y="1082815"/>
              <a:ext cx="2062278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879F4DC-CFC7-460B-8D1B-C920591F5B33}"/>
                </a:ext>
              </a:extLst>
            </p:cNvPr>
            <p:cNvSpPr txBox="1"/>
            <p:nvPr/>
          </p:nvSpPr>
          <p:spPr>
            <a:xfrm>
              <a:off x="7752601" y="1575685"/>
              <a:ext cx="2062278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C66A57B-A7FA-48AA-A42D-66AB48BE57D0}"/>
              </a:ext>
            </a:extLst>
          </p:cNvPr>
          <p:cNvGrpSpPr/>
          <p:nvPr/>
        </p:nvGrpSpPr>
        <p:grpSpPr>
          <a:xfrm>
            <a:off x="581896" y="2432077"/>
            <a:ext cx="1720004" cy="923651"/>
            <a:chOff x="1405943" y="2204915"/>
            <a:chExt cx="2062278" cy="1231533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D951C141-15F6-428E-8224-A0EF8F9A0C43}"/>
                </a:ext>
              </a:extLst>
            </p:cNvPr>
            <p:cNvSpPr txBox="1"/>
            <p:nvPr/>
          </p:nvSpPr>
          <p:spPr>
            <a:xfrm>
              <a:off x="1405943" y="2204915"/>
              <a:ext cx="2062278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06ACED1F-1B03-45BD-ACEA-AA23992E41E7}"/>
                </a:ext>
              </a:extLst>
            </p:cNvPr>
            <p:cNvSpPr txBox="1"/>
            <p:nvPr/>
          </p:nvSpPr>
          <p:spPr>
            <a:xfrm>
              <a:off x="1405943" y="2697785"/>
              <a:ext cx="2062278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A4B4162-262E-4A3C-967D-2B0D90C6E2A3}"/>
              </a:ext>
            </a:extLst>
          </p:cNvPr>
          <p:cNvGrpSpPr/>
          <p:nvPr/>
        </p:nvGrpSpPr>
        <p:grpSpPr>
          <a:xfrm>
            <a:off x="6842103" y="2432077"/>
            <a:ext cx="1720004" cy="923651"/>
            <a:chOff x="8694139" y="2204915"/>
            <a:chExt cx="2062278" cy="123153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1C773CA4-3D90-4704-A112-3E9CB9C341CC}"/>
                </a:ext>
              </a:extLst>
            </p:cNvPr>
            <p:cNvSpPr txBox="1"/>
            <p:nvPr/>
          </p:nvSpPr>
          <p:spPr>
            <a:xfrm>
              <a:off x="8694139" y="2204915"/>
              <a:ext cx="2062278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BD07768D-1B7C-4BD8-AF29-6B087FDE5F54}"/>
                </a:ext>
              </a:extLst>
            </p:cNvPr>
            <p:cNvSpPr txBox="1"/>
            <p:nvPr/>
          </p:nvSpPr>
          <p:spPr>
            <a:xfrm>
              <a:off x="8694139" y="2697785"/>
              <a:ext cx="2062278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EC1A9A39-F8AA-42B9-AC74-5317D2BB2967}"/>
              </a:ext>
            </a:extLst>
          </p:cNvPr>
          <p:cNvGrpSpPr/>
          <p:nvPr/>
        </p:nvGrpSpPr>
        <p:grpSpPr>
          <a:xfrm>
            <a:off x="149243" y="3411765"/>
            <a:ext cx="1386513" cy="1077539"/>
            <a:chOff x="376860" y="3406017"/>
            <a:chExt cx="2062278" cy="1436717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0733E29-90A4-4932-85EE-3D9E5BDF8512}"/>
                </a:ext>
              </a:extLst>
            </p:cNvPr>
            <p:cNvSpPr txBox="1"/>
            <p:nvPr/>
          </p:nvSpPr>
          <p:spPr>
            <a:xfrm>
              <a:off x="376860" y="3406017"/>
              <a:ext cx="2062278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E174E7E8-B180-485F-B53D-84901761E9D7}"/>
                </a:ext>
              </a:extLst>
            </p:cNvPr>
            <p:cNvSpPr txBox="1"/>
            <p:nvPr/>
          </p:nvSpPr>
          <p:spPr>
            <a:xfrm>
              <a:off x="376860" y="3898887"/>
              <a:ext cx="2062278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FCED0F8-680F-46DB-99B8-006ABB3F3B91}"/>
              </a:ext>
            </a:extLst>
          </p:cNvPr>
          <p:cNvGrpSpPr/>
          <p:nvPr/>
        </p:nvGrpSpPr>
        <p:grpSpPr>
          <a:xfrm>
            <a:off x="7607488" y="3411765"/>
            <a:ext cx="1386513" cy="1077539"/>
            <a:chOff x="9578059" y="3406017"/>
            <a:chExt cx="2062278" cy="1436717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85833C72-754A-4035-947D-40B6C087B747}"/>
                </a:ext>
              </a:extLst>
            </p:cNvPr>
            <p:cNvSpPr txBox="1"/>
            <p:nvPr/>
          </p:nvSpPr>
          <p:spPr>
            <a:xfrm>
              <a:off x="9578059" y="3406017"/>
              <a:ext cx="2062278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3DE10057-9861-4282-AF14-3374AA391353}"/>
                </a:ext>
              </a:extLst>
            </p:cNvPr>
            <p:cNvSpPr txBox="1"/>
            <p:nvPr/>
          </p:nvSpPr>
          <p:spPr>
            <a:xfrm>
              <a:off x="9578059" y="3898887"/>
              <a:ext cx="2062278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41" name="Shape">
            <a:extLst>
              <a:ext uri="{FF2B5EF4-FFF2-40B4-BE49-F238E27FC236}">
                <a16:creationId xmlns:a16="http://schemas.microsoft.com/office/drawing/2014/main" id="{3E9D876F-85EC-4234-B022-BEA8DD13C3CD}"/>
              </a:ext>
            </a:extLst>
          </p:cNvPr>
          <p:cNvSpPr/>
          <p:nvPr/>
        </p:nvSpPr>
        <p:spPr>
          <a:xfrm>
            <a:off x="3558523" y="1216058"/>
            <a:ext cx="2026955" cy="19613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8" h="21577" extrusionOk="0">
                <a:moveTo>
                  <a:pt x="18235" y="11956"/>
                </a:moveTo>
                <a:lnTo>
                  <a:pt x="18235" y="7870"/>
                </a:lnTo>
                <a:lnTo>
                  <a:pt x="20912" y="7870"/>
                </a:lnTo>
                <a:cubicBezTo>
                  <a:pt x="21314" y="7870"/>
                  <a:pt x="21448" y="7333"/>
                  <a:pt x="21136" y="7099"/>
                </a:cubicBezTo>
                <a:lnTo>
                  <a:pt x="16450" y="3900"/>
                </a:lnTo>
                <a:lnTo>
                  <a:pt x="10871" y="70"/>
                </a:lnTo>
                <a:cubicBezTo>
                  <a:pt x="10737" y="-23"/>
                  <a:pt x="10559" y="-23"/>
                  <a:pt x="10447" y="70"/>
                </a:cubicBezTo>
                <a:lnTo>
                  <a:pt x="4869" y="3900"/>
                </a:lnTo>
                <a:lnTo>
                  <a:pt x="183" y="7099"/>
                </a:lnTo>
                <a:cubicBezTo>
                  <a:pt x="-152" y="7333"/>
                  <a:pt x="4" y="7870"/>
                  <a:pt x="406" y="7870"/>
                </a:cubicBezTo>
                <a:lnTo>
                  <a:pt x="3084" y="7870"/>
                </a:lnTo>
                <a:lnTo>
                  <a:pt x="3084" y="9201"/>
                </a:lnTo>
                <a:lnTo>
                  <a:pt x="3084" y="9201"/>
                </a:lnTo>
                <a:lnTo>
                  <a:pt x="3084" y="15833"/>
                </a:lnTo>
                <a:lnTo>
                  <a:pt x="3106" y="15833"/>
                </a:lnTo>
                <a:lnTo>
                  <a:pt x="3106" y="20970"/>
                </a:lnTo>
                <a:lnTo>
                  <a:pt x="3106" y="20970"/>
                </a:lnTo>
                <a:lnTo>
                  <a:pt x="3106" y="21577"/>
                </a:lnTo>
                <a:lnTo>
                  <a:pt x="18235" y="21577"/>
                </a:lnTo>
                <a:lnTo>
                  <a:pt x="18235" y="14338"/>
                </a:lnTo>
                <a:lnTo>
                  <a:pt x="18212" y="14338"/>
                </a:lnTo>
                <a:lnTo>
                  <a:pt x="18235" y="11956"/>
                </a:lnTo>
                <a:lnTo>
                  <a:pt x="18235" y="11956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82CF047-6FD4-4C4F-B8FE-C8A5653DA515}"/>
              </a:ext>
            </a:extLst>
          </p:cNvPr>
          <p:cNvSpPr/>
          <p:nvPr/>
        </p:nvSpPr>
        <p:spPr>
          <a:xfrm>
            <a:off x="2598785" y="2657344"/>
            <a:ext cx="1970399" cy="1361687"/>
          </a:xfrm>
          <a:custGeom>
            <a:avLst/>
            <a:gdLst>
              <a:gd name="connsiteX0" fmla="*/ 299866 w 2662878"/>
              <a:gd name="connsiteY0" fmla="*/ 0 h 1840240"/>
              <a:gd name="connsiteX1" fmla="*/ 482267 w 2662878"/>
              <a:gd name="connsiteY1" fmla="*/ 0 h 1840240"/>
              <a:gd name="connsiteX2" fmla="*/ 955422 w 2662878"/>
              <a:gd name="connsiteY2" fmla="*/ 0 h 1840240"/>
              <a:gd name="connsiteX3" fmla="*/ 2657773 w 2662878"/>
              <a:gd name="connsiteY3" fmla="*/ 0 h 1840240"/>
              <a:gd name="connsiteX4" fmla="*/ 2662878 w 2662878"/>
              <a:gd name="connsiteY4" fmla="*/ 0 h 1840240"/>
              <a:gd name="connsiteX5" fmla="*/ 2662878 w 2662878"/>
              <a:gd name="connsiteY5" fmla="*/ 450 h 1840240"/>
              <a:gd name="connsiteX6" fmla="*/ 2662878 w 2662878"/>
              <a:gd name="connsiteY6" fmla="*/ 711876 h 1840240"/>
              <a:gd name="connsiteX7" fmla="*/ 2378327 w 2662878"/>
              <a:gd name="connsiteY7" fmla="*/ 711876 h 1840240"/>
              <a:gd name="connsiteX8" fmla="*/ 2378327 w 2662878"/>
              <a:gd name="connsiteY8" fmla="*/ 1840240 h 1840240"/>
              <a:gd name="connsiteX9" fmla="*/ 2378326 w 2662878"/>
              <a:gd name="connsiteY9" fmla="*/ 1840240 h 1840240"/>
              <a:gd name="connsiteX10" fmla="*/ 955422 w 2662878"/>
              <a:gd name="connsiteY10" fmla="*/ 1840240 h 1840240"/>
              <a:gd name="connsiteX11" fmla="*/ 482267 w 2662878"/>
              <a:gd name="connsiteY11" fmla="*/ 1840240 h 1840240"/>
              <a:gd name="connsiteX12" fmla="*/ 0 w 2662878"/>
              <a:gd name="connsiteY12" fmla="*/ 1840240 h 1840240"/>
              <a:gd name="connsiteX13" fmla="*/ 0 w 2662878"/>
              <a:gd name="connsiteY13" fmla="*/ 262405 h 1840240"/>
              <a:gd name="connsiteX14" fmla="*/ 299866 w 2662878"/>
              <a:gd name="connsiteY14" fmla="*/ 0 h 1840240"/>
              <a:gd name="connsiteX0" fmla="*/ 299866 w 2662878"/>
              <a:gd name="connsiteY0" fmla="*/ 0 h 1840240"/>
              <a:gd name="connsiteX1" fmla="*/ 482267 w 2662878"/>
              <a:gd name="connsiteY1" fmla="*/ 0 h 1840240"/>
              <a:gd name="connsiteX2" fmla="*/ 955422 w 2662878"/>
              <a:gd name="connsiteY2" fmla="*/ 0 h 1840240"/>
              <a:gd name="connsiteX3" fmla="*/ 2657773 w 2662878"/>
              <a:gd name="connsiteY3" fmla="*/ 0 h 1840240"/>
              <a:gd name="connsiteX4" fmla="*/ 2662878 w 2662878"/>
              <a:gd name="connsiteY4" fmla="*/ 0 h 1840240"/>
              <a:gd name="connsiteX5" fmla="*/ 2662878 w 2662878"/>
              <a:gd name="connsiteY5" fmla="*/ 450 h 1840240"/>
              <a:gd name="connsiteX6" fmla="*/ 2378327 w 2662878"/>
              <a:gd name="connsiteY6" fmla="*/ 711876 h 1840240"/>
              <a:gd name="connsiteX7" fmla="*/ 2378327 w 2662878"/>
              <a:gd name="connsiteY7" fmla="*/ 1840240 h 1840240"/>
              <a:gd name="connsiteX8" fmla="*/ 2378326 w 2662878"/>
              <a:gd name="connsiteY8" fmla="*/ 1840240 h 1840240"/>
              <a:gd name="connsiteX9" fmla="*/ 955422 w 2662878"/>
              <a:gd name="connsiteY9" fmla="*/ 1840240 h 1840240"/>
              <a:gd name="connsiteX10" fmla="*/ 482267 w 2662878"/>
              <a:gd name="connsiteY10" fmla="*/ 1840240 h 1840240"/>
              <a:gd name="connsiteX11" fmla="*/ 0 w 2662878"/>
              <a:gd name="connsiteY11" fmla="*/ 1840240 h 1840240"/>
              <a:gd name="connsiteX12" fmla="*/ 0 w 2662878"/>
              <a:gd name="connsiteY12" fmla="*/ 262405 h 1840240"/>
              <a:gd name="connsiteX13" fmla="*/ 299866 w 2662878"/>
              <a:gd name="connsiteY13" fmla="*/ 0 h 184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62878" h="1840240">
                <a:moveTo>
                  <a:pt x="299866" y="0"/>
                </a:moveTo>
                <a:lnTo>
                  <a:pt x="482267" y="0"/>
                </a:lnTo>
                <a:lnTo>
                  <a:pt x="955422" y="0"/>
                </a:lnTo>
                <a:lnTo>
                  <a:pt x="2657773" y="0"/>
                </a:lnTo>
                <a:lnTo>
                  <a:pt x="2662878" y="0"/>
                </a:lnTo>
                <a:lnTo>
                  <a:pt x="2662878" y="450"/>
                </a:lnTo>
                <a:lnTo>
                  <a:pt x="2378327" y="711876"/>
                </a:lnTo>
                <a:lnTo>
                  <a:pt x="2378327" y="1840240"/>
                </a:lnTo>
                <a:lnTo>
                  <a:pt x="2378326" y="1840240"/>
                </a:lnTo>
                <a:lnTo>
                  <a:pt x="955422" y="1840240"/>
                </a:lnTo>
                <a:lnTo>
                  <a:pt x="482267" y="1840240"/>
                </a:lnTo>
                <a:lnTo>
                  <a:pt x="0" y="1840240"/>
                </a:lnTo>
                <a:lnTo>
                  <a:pt x="0" y="262405"/>
                </a:lnTo>
                <a:cubicBezTo>
                  <a:pt x="0" y="117483"/>
                  <a:pt x="134255" y="0"/>
                  <a:pt x="29986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0EF38D0B-5EEE-407E-AFA4-1C2665249D1B}"/>
              </a:ext>
            </a:extLst>
          </p:cNvPr>
          <p:cNvSpPr/>
          <p:nvPr/>
        </p:nvSpPr>
        <p:spPr>
          <a:xfrm>
            <a:off x="1673083" y="3705940"/>
            <a:ext cx="2474926" cy="1567297"/>
          </a:xfrm>
          <a:custGeom>
            <a:avLst/>
            <a:gdLst>
              <a:gd name="connsiteX0" fmla="*/ 239338 w 2669583"/>
              <a:gd name="connsiteY0" fmla="*/ 0 h 1690568"/>
              <a:gd name="connsiteX1" fmla="*/ 440145 w 2669583"/>
              <a:gd name="connsiteY1" fmla="*/ 0 h 1690568"/>
              <a:gd name="connsiteX2" fmla="*/ 728322 w 2669583"/>
              <a:gd name="connsiteY2" fmla="*/ 0 h 1690568"/>
              <a:gd name="connsiteX3" fmla="*/ 762570 w 2669583"/>
              <a:gd name="connsiteY3" fmla="*/ 0 h 1690568"/>
              <a:gd name="connsiteX4" fmla="*/ 929129 w 2669583"/>
              <a:gd name="connsiteY4" fmla="*/ 0 h 1690568"/>
              <a:gd name="connsiteX5" fmla="*/ 963377 w 2669583"/>
              <a:gd name="connsiteY5" fmla="*/ 0 h 1690568"/>
              <a:gd name="connsiteX6" fmla="*/ 2464702 w 2669583"/>
              <a:gd name="connsiteY6" fmla="*/ 0 h 1690568"/>
              <a:gd name="connsiteX7" fmla="*/ 2468776 w 2669583"/>
              <a:gd name="connsiteY7" fmla="*/ 0 h 1690568"/>
              <a:gd name="connsiteX8" fmla="*/ 2665509 w 2669583"/>
              <a:gd name="connsiteY8" fmla="*/ 0 h 1690568"/>
              <a:gd name="connsiteX9" fmla="*/ 2669583 w 2669583"/>
              <a:gd name="connsiteY9" fmla="*/ 0 h 1690568"/>
              <a:gd name="connsiteX10" fmla="*/ 2669583 w 2669583"/>
              <a:gd name="connsiteY10" fmla="*/ 359 h 1690568"/>
              <a:gd name="connsiteX11" fmla="*/ 2669583 w 2669583"/>
              <a:gd name="connsiteY11" fmla="*/ 568183 h 1690568"/>
              <a:gd name="connsiteX12" fmla="*/ 2468776 w 2669583"/>
              <a:gd name="connsiteY12" fmla="*/ 568183 h 1690568"/>
              <a:gd name="connsiteX13" fmla="*/ 2442468 w 2669583"/>
              <a:gd name="connsiteY13" fmla="*/ 568183 h 1690568"/>
              <a:gd name="connsiteX14" fmla="*/ 2442468 w 2669583"/>
              <a:gd name="connsiteY14" fmla="*/ 1690568 h 1690568"/>
              <a:gd name="connsiteX15" fmla="*/ 2241661 w 2669583"/>
              <a:gd name="connsiteY15" fmla="*/ 1690568 h 1690568"/>
              <a:gd name="connsiteX16" fmla="*/ 200807 w 2669583"/>
              <a:gd name="connsiteY16" fmla="*/ 1690568 h 1690568"/>
              <a:gd name="connsiteX17" fmla="*/ 0 w 2669583"/>
              <a:gd name="connsiteY17" fmla="*/ 1690568 h 1690568"/>
              <a:gd name="connsiteX18" fmla="*/ 0 w 2669583"/>
              <a:gd name="connsiteY18" fmla="*/ 209438 h 1690568"/>
              <a:gd name="connsiteX19" fmla="*/ 239338 w 2669583"/>
              <a:gd name="connsiteY19" fmla="*/ 0 h 1690568"/>
              <a:gd name="connsiteX0" fmla="*/ 239338 w 2669583"/>
              <a:gd name="connsiteY0" fmla="*/ 0 h 1690568"/>
              <a:gd name="connsiteX1" fmla="*/ 440145 w 2669583"/>
              <a:gd name="connsiteY1" fmla="*/ 0 h 1690568"/>
              <a:gd name="connsiteX2" fmla="*/ 728322 w 2669583"/>
              <a:gd name="connsiteY2" fmla="*/ 0 h 1690568"/>
              <a:gd name="connsiteX3" fmla="*/ 762570 w 2669583"/>
              <a:gd name="connsiteY3" fmla="*/ 0 h 1690568"/>
              <a:gd name="connsiteX4" fmla="*/ 929129 w 2669583"/>
              <a:gd name="connsiteY4" fmla="*/ 0 h 1690568"/>
              <a:gd name="connsiteX5" fmla="*/ 963377 w 2669583"/>
              <a:gd name="connsiteY5" fmla="*/ 0 h 1690568"/>
              <a:gd name="connsiteX6" fmla="*/ 2464702 w 2669583"/>
              <a:gd name="connsiteY6" fmla="*/ 0 h 1690568"/>
              <a:gd name="connsiteX7" fmla="*/ 2468776 w 2669583"/>
              <a:gd name="connsiteY7" fmla="*/ 0 h 1690568"/>
              <a:gd name="connsiteX8" fmla="*/ 2665509 w 2669583"/>
              <a:gd name="connsiteY8" fmla="*/ 0 h 1690568"/>
              <a:gd name="connsiteX9" fmla="*/ 2669583 w 2669583"/>
              <a:gd name="connsiteY9" fmla="*/ 0 h 1690568"/>
              <a:gd name="connsiteX10" fmla="*/ 2669583 w 2669583"/>
              <a:gd name="connsiteY10" fmla="*/ 359 h 1690568"/>
              <a:gd name="connsiteX11" fmla="*/ 2468776 w 2669583"/>
              <a:gd name="connsiteY11" fmla="*/ 568183 h 1690568"/>
              <a:gd name="connsiteX12" fmla="*/ 2442468 w 2669583"/>
              <a:gd name="connsiteY12" fmla="*/ 568183 h 1690568"/>
              <a:gd name="connsiteX13" fmla="*/ 2442468 w 2669583"/>
              <a:gd name="connsiteY13" fmla="*/ 1690568 h 1690568"/>
              <a:gd name="connsiteX14" fmla="*/ 2241661 w 2669583"/>
              <a:gd name="connsiteY14" fmla="*/ 1690568 h 1690568"/>
              <a:gd name="connsiteX15" fmla="*/ 200807 w 2669583"/>
              <a:gd name="connsiteY15" fmla="*/ 1690568 h 1690568"/>
              <a:gd name="connsiteX16" fmla="*/ 0 w 2669583"/>
              <a:gd name="connsiteY16" fmla="*/ 1690568 h 1690568"/>
              <a:gd name="connsiteX17" fmla="*/ 0 w 2669583"/>
              <a:gd name="connsiteY17" fmla="*/ 209438 h 1690568"/>
              <a:gd name="connsiteX18" fmla="*/ 239338 w 2669583"/>
              <a:gd name="connsiteY18" fmla="*/ 0 h 1690568"/>
              <a:gd name="connsiteX0" fmla="*/ 239338 w 2669583"/>
              <a:gd name="connsiteY0" fmla="*/ 0 h 1690568"/>
              <a:gd name="connsiteX1" fmla="*/ 440145 w 2669583"/>
              <a:gd name="connsiteY1" fmla="*/ 0 h 1690568"/>
              <a:gd name="connsiteX2" fmla="*/ 728322 w 2669583"/>
              <a:gd name="connsiteY2" fmla="*/ 0 h 1690568"/>
              <a:gd name="connsiteX3" fmla="*/ 762570 w 2669583"/>
              <a:gd name="connsiteY3" fmla="*/ 0 h 1690568"/>
              <a:gd name="connsiteX4" fmla="*/ 929129 w 2669583"/>
              <a:gd name="connsiteY4" fmla="*/ 0 h 1690568"/>
              <a:gd name="connsiteX5" fmla="*/ 963377 w 2669583"/>
              <a:gd name="connsiteY5" fmla="*/ 0 h 1690568"/>
              <a:gd name="connsiteX6" fmla="*/ 2464702 w 2669583"/>
              <a:gd name="connsiteY6" fmla="*/ 0 h 1690568"/>
              <a:gd name="connsiteX7" fmla="*/ 2468776 w 2669583"/>
              <a:gd name="connsiteY7" fmla="*/ 0 h 1690568"/>
              <a:gd name="connsiteX8" fmla="*/ 2665509 w 2669583"/>
              <a:gd name="connsiteY8" fmla="*/ 0 h 1690568"/>
              <a:gd name="connsiteX9" fmla="*/ 2669583 w 2669583"/>
              <a:gd name="connsiteY9" fmla="*/ 0 h 1690568"/>
              <a:gd name="connsiteX10" fmla="*/ 2669583 w 2669583"/>
              <a:gd name="connsiteY10" fmla="*/ 359 h 1690568"/>
              <a:gd name="connsiteX11" fmla="*/ 2442468 w 2669583"/>
              <a:gd name="connsiteY11" fmla="*/ 568183 h 1690568"/>
              <a:gd name="connsiteX12" fmla="*/ 2442468 w 2669583"/>
              <a:gd name="connsiteY12" fmla="*/ 1690568 h 1690568"/>
              <a:gd name="connsiteX13" fmla="*/ 2241661 w 2669583"/>
              <a:gd name="connsiteY13" fmla="*/ 1690568 h 1690568"/>
              <a:gd name="connsiteX14" fmla="*/ 200807 w 2669583"/>
              <a:gd name="connsiteY14" fmla="*/ 1690568 h 1690568"/>
              <a:gd name="connsiteX15" fmla="*/ 0 w 2669583"/>
              <a:gd name="connsiteY15" fmla="*/ 1690568 h 1690568"/>
              <a:gd name="connsiteX16" fmla="*/ 0 w 2669583"/>
              <a:gd name="connsiteY16" fmla="*/ 209438 h 1690568"/>
              <a:gd name="connsiteX17" fmla="*/ 239338 w 2669583"/>
              <a:gd name="connsiteY17" fmla="*/ 0 h 1690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669583" h="1690568">
                <a:moveTo>
                  <a:pt x="239338" y="0"/>
                </a:moveTo>
                <a:lnTo>
                  <a:pt x="440145" y="0"/>
                </a:lnTo>
                <a:lnTo>
                  <a:pt x="728322" y="0"/>
                </a:lnTo>
                <a:lnTo>
                  <a:pt x="762570" y="0"/>
                </a:lnTo>
                <a:lnTo>
                  <a:pt x="929129" y="0"/>
                </a:lnTo>
                <a:lnTo>
                  <a:pt x="963377" y="0"/>
                </a:lnTo>
                <a:lnTo>
                  <a:pt x="2464702" y="0"/>
                </a:lnTo>
                <a:lnTo>
                  <a:pt x="2468776" y="0"/>
                </a:lnTo>
                <a:lnTo>
                  <a:pt x="2665509" y="0"/>
                </a:lnTo>
                <a:lnTo>
                  <a:pt x="2669583" y="0"/>
                </a:lnTo>
                <a:lnTo>
                  <a:pt x="2669583" y="359"/>
                </a:lnTo>
                <a:lnTo>
                  <a:pt x="2442468" y="568183"/>
                </a:lnTo>
                <a:lnTo>
                  <a:pt x="2442468" y="1690568"/>
                </a:lnTo>
                <a:lnTo>
                  <a:pt x="2241661" y="1690568"/>
                </a:lnTo>
                <a:lnTo>
                  <a:pt x="200807" y="1690568"/>
                </a:lnTo>
                <a:lnTo>
                  <a:pt x="0" y="1690568"/>
                </a:lnTo>
                <a:lnTo>
                  <a:pt x="0" y="209438"/>
                </a:lnTo>
                <a:cubicBezTo>
                  <a:pt x="0" y="93769"/>
                  <a:pt x="107155" y="0"/>
                  <a:pt x="2393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B3A97274-3891-459B-81C8-3E493FBEBBB6}"/>
              </a:ext>
            </a:extLst>
          </p:cNvPr>
          <p:cNvSpPr/>
          <p:nvPr/>
        </p:nvSpPr>
        <p:spPr>
          <a:xfrm>
            <a:off x="3937454" y="3705942"/>
            <a:ext cx="428664" cy="526753"/>
          </a:xfrm>
          <a:custGeom>
            <a:avLst/>
            <a:gdLst>
              <a:gd name="connsiteX0" fmla="*/ 289657 w 579314"/>
              <a:gd name="connsiteY0" fmla="*/ 0 h 711876"/>
              <a:gd name="connsiteX1" fmla="*/ 579314 w 579314"/>
              <a:gd name="connsiteY1" fmla="*/ 253471 h 711876"/>
              <a:gd name="connsiteX2" fmla="*/ 579314 w 579314"/>
              <a:gd name="connsiteY2" fmla="*/ 711876 h 711876"/>
              <a:gd name="connsiteX3" fmla="*/ 0 w 579314"/>
              <a:gd name="connsiteY3" fmla="*/ 711876 h 711876"/>
              <a:gd name="connsiteX4" fmla="*/ 0 w 579314"/>
              <a:gd name="connsiteY4" fmla="*/ 253471 h 711876"/>
              <a:gd name="connsiteX5" fmla="*/ 289657 w 579314"/>
              <a:gd name="connsiteY5" fmla="*/ 0 h 711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9314" h="711876">
                <a:moveTo>
                  <a:pt x="289657" y="0"/>
                </a:moveTo>
                <a:cubicBezTo>
                  <a:pt x="449630" y="0"/>
                  <a:pt x="579314" y="113483"/>
                  <a:pt x="579314" y="253471"/>
                </a:cubicBezTo>
                <a:lnTo>
                  <a:pt x="579314" y="711876"/>
                </a:lnTo>
                <a:lnTo>
                  <a:pt x="0" y="711876"/>
                </a:lnTo>
                <a:lnTo>
                  <a:pt x="0" y="253471"/>
                </a:lnTo>
                <a:cubicBezTo>
                  <a:pt x="0" y="113483"/>
                  <a:pt x="129684" y="0"/>
                  <a:pt x="289657" y="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9DAE851B-2F0A-4644-B46B-43E194305ED3}"/>
              </a:ext>
            </a:extLst>
          </p:cNvPr>
          <p:cNvSpPr/>
          <p:nvPr/>
        </p:nvSpPr>
        <p:spPr>
          <a:xfrm>
            <a:off x="580078" y="4750400"/>
            <a:ext cx="3143860" cy="1567297"/>
          </a:xfrm>
          <a:custGeom>
            <a:avLst/>
            <a:gdLst>
              <a:gd name="connsiteX0" fmla="*/ 239338 w 3391130"/>
              <a:gd name="connsiteY0" fmla="*/ 0 h 1690568"/>
              <a:gd name="connsiteX1" fmla="*/ 614048 w 3391130"/>
              <a:gd name="connsiteY1" fmla="*/ 0 h 1690568"/>
              <a:gd name="connsiteX2" fmla="*/ 728323 w 3391130"/>
              <a:gd name="connsiteY2" fmla="*/ 0 h 1690568"/>
              <a:gd name="connsiteX3" fmla="*/ 762570 w 3391130"/>
              <a:gd name="connsiteY3" fmla="*/ 0 h 1690568"/>
              <a:gd name="connsiteX4" fmla="*/ 786983 w 3391130"/>
              <a:gd name="connsiteY4" fmla="*/ 0 h 1690568"/>
              <a:gd name="connsiteX5" fmla="*/ 1103032 w 3391130"/>
              <a:gd name="connsiteY5" fmla="*/ 0 h 1690568"/>
              <a:gd name="connsiteX6" fmla="*/ 1137279 w 3391130"/>
              <a:gd name="connsiteY6" fmla="*/ 0 h 1690568"/>
              <a:gd name="connsiteX7" fmla="*/ 1161693 w 3391130"/>
              <a:gd name="connsiteY7" fmla="*/ 0 h 1690568"/>
              <a:gd name="connsiteX8" fmla="*/ 1275968 w 3391130"/>
              <a:gd name="connsiteY8" fmla="*/ 0 h 1690568"/>
              <a:gd name="connsiteX9" fmla="*/ 1310215 w 3391130"/>
              <a:gd name="connsiteY9" fmla="*/ 0 h 1690568"/>
              <a:gd name="connsiteX10" fmla="*/ 1650677 w 3391130"/>
              <a:gd name="connsiteY10" fmla="*/ 0 h 1690568"/>
              <a:gd name="connsiteX11" fmla="*/ 1684924 w 3391130"/>
              <a:gd name="connsiteY11" fmla="*/ 0 h 1690568"/>
              <a:gd name="connsiteX12" fmla="*/ 2464702 w 3391130"/>
              <a:gd name="connsiteY12" fmla="*/ 0 h 1690568"/>
              <a:gd name="connsiteX13" fmla="*/ 2468776 w 3391130"/>
              <a:gd name="connsiteY13" fmla="*/ 0 h 1690568"/>
              <a:gd name="connsiteX14" fmla="*/ 2839411 w 3391130"/>
              <a:gd name="connsiteY14" fmla="*/ 0 h 1690568"/>
              <a:gd name="connsiteX15" fmla="*/ 2843485 w 3391130"/>
              <a:gd name="connsiteY15" fmla="*/ 0 h 1690568"/>
              <a:gd name="connsiteX16" fmla="*/ 3012347 w 3391130"/>
              <a:gd name="connsiteY16" fmla="*/ 0 h 1690568"/>
              <a:gd name="connsiteX17" fmla="*/ 3016421 w 3391130"/>
              <a:gd name="connsiteY17" fmla="*/ 0 h 1690568"/>
              <a:gd name="connsiteX18" fmla="*/ 3387056 w 3391130"/>
              <a:gd name="connsiteY18" fmla="*/ 0 h 1690568"/>
              <a:gd name="connsiteX19" fmla="*/ 3391130 w 3391130"/>
              <a:gd name="connsiteY19" fmla="*/ 0 h 1690568"/>
              <a:gd name="connsiteX20" fmla="*/ 3391130 w 3391130"/>
              <a:gd name="connsiteY20" fmla="*/ 360 h 1690568"/>
              <a:gd name="connsiteX21" fmla="*/ 3391130 w 3391130"/>
              <a:gd name="connsiteY21" fmla="*/ 568183 h 1690568"/>
              <a:gd name="connsiteX22" fmla="*/ 3164015 w 3391130"/>
              <a:gd name="connsiteY22" fmla="*/ 568183 h 1690568"/>
              <a:gd name="connsiteX23" fmla="*/ 3164015 w 3391130"/>
              <a:gd name="connsiteY23" fmla="*/ 1690568 h 1690568"/>
              <a:gd name="connsiteX24" fmla="*/ 2789306 w 3391130"/>
              <a:gd name="connsiteY24" fmla="*/ 1690568 h 1690568"/>
              <a:gd name="connsiteX25" fmla="*/ 2616370 w 3391130"/>
              <a:gd name="connsiteY25" fmla="*/ 1690568 h 1690568"/>
              <a:gd name="connsiteX26" fmla="*/ 2241661 w 3391130"/>
              <a:gd name="connsiteY26" fmla="*/ 1690568 h 1690568"/>
              <a:gd name="connsiteX27" fmla="*/ 922354 w 3391130"/>
              <a:gd name="connsiteY27" fmla="*/ 1690568 h 1690568"/>
              <a:gd name="connsiteX28" fmla="*/ 547645 w 3391130"/>
              <a:gd name="connsiteY28" fmla="*/ 1690568 h 1690568"/>
              <a:gd name="connsiteX29" fmla="*/ 374709 w 3391130"/>
              <a:gd name="connsiteY29" fmla="*/ 1690568 h 1690568"/>
              <a:gd name="connsiteX30" fmla="*/ 0 w 3391130"/>
              <a:gd name="connsiteY30" fmla="*/ 1690568 h 1690568"/>
              <a:gd name="connsiteX31" fmla="*/ 0 w 3391130"/>
              <a:gd name="connsiteY31" fmla="*/ 209438 h 1690568"/>
              <a:gd name="connsiteX32" fmla="*/ 239338 w 3391130"/>
              <a:gd name="connsiteY32" fmla="*/ 0 h 1690568"/>
              <a:gd name="connsiteX0" fmla="*/ 239338 w 3391130"/>
              <a:gd name="connsiteY0" fmla="*/ 0 h 1690568"/>
              <a:gd name="connsiteX1" fmla="*/ 614048 w 3391130"/>
              <a:gd name="connsiteY1" fmla="*/ 0 h 1690568"/>
              <a:gd name="connsiteX2" fmla="*/ 728323 w 3391130"/>
              <a:gd name="connsiteY2" fmla="*/ 0 h 1690568"/>
              <a:gd name="connsiteX3" fmla="*/ 762570 w 3391130"/>
              <a:gd name="connsiteY3" fmla="*/ 0 h 1690568"/>
              <a:gd name="connsiteX4" fmla="*/ 786983 w 3391130"/>
              <a:gd name="connsiteY4" fmla="*/ 0 h 1690568"/>
              <a:gd name="connsiteX5" fmla="*/ 1103032 w 3391130"/>
              <a:gd name="connsiteY5" fmla="*/ 0 h 1690568"/>
              <a:gd name="connsiteX6" fmla="*/ 1137279 w 3391130"/>
              <a:gd name="connsiteY6" fmla="*/ 0 h 1690568"/>
              <a:gd name="connsiteX7" fmla="*/ 1161693 w 3391130"/>
              <a:gd name="connsiteY7" fmla="*/ 0 h 1690568"/>
              <a:gd name="connsiteX8" fmla="*/ 1275968 w 3391130"/>
              <a:gd name="connsiteY8" fmla="*/ 0 h 1690568"/>
              <a:gd name="connsiteX9" fmla="*/ 1310215 w 3391130"/>
              <a:gd name="connsiteY9" fmla="*/ 0 h 1690568"/>
              <a:gd name="connsiteX10" fmla="*/ 1650677 w 3391130"/>
              <a:gd name="connsiteY10" fmla="*/ 0 h 1690568"/>
              <a:gd name="connsiteX11" fmla="*/ 1684924 w 3391130"/>
              <a:gd name="connsiteY11" fmla="*/ 0 h 1690568"/>
              <a:gd name="connsiteX12" fmla="*/ 2464702 w 3391130"/>
              <a:gd name="connsiteY12" fmla="*/ 0 h 1690568"/>
              <a:gd name="connsiteX13" fmla="*/ 2468776 w 3391130"/>
              <a:gd name="connsiteY13" fmla="*/ 0 h 1690568"/>
              <a:gd name="connsiteX14" fmla="*/ 2839411 w 3391130"/>
              <a:gd name="connsiteY14" fmla="*/ 0 h 1690568"/>
              <a:gd name="connsiteX15" fmla="*/ 2843485 w 3391130"/>
              <a:gd name="connsiteY15" fmla="*/ 0 h 1690568"/>
              <a:gd name="connsiteX16" fmla="*/ 3012347 w 3391130"/>
              <a:gd name="connsiteY16" fmla="*/ 0 h 1690568"/>
              <a:gd name="connsiteX17" fmla="*/ 3016421 w 3391130"/>
              <a:gd name="connsiteY17" fmla="*/ 0 h 1690568"/>
              <a:gd name="connsiteX18" fmla="*/ 3387056 w 3391130"/>
              <a:gd name="connsiteY18" fmla="*/ 0 h 1690568"/>
              <a:gd name="connsiteX19" fmla="*/ 3391130 w 3391130"/>
              <a:gd name="connsiteY19" fmla="*/ 0 h 1690568"/>
              <a:gd name="connsiteX20" fmla="*/ 3391130 w 3391130"/>
              <a:gd name="connsiteY20" fmla="*/ 360 h 1690568"/>
              <a:gd name="connsiteX21" fmla="*/ 3164015 w 3391130"/>
              <a:gd name="connsiteY21" fmla="*/ 568183 h 1690568"/>
              <a:gd name="connsiteX22" fmla="*/ 3164015 w 3391130"/>
              <a:gd name="connsiteY22" fmla="*/ 1690568 h 1690568"/>
              <a:gd name="connsiteX23" fmla="*/ 2789306 w 3391130"/>
              <a:gd name="connsiteY23" fmla="*/ 1690568 h 1690568"/>
              <a:gd name="connsiteX24" fmla="*/ 2616370 w 3391130"/>
              <a:gd name="connsiteY24" fmla="*/ 1690568 h 1690568"/>
              <a:gd name="connsiteX25" fmla="*/ 2241661 w 3391130"/>
              <a:gd name="connsiteY25" fmla="*/ 1690568 h 1690568"/>
              <a:gd name="connsiteX26" fmla="*/ 922354 w 3391130"/>
              <a:gd name="connsiteY26" fmla="*/ 1690568 h 1690568"/>
              <a:gd name="connsiteX27" fmla="*/ 547645 w 3391130"/>
              <a:gd name="connsiteY27" fmla="*/ 1690568 h 1690568"/>
              <a:gd name="connsiteX28" fmla="*/ 374709 w 3391130"/>
              <a:gd name="connsiteY28" fmla="*/ 1690568 h 1690568"/>
              <a:gd name="connsiteX29" fmla="*/ 0 w 3391130"/>
              <a:gd name="connsiteY29" fmla="*/ 1690568 h 1690568"/>
              <a:gd name="connsiteX30" fmla="*/ 0 w 3391130"/>
              <a:gd name="connsiteY30" fmla="*/ 209438 h 1690568"/>
              <a:gd name="connsiteX31" fmla="*/ 239338 w 3391130"/>
              <a:gd name="connsiteY31" fmla="*/ 0 h 1690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391130" h="1690568">
                <a:moveTo>
                  <a:pt x="239338" y="0"/>
                </a:moveTo>
                <a:lnTo>
                  <a:pt x="614048" y="0"/>
                </a:lnTo>
                <a:lnTo>
                  <a:pt x="728323" y="0"/>
                </a:lnTo>
                <a:lnTo>
                  <a:pt x="762570" y="0"/>
                </a:lnTo>
                <a:lnTo>
                  <a:pt x="786983" y="0"/>
                </a:lnTo>
                <a:lnTo>
                  <a:pt x="1103032" y="0"/>
                </a:lnTo>
                <a:lnTo>
                  <a:pt x="1137279" y="0"/>
                </a:lnTo>
                <a:lnTo>
                  <a:pt x="1161693" y="0"/>
                </a:lnTo>
                <a:lnTo>
                  <a:pt x="1275968" y="0"/>
                </a:lnTo>
                <a:lnTo>
                  <a:pt x="1310215" y="0"/>
                </a:lnTo>
                <a:lnTo>
                  <a:pt x="1650677" y="0"/>
                </a:lnTo>
                <a:lnTo>
                  <a:pt x="1684924" y="0"/>
                </a:lnTo>
                <a:lnTo>
                  <a:pt x="2464702" y="0"/>
                </a:lnTo>
                <a:lnTo>
                  <a:pt x="2468776" y="0"/>
                </a:lnTo>
                <a:lnTo>
                  <a:pt x="2839411" y="0"/>
                </a:lnTo>
                <a:lnTo>
                  <a:pt x="2843485" y="0"/>
                </a:lnTo>
                <a:lnTo>
                  <a:pt x="3012347" y="0"/>
                </a:lnTo>
                <a:lnTo>
                  <a:pt x="3016421" y="0"/>
                </a:lnTo>
                <a:lnTo>
                  <a:pt x="3387056" y="0"/>
                </a:lnTo>
                <a:lnTo>
                  <a:pt x="3391130" y="0"/>
                </a:lnTo>
                <a:lnTo>
                  <a:pt x="3391130" y="360"/>
                </a:lnTo>
                <a:lnTo>
                  <a:pt x="3164015" y="568183"/>
                </a:lnTo>
                <a:lnTo>
                  <a:pt x="3164015" y="1690568"/>
                </a:lnTo>
                <a:lnTo>
                  <a:pt x="2789306" y="1690568"/>
                </a:lnTo>
                <a:lnTo>
                  <a:pt x="2616370" y="1690568"/>
                </a:lnTo>
                <a:lnTo>
                  <a:pt x="2241661" y="1690568"/>
                </a:lnTo>
                <a:lnTo>
                  <a:pt x="922354" y="1690568"/>
                </a:lnTo>
                <a:lnTo>
                  <a:pt x="547645" y="1690568"/>
                </a:lnTo>
                <a:lnTo>
                  <a:pt x="374709" y="1690568"/>
                </a:lnTo>
                <a:lnTo>
                  <a:pt x="0" y="1690568"/>
                </a:lnTo>
                <a:lnTo>
                  <a:pt x="0" y="209438"/>
                </a:lnTo>
                <a:cubicBezTo>
                  <a:pt x="0" y="93770"/>
                  <a:pt x="107155" y="0"/>
                  <a:pt x="23933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3EE3A75E-7F3B-48EC-88C3-E4732AB0B7B6}"/>
              </a:ext>
            </a:extLst>
          </p:cNvPr>
          <p:cNvSpPr/>
          <p:nvPr/>
        </p:nvSpPr>
        <p:spPr>
          <a:xfrm flipH="1">
            <a:off x="3508596" y="4746484"/>
            <a:ext cx="428664" cy="526753"/>
          </a:xfrm>
          <a:custGeom>
            <a:avLst/>
            <a:gdLst>
              <a:gd name="connsiteX0" fmla="*/ 289657 w 579314"/>
              <a:gd name="connsiteY0" fmla="*/ 0 h 711876"/>
              <a:gd name="connsiteX1" fmla="*/ 579314 w 579314"/>
              <a:gd name="connsiteY1" fmla="*/ 253471 h 711876"/>
              <a:gd name="connsiteX2" fmla="*/ 579314 w 579314"/>
              <a:gd name="connsiteY2" fmla="*/ 711876 h 711876"/>
              <a:gd name="connsiteX3" fmla="*/ 0 w 579314"/>
              <a:gd name="connsiteY3" fmla="*/ 711876 h 711876"/>
              <a:gd name="connsiteX4" fmla="*/ 0 w 579314"/>
              <a:gd name="connsiteY4" fmla="*/ 253471 h 711876"/>
              <a:gd name="connsiteX5" fmla="*/ 289657 w 579314"/>
              <a:gd name="connsiteY5" fmla="*/ 0 h 711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9314" h="711876">
                <a:moveTo>
                  <a:pt x="289657" y="0"/>
                </a:moveTo>
                <a:cubicBezTo>
                  <a:pt x="449630" y="0"/>
                  <a:pt x="579314" y="113483"/>
                  <a:pt x="579314" y="253471"/>
                </a:cubicBezTo>
                <a:lnTo>
                  <a:pt x="579314" y="711876"/>
                </a:lnTo>
                <a:lnTo>
                  <a:pt x="0" y="711876"/>
                </a:lnTo>
                <a:lnTo>
                  <a:pt x="0" y="253471"/>
                </a:lnTo>
                <a:cubicBezTo>
                  <a:pt x="0" y="113483"/>
                  <a:pt x="129684" y="0"/>
                  <a:pt x="289657" y="0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67C26AEA-75C9-4C7D-BE5D-484FD29C6921}"/>
              </a:ext>
            </a:extLst>
          </p:cNvPr>
          <p:cNvSpPr/>
          <p:nvPr/>
        </p:nvSpPr>
        <p:spPr>
          <a:xfrm flipH="1">
            <a:off x="4576639" y="2657344"/>
            <a:ext cx="1969502" cy="1361687"/>
          </a:xfrm>
          <a:custGeom>
            <a:avLst/>
            <a:gdLst>
              <a:gd name="connsiteX0" fmla="*/ 299866 w 2662878"/>
              <a:gd name="connsiteY0" fmla="*/ 0 h 1840240"/>
              <a:gd name="connsiteX1" fmla="*/ 482267 w 2662878"/>
              <a:gd name="connsiteY1" fmla="*/ 0 h 1840240"/>
              <a:gd name="connsiteX2" fmla="*/ 955422 w 2662878"/>
              <a:gd name="connsiteY2" fmla="*/ 0 h 1840240"/>
              <a:gd name="connsiteX3" fmla="*/ 2657773 w 2662878"/>
              <a:gd name="connsiteY3" fmla="*/ 0 h 1840240"/>
              <a:gd name="connsiteX4" fmla="*/ 2662878 w 2662878"/>
              <a:gd name="connsiteY4" fmla="*/ 0 h 1840240"/>
              <a:gd name="connsiteX5" fmla="*/ 2662878 w 2662878"/>
              <a:gd name="connsiteY5" fmla="*/ 450 h 1840240"/>
              <a:gd name="connsiteX6" fmla="*/ 2662878 w 2662878"/>
              <a:gd name="connsiteY6" fmla="*/ 711876 h 1840240"/>
              <a:gd name="connsiteX7" fmla="*/ 2378327 w 2662878"/>
              <a:gd name="connsiteY7" fmla="*/ 711876 h 1840240"/>
              <a:gd name="connsiteX8" fmla="*/ 2378327 w 2662878"/>
              <a:gd name="connsiteY8" fmla="*/ 1840240 h 1840240"/>
              <a:gd name="connsiteX9" fmla="*/ 2378326 w 2662878"/>
              <a:gd name="connsiteY9" fmla="*/ 1840240 h 1840240"/>
              <a:gd name="connsiteX10" fmla="*/ 955422 w 2662878"/>
              <a:gd name="connsiteY10" fmla="*/ 1840240 h 1840240"/>
              <a:gd name="connsiteX11" fmla="*/ 482267 w 2662878"/>
              <a:gd name="connsiteY11" fmla="*/ 1840240 h 1840240"/>
              <a:gd name="connsiteX12" fmla="*/ 0 w 2662878"/>
              <a:gd name="connsiteY12" fmla="*/ 1840240 h 1840240"/>
              <a:gd name="connsiteX13" fmla="*/ 0 w 2662878"/>
              <a:gd name="connsiteY13" fmla="*/ 262405 h 1840240"/>
              <a:gd name="connsiteX14" fmla="*/ 299866 w 2662878"/>
              <a:gd name="connsiteY14" fmla="*/ 0 h 1840240"/>
              <a:gd name="connsiteX0" fmla="*/ 299866 w 2662878"/>
              <a:gd name="connsiteY0" fmla="*/ 0 h 1840240"/>
              <a:gd name="connsiteX1" fmla="*/ 482267 w 2662878"/>
              <a:gd name="connsiteY1" fmla="*/ 0 h 1840240"/>
              <a:gd name="connsiteX2" fmla="*/ 955422 w 2662878"/>
              <a:gd name="connsiteY2" fmla="*/ 0 h 1840240"/>
              <a:gd name="connsiteX3" fmla="*/ 2657773 w 2662878"/>
              <a:gd name="connsiteY3" fmla="*/ 0 h 1840240"/>
              <a:gd name="connsiteX4" fmla="*/ 2662878 w 2662878"/>
              <a:gd name="connsiteY4" fmla="*/ 0 h 1840240"/>
              <a:gd name="connsiteX5" fmla="*/ 2662878 w 2662878"/>
              <a:gd name="connsiteY5" fmla="*/ 450 h 1840240"/>
              <a:gd name="connsiteX6" fmla="*/ 2378327 w 2662878"/>
              <a:gd name="connsiteY6" fmla="*/ 711876 h 1840240"/>
              <a:gd name="connsiteX7" fmla="*/ 2378327 w 2662878"/>
              <a:gd name="connsiteY7" fmla="*/ 1840240 h 1840240"/>
              <a:gd name="connsiteX8" fmla="*/ 2378326 w 2662878"/>
              <a:gd name="connsiteY8" fmla="*/ 1840240 h 1840240"/>
              <a:gd name="connsiteX9" fmla="*/ 955422 w 2662878"/>
              <a:gd name="connsiteY9" fmla="*/ 1840240 h 1840240"/>
              <a:gd name="connsiteX10" fmla="*/ 482267 w 2662878"/>
              <a:gd name="connsiteY10" fmla="*/ 1840240 h 1840240"/>
              <a:gd name="connsiteX11" fmla="*/ 0 w 2662878"/>
              <a:gd name="connsiteY11" fmla="*/ 1840240 h 1840240"/>
              <a:gd name="connsiteX12" fmla="*/ 0 w 2662878"/>
              <a:gd name="connsiteY12" fmla="*/ 262405 h 1840240"/>
              <a:gd name="connsiteX13" fmla="*/ 299866 w 2662878"/>
              <a:gd name="connsiteY13" fmla="*/ 0 h 184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62878" h="1840240">
                <a:moveTo>
                  <a:pt x="299866" y="0"/>
                </a:moveTo>
                <a:lnTo>
                  <a:pt x="482267" y="0"/>
                </a:lnTo>
                <a:lnTo>
                  <a:pt x="955422" y="0"/>
                </a:lnTo>
                <a:lnTo>
                  <a:pt x="2657773" y="0"/>
                </a:lnTo>
                <a:lnTo>
                  <a:pt x="2662878" y="0"/>
                </a:lnTo>
                <a:lnTo>
                  <a:pt x="2662878" y="450"/>
                </a:lnTo>
                <a:lnTo>
                  <a:pt x="2378327" y="711876"/>
                </a:lnTo>
                <a:lnTo>
                  <a:pt x="2378327" y="1840240"/>
                </a:lnTo>
                <a:lnTo>
                  <a:pt x="2378326" y="1840240"/>
                </a:lnTo>
                <a:lnTo>
                  <a:pt x="955422" y="1840240"/>
                </a:lnTo>
                <a:lnTo>
                  <a:pt x="482267" y="1840240"/>
                </a:lnTo>
                <a:lnTo>
                  <a:pt x="0" y="1840240"/>
                </a:lnTo>
                <a:lnTo>
                  <a:pt x="0" y="262405"/>
                </a:lnTo>
                <a:cubicBezTo>
                  <a:pt x="0" y="117483"/>
                  <a:pt x="134255" y="0"/>
                  <a:pt x="29986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863041D0-9289-42FA-9740-40C831156755}"/>
              </a:ext>
            </a:extLst>
          </p:cNvPr>
          <p:cNvSpPr/>
          <p:nvPr/>
        </p:nvSpPr>
        <p:spPr>
          <a:xfrm flipH="1">
            <a:off x="4997618" y="3705940"/>
            <a:ext cx="2473798" cy="1567297"/>
          </a:xfrm>
          <a:custGeom>
            <a:avLst/>
            <a:gdLst>
              <a:gd name="connsiteX0" fmla="*/ 239338 w 2669583"/>
              <a:gd name="connsiteY0" fmla="*/ 0 h 1690568"/>
              <a:gd name="connsiteX1" fmla="*/ 440145 w 2669583"/>
              <a:gd name="connsiteY1" fmla="*/ 0 h 1690568"/>
              <a:gd name="connsiteX2" fmla="*/ 728322 w 2669583"/>
              <a:gd name="connsiteY2" fmla="*/ 0 h 1690568"/>
              <a:gd name="connsiteX3" fmla="*/ 762570 w 2669583"/>
              <a:gd name="connsiteY3" fmla="*/ 0 h 1690568"/>
              <a:gd name="connsiteX4" fmla="*/ 929129 w 2669583"/>
              <a:gd name="connsiteY4" fmla="*/ 0 h 1690568"/>
              <a:gd name="connsiteX5" fmla="*/ 963377 w 2669583"/>
              <a:gd name="connsiteY5" fmla="*/ 0 h 1690568"/>
              <a:gd name="connsiteX6" fmla="*/ 2464702 w 2669583"/>
              <a:gd name="connsiteY6" fmla="*/ 0 h 1690568"/>
              <a:gd name="connsiteX7" fmla="*/ 2468776 w 2669583"/>
              <a:gd name="connsiteY7" fmla="*/ 0 h 1690568"/>
              <a:gd name="connsiteX8" fmla="*/ 2665509 w 2669583"/>
              <a:gd name="connsiteY8" fmla="*/ 0 h 1690568"/>
              <a:gd name="connsiteX9" fmla="*/ 2669583 w 2669583"/>
              <a:gd name="connsiteY9" fmla="*/ 0 h 1690568"/>
              <a:gd name="connsiteX10" fmla="*/ 2669583 w 2669583"/>
              <a:gd name="connsiteY10" fmla="*/ 359 h 1690568"/>
              <a:gd name="connsiteX11" fmla="*/ 2669583 w 2669583"/>
              <a:gd name="connsiteY11" fmla="*/ 568183 h 1690568"/>
              <a:gd name="connsiteX12" fmla="*/ 2468776 w 2669583"/>
              <a:gd name="connsiteY12" fmla="*/ 568183 h 1690568"/>
              <a:gd name="connsiteX13" fmla="*/ 2442468 w 2669583"/>
              <a:gd name="connsiteY13" fmla="*/ 568183 h 1690568"/>
              <a:gd name="connsiteX14" fmla="*/ 2442468 w 2669583"/>
              <a:gd name="connsiteY14" fmla="*/ 1690568 h 1690568"/>
              <a:gd name="connsiteX15" fmla="*/ 2241661 w 2669583"/>
              <a:gd name="connsiteY15" fmla="*/ 1690568 h 1690568"/>
              <a:gd name="connsiteX16" fmla="*/ 200807 w 2669583"/>
              <a:gd name="connsiteY16" fmla="*/ 1690568 h 1690568"/>
              <a:gd name="connsiteX17" fmla="*/ 0 w 2669583"/>
              <a:gd name="connsiteY17" fmla="*/ 1690568 h 1690568"/>
              <a:gd name="connsiteX18" fmla="*/ 0 w 2669583"/>
              <a:gd name="connsiteY18" fmla="*/ 209438 h 1690568"/>
              <a:gd name="connsiteX19" fmla="*/ 239338 w 2669583"/>
              <a:gd name="connsiteY19" fmla="*/ 0 h 1690568"/>
              <a:gd name="connsiteX0" fmla="*/ 239338 w 2669583"/>
              <a:gd name="connsiteY0" fmla="*/ 0 h 1690568"/>
              <a:gd name="connsiteX1" fmla="*/ 440145 w 2669583"/>
              <a:gd name="connsiteY1" fmla="*/ 0 h 1690568"/>
              <a:gd name="connsiteX2" fmla="*/ 728322 w 2669583"/>
              <a:gd name="connsiteY2" fmla="*/ 0 h 1690568"/>
              <a:gd name="connsiteX3" fmla="*/ 762570 w 2669583"/>
              <a:gd name="connsiteY3" fmla="*/ 0 h 1690568"/>
              <a:gd name="connsiteX4" fmla="*/ 929129 w 2669583"/>
              <a:gd name="connsiteY4" fmla="*/ 0 h 1690568"/>
              <a:gd name="connsiteX5" fmla="*/ 963377 w 2669583"/>
              <a:gd name="connsiteY5" fmla="*/ 0 h 1690568"/>
              <a:gd name="connsiteX6" fmla="*/ 2464702 w 2669583"/>
              <a:gd name="connsiteY6" fmla="*/ 0 h 1690568"/>
              <a:gd name="connsiteX7" fmla="*/ 2468776 w 2669583"/>
              <a:gd name="connsiteY7" fmla="*/ 0 h 1690568"/>
              <a:gd name="connsiteX8" fmla="*/ 2665509 w 2669583"/>
              <a:gd name="connsiteY8" fmla="*/ 0 h 1690568"/>
              <a:gd name="connsiteX9" fmla="*/ 2669583 w 2669583"/>
              <a:gd name="connsiteY9" fmla="*/ 0 h 1690568"/>
              <a:gd name="connsiteX10" fmla="*/ 2669583 w 2669583"/>
              <a:gd name="connsiteY10" fmla="*/ 359 h 1690568"/>
              <a:gd name="connsiteX11" fmla="*/ 2468776 w 2669583"/>
              <a:gd name="connsiteY11" fmla="*/ 568183 h 1690568"/>
              <a:gd name="connsiteX12" fmla="*/ 2442468 w 2669583"/>
              <a:gd name="connsiteY12" fmla="*/ 568183 h 1690568"/>
              <a:gd name="connsiteX13" fmla="*/ 2442468 w 2669583"/>
              <a:gd name="connsiteY13" fmla="*/ 1690568 h 1690568"/>
              <a:gd name="connsiteX14" fmla="*/ 2241661 w 2669583"/>
              <a:gd name="connsiteY14" fmla="*/ 1690568 h 1690568"/>
              <a:gd name="connsiteX15" fmla="*/ 200807 w 2669583"/>
              <a:gd name="connsiteY15" fmla="*/ 1690568 h 1690568"/>
              <a:gd name="connsiteX16" fmla="*/ 0 w 2669583"/>
              <a:gd name="connsiteY16" fmla="*/ 1690568 h 1690568"/>
              <a:gd name="connsiteX17" fmla="*/ 0 w 2669583"/>
              <a:gd name="connsiteY17" fmla="*/ 209438 h 1690568"/>
              <a:gd name="connsiteX18" fmla="*/ 239338 w 2669583"/>
              <a:gd name="connsiteY18" fmla="*/ 0 h 1690568"/>
              <a:gd name="connsiteX0" fmla="*/ 239338 w 2669583"/>
              <a:gd name="connsiteY0" fmla="*/ 0 h 1690568"/>
              <a:gd name="connsiteX1" fmla="*/ 440145 w 2669583"/>
              <a:gd name="connsiteY1" fmla="*/ 0 h 1690568"/>
              <a:gd name="connsiteX2" fmla="*/ 728322 w 2669583"/>
              <a:gd name="connsiteY2" fmla="*/ 0 h 1690568"/>
              <a:gd name="connsiteX3" fmla="*/ 762570 w 2669583"/>
              <a:gd name="connsiteY3" fmla="*/ 0 h 1690568"/>
              <a:gd name="connsiteX4" fmla="*/ 929129 w 2669583"/>
              <a:gd name="connsiteY4" fmla="*/ 0 h 1690568"/>
              <a:gd name="connsiteX5" fmla="*/ 963377 w 2669583"/>
              <a:gd name="connsiteY5" fmla="*/ 0 h 1690568"/>
              <a:gd name="connsiteX6" fmla="*/ 2464702 w 2669583"/>
              <a:gd name="connsiteY6" fmla="*/ 0 h 1690568"/>
              <a:gd name="connsiteX7" fmla="*/ 2468776 w 2669583"/>
              <a:gd name="connsiteY7" fmla="*/ 0 h 1690568"/>
              <a:gd name="connsiteX8" fmla="*/ 2665509 w 2669583"/>
              <a:gd name="connsiteY8" fmla="*/ 0 h 1690568"/>
              <a:gd name="connsiteX9" fmla="*/ 2669583 w 2669583"/>
              <a:gd name="connsiteY9" fmla="*/ 0 h 1690568"/>
              <a:gd name="connsiteX10" fmla="*/ 2669583 w 2669583"/>
              <a:gd name="connsiteY10" fmla="*/ 359 h 1690568"/>
              <a:gd name="connsiteX11" fmla="*/ 2442468 w 2669583"/>
              <a:gd name="connsiteY11" fmla="*/ 568183 h 1690568"/>
              <a:gd name="connsiteX12" fmla="*/ 2442468 w 2669583"/>
              <a:gd name="connsiteY12" fmla="*/ 1690568 h 1690568"/>
              <a:gd name="connsiteX13" fmla="*/ 2241661 w 2669583"/>
              <a:gd name="connsiteY13" fmla="*/ 1690568 h 1690568"/>
              <a:gd name="connsiteX14" fmla="*/ 200807 w 2669583"/>
              <a:gd name="connsiteY14" fmla="*/ 1690568 h 1690568"/>
              <a:gd name="connsiteX15" fmla="*/ 0 w 2669583"/>
              <a:gd name="connsiteY15" fmla="*/ 1690568 h 1690568"/>
              <a:gd name="connsiteX16" fmla="*/ 0 w 2669583"/>
              <a:gd name="connsiteY16" fmla="*/ 209438 h 1690568"/>
              <a:gd name="connsiteX17" fmla="*/ 239338 w 2669583"/>
              <a:gd name="connsiteY17" fmla="*/ 0 h 1690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669583" h="1690568">
                <a:moveTo>
                  <a:pt x="239338" y="0"/>
                </a:moveTo>
                <a:lnTo>
                  <a:pt x="440145" y="0"/>
                </a:lnTo>
                <a:lnTo>
                  <a:pt x="728322" y="0"/>
                </a:lnTo>
                <a:lnTo>
                  <a:pt x="762570" y="0"/>
                </a:lnTo>
                <a:lnTo>
                  <a:pt x="929129" y="0"/>
                </a:lnTo>
                <a:lnTo>
                  <a:pt x="963377" y="0"/>
                </a:lnTo>
                <a:lnTo>
                  <a:pt x="2464702" y="0"/>
                </a:lnTo>
                <a:lnTo>
                  <a:pt x="2468776" y="0"/>
                </a:lnTo>
                <a:lnTo>
                  <a:pt x="2665509" y="0"/>
                </a:lnTo>
                <a:lnTo>
                  <a:pt x="2669583" y="0"/>
                </a:lnTo>
                <a:lnTo>
                  <a:pt x="2669583" y="359"/>
                </a:lnTo>
                <a:lnTo>
                  <a:pt x="2442468" y="568183"/>
                </a:lnTo>
                <a:lnTo>
                  <a:pt x="2442468" y="1690568"/>
                </a:lnTo>
                <a:lnTo>
                  <a:pt x="2241661" y="1690568"/>
                </a:lnTo>
                <a:lnTo>
                  <a:pt x="200807" y="1690568"/>
                </a:lnTo>
                <a:lnTo>
                  <a:pt x="0" y="1690568"/>
                </a:lnTo>
                <a:lnTo>
                  <a:pt x="0" y="209438"/>
                </a:lnTo>
                <a:cubicBezTo>
                  <a:pt x="0" y="93769"/>
                  <a:pt x="107155" y="0"/>
                  <a:pt x="2393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273AFE13-3F2B-4D7A-9A6C-CEAA13978FB0}"/>
              </a:ext>
            </a:extLst>
          </p:cNvPr>
          <p:cNvSpPr/>
          <p:nvPr/>
        </p:nvSpPr>
        <p:spPr>
          <a:xfrm flipH="1">
            <a:off x="4779609" y="3705942"/>
            <a:ext cx="428468" cy="526753"/>
          </a:xfrm>
          <a:custGeom>
            <a:avLst/>
            <a:gdLst>
              <a:gd name="connsiteX0" fmla="*/ 289657 w 579314"/>
              <a:gd name="connsiteY0" fmla="*/ 0 h 711876"/>
              <a:gd name="connsiteX1" fmla="*/ 579314 w 579314"/>
              <a:gd name="connsiteY1" fmla="*/ 253471 h 711876"/>
              <a:gd name="connsiteX2" fmla="*/ 579314 w 579314"/>
              <a:gd name="connsiteY2" fmla="*/ 711876 h 711876"/>
              <a:gd name="connsiteX3" fmla="*/ 0 w 579314"/>
              <a:gd name="connsiteY3" fmla="*/ 711876 h 711876"/>
              <a:gd name="connsiteX4" fmla="*/ 0 w 579314"/>
              <a:gd name="connsiteY4" fmla="*/ 253471 h 711876"/>
              <a:gd name="connsiteX5" fmla="*/ 289657 w 579314"/>
              <a:gd name="connsiteY5" fmla="*/ 0 h 711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9314" h="711876">
                <a:moveTo>
                  <a:pt x="289657" y="0"/>
                </a:moveTo>
                <a:cubicBezTo>
                  <a:pt x="449630" y="0"/>
                  <a:pt x="579314" y="113483"/>
                  <a:pt x="579314" y="253471"/>
                </a:cubicBezTo>
                <a:lnTo>
                  <a:pt x="579314" y="711876"/>
                </a:lnTo>
                <a:lnTo>
                  <a:pt x="0" y="711876"/>
                </a:lnTo>
                <a:lnTo>
                  <a:pt x="0" y="253471"/>
                </a:lnTo>
                <a:cubicBezTo>
                  <a:pt x="0" y="113483"/>
                  <a:pt x="129684" y="0"/>
                  <a:pt x="289657" y="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12A0B7FC-8B78-4E87-ABAE-4615AA147FDF}"/>
              </a:ext>
            </a:extLst>
          </p:cNvPr>
          <p:cNvSpPr/>
          <p:nvPr/>
        </p:nvSpPr>
        <p:spPr>
          <a:xfrm flipH="1">
            <a:off x="5421494" y="4750400"/>
            <a:ext cx="3142427" cy="1567297"/>
          </a:xfrm>
          <a:custGeom>
            <a:avLst/>
            <a:gdLst>
              <a:gd name="connsiteX0" fmla="*/ 239338 w 3391130"/>
              <a:gd name="connsiteY0" fmla="*/ 0 h 1690568"/>
              <a:gd name="connsiteX1" fmla="*/ 614048 w 3391130"/>
              <a:gd name="connsiteY1" fmla="*/ 0 h 1690568"/>
              <a:gd name="connsiteX2" fmla="*/ 728323 w 3391130"/>
              <a:gd name="connsiteY2" fmla="*/ 0 h 1690568"/>
              <a:gd name="connsiteX3" fmla="*/ 762570 w 3391130"/>
              <a:gd name="connsiteY3" fmla="*/ 0 h 1690568"/>
              <a:gd name="connsiteX4" fmla="*/ 786983 w 3391130"/>
              <a:gd name="connsiteY4" fmla="*/ 0 h 1690568"/>
              <a:gd name="connsiteX5" fmla="*/ 1103032 w 3391130"/>
              <a:gd name="connsiteY5" fmla="*/ 0 h 1690568"/>
              <a:gd name="connsiteX6" fmla="*/ 1137279 w 3391130"/>
              <a:gd name="connsiteY6" fmla="*/ 0 h 1690568"/>
              <a:gd name="connsiteX7" fmla="*/ 1161693 w 3391130"/>
              <a:gd name="connsiteY7" fmla="*/ 0 h 1690568"/>
              <a:gd name="connsiteX8" fmla="*/ 1275968 w 3391130"/>
              <a:gd name="connsiteY8" fmla="*/ 0 h 1690568"/>
              <a:gd name="connsiteX9" fmla="*/ 1310215 w 3391130"/>
              <a:gd name="connsiteY9" fmla="*/ 0 h 1690568"/>
              <a:gd name="connsiteX10" fmla="*/ 1650677 w 3391130"/>
              <a:gd name="connsiteY10" fmla="*/ 0 h 1690568"/>
              <a:gd name="connsiteX11" fmla="*/ 1684924 w 3391130"/>
              <a:gd name="connsiteY11" fmla="*/ 0 h 1690568"/>
              <a:gd name="connsiteX12" fmla="*/ 2464702 w 3391130"/>
              <a:gd name="connsiteY12" fmla="*/ 0 h 1690568"/>
              <a:gd name="connsiteX13" fmla="*/ 2468776 w 3391130"/>
              <a:gd name="connsiteY13" fmla="*/ 0 h 1690568"/>
              <a:gd name="connsiteX14" fmla="*/ 2839411 w 3391130"/>
              <a:gd name="connsiteY14" fmla="*/ 0 h 1690568"/>
              <a:gd name="connsiteX15" fmla="*/ 2843485 w 3391130"/>
              <a:gd name="connsiteY15" fmla="*/ 0 h 1690568"/>
              <a:gd name="connsiteX16" fmla="*/ 3012347 w 3391130"/>
              <a:gd name="connsiteY16" fmla="*/ 0 h 1690568"/>
              <a:gd name="connsiteX17" fmla="*/ 3016421 w 3391130"/>
              <a:gd name="connsiteY17" fmla="*/ 0 h 1690568"/>
              <a:gd name="connsiteX18" fmla="*/ 3387056 w 3391130"/>
              <a:gd name="connsiteY18" fmla="*/ 0 h 1690568"/>
              <a:gd name="connsiteX19" fmla="*/ 3391130 w 3391130"/>
              <a:gd name="connsiteY19" fmla="*/ 0 h 1690568"/>
              <a:gd name="connsiteX20" fmla="*/ 3391130 w 3391130"/>
              <a:gd name="connsiteY20" fmla="*/ 360 h 1690568"/>
              <a:gd name="connsiteX21" fmla="*/ 3391130 w 3391130"/>
              <a:gd name="connsiteY21" fmla="*/ 568183 h 1690568"/>
              <a:gd name="connsiteX22" fmla="*/ 3164015 w 3391130"/>
              <a:gd name="connsiteY22" fmla="*/ 568183 h 1690568"/>
              <a:gd name="connsiteX23" fmla="*/ 3164015 w 3391130"/>
              <a:gd name="connsiteY23" fmla="*/ 1690568 h 1690568"/>
              <a:gd name="connsiteX24" fmla="*/ 2789306 w 3391130"/>
              <a:gd name="connsiteY24" fmla="*/ 1690568 h 1690568"/>
              <a:gd name="connsiteX25" fmla="*/ 2616370 w 3391130"/>
              <a:gd name="connsiteY25" fmla="*/ 1690568 h 1690568"/>
              <a:gd name="connsiteX26" fmla="*/ 2241661 w 3391130"/>
              <a:gd name="connsiteY26" fmla="*/ 1690568 h 1690568"/>
              <a:gd name="connsiteX27" fmla="*/ 922354 w 3391130"/>
              <a:gd name="connsiteY27" fmla="*/ 1690568 h 1690568"/>
              <a:gd name="connsiteX28" fmla="*/ 547645 w 3391130"/>
              <a:gd name="connsiteY28" fmla="*/ 1690568 h 1690568"/>
              <a:gd name="connsiteX29" fmla="*/ 374709 w 3391130"/>
              <a:gd name="connsiteY29" fmla="*/ 1690568 h 1690568"/>
              <a:gd name="connsiteX30" fmla="*/ 0 w 3391130"/>
              <a:gd name="connsiteY30" fmla="*/ 1690568 h 1690568"/>
              <a:gd name="connsiteX31" fmla="*/ 0 w 3391130"/>
              <a:gd name="connsiteY31" fmla="*/ 209438 h 1690568"/>
              <a:gd name="connsiteX32" fmla="*/ 239338 w 3391130"/>
              <a:gd name="connsiteY32" fmla="*/ 0 h 1690568"/>
              <a:gd name="connsiteX0" fmla="*/ 239338 w 3391130"/>
              <a:gd name="connsiteY0" fmla="*/ 0 h 1690568"/>
              <a:gd name="connsiteX1" fmla="*/ 614048 w 3391130"/>
              <a:gd name="connsiteY1" fmla="*/ 0 h 1690568"/>
              <a:gd name="connsiteX2" fmla="*/ 728323 w 3391130"/>
              <a:gd name="connsiteY2" fmla="*/ 0 h 1690568"/>
              <a:gd name="connsiteX3" fmla="*/ 762570 w 3391130"/>
              <a:gd name="connsiteY3" fmla="*/ 0 h 1690568"/>
              <a:gd name="connsiteX4" fmla="*/ 786983 w 3391130"/>
              <a:gd name="connsiteY4" fmla="*/ 0 h 1690568"/>
              <a:gd name="connsiteX5" fmla="*/ 1103032 w 3391130"/>
              <a:gd name="connsiteY5" fmla="*/ 0 h 1690568"/>
              <a:gd name="connsiteX6" fmla="*/ 1137279 w 3391130"/>
              <a:gd name="connsiteY6" fmla="*/ 0 h 1690568"/>
              <a:gd name="connsiteX7" fmla="*/ 1161693 w 3391130"/>
              <a:gd name="connsiteY7" fmla="*/ 0 h 1690568"/>
              <a:gd name="connsiteX8" fmla="*/ 1275968 w 3391130"/>
              <a:gd name="connsiteY8" fmla="*/ 0 h 1690568"/>
              <a:gd name="connsiteX9" fmla="*/ 1310215 w 3391130"/>
              <a:gd name="connsiteY9" fmla="*/ 0 h 1690568"/>
              <a:gd name="connsiteX10" fmla="*/ 1650677 w 3391130"/>
              <a:gd name="connsiteY10" fmla="*/ 0 h 1690568"/>
              <a:gd name="connsiteX11" fmla="*/ 1684924 w 3391130"/>
              <a:gd name="connsiteY11" fmla="*/ 0 h 1690568"/>
              <a:gd name="connsiteX12" fmla="*/ 2464702 w 3391130"/>
              <a:gd name="connsiteY12" fmla="*/ 0 h 1690568"/>
              <a:gd name="connsiteX13" fmla="*/ 2468776 w 3391130"/>
              <a:gd name="connsiteY13" fmla="*/ 0 h 1690568"/>
              <a:gd name="connsiteX14" fmla="*/ 2839411 w 3391130"/>
              <a:gd name="connsiteY14" fmla="*/ 0 h 1690568"/>
              <a:gd name="connsiteX15" fmla="*/ 2843485 w 3391130"/>
              <a:gd name="connsiteY15" fmla="*/ 0 h 1690568"/>
              <a:gd name="connsiteX16" fmla="*/ 3012347 w 3391130"/>
              <a:gd name="connsiteY16" fmla="*/ 0 h 1690568"/>
              <a:gd name="connsiteX17" fmla="*/ 3016421 w 3391130"/>
              <a:gd name="connsiteY17" fmla="*/ 0 h 1690568"/>
              <a:gd name="connsiteX18" fmla="*/ 3387056 w 3391130"/>
              <a:gd name="connsiteY18" fmla="*/ 0 h 1690568"/>
              <a:gd name="connsiteX19" fmla="*/ 3391130 w 3391130"/>
              <a:gd name="connsiteY19" fmla="*/ 0 h 1690568"/>
              <a:gd name="connsiteX20" fmla="*/ 3391130 w 3391130"/>
              <a:gd name="connsiteY20" fmla="*/ 360 h 1690568"/>
              <a:gd name="connsiteX21" fmla="*/ 3164015 w 3391130"/>
              <a:gd name="connsiteY21" fmla="*/ 568183 h 1690568"/>
              <a:gd name="connsiteX22" fmla="*/ 3164015 w 3391130"/>
              <a:gd name="connsiteY22" fmla="*/ 1690568 h 1690568"/>
              <a:gd name="connsiteX23" fmla="*/ 2789306 w 3391130"/>
              <a:gd name="connsiteY23" fmla="*/ 1690568 h 1690568"/>
              <a:gd name="connsiteX24" fmla="*/ 2616370 w 3391130"/>
              <a:gd name="connsiteY24" fmla="*/ 1690568 h 1690568"/>
              <a:gd name="connsiteX25" fmla="*/ 2241661 w 3391130"/>
              <a:gd name="connsiteY25" fmla="*/ 1690568 h 1690568"/>
              <a:gd name="connsiteX26" fmla="*/ 922354 w 3391130"/>
              <a:gd name="connsiteY26" fmla="*/ 1690568 h 1690568"/>
              <a:gd name="connsiteX27" fmla="*/ 547645 w 3391130"/>
              <a:gd name="connsiteY27" fmla="*/ 1690568 h 1690568"/>
              <a:gd name="connsiteX28" fmla="*/ 374709 w 3391130"/>
              <a:gd name="connsiteY28" fmla="*/ 1690568 h 1690568"/>
              <a:gd name="connsiteX29" fmla="*/ 0 w 3391130"/>
              <a:gd name="connsiteY29" fmla="*/ 1690568 h 1690568"/>
              <a:gd name="connsiteX30" fmla="*/ 0 w 3391130"/>
              <a:gd name="connsiteY30" fmla="*/ 209438 h 1690568"/>
              <a:gd name="connsiteX31" fmla="*/ 239338 w 3391130"/>
              <a:gd name="connsiteY31" fmla="*/ 0 h 1690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391130" h="1690568">
                <a:moveTo>
                  <a:pt x="239338" y="0"/>
                </a:moveTo>
                <a:lnTo>
                  <a:pt x="614048" y="0"/>
                </a:lnTo>
                <a:lnTo>
                  <a:pt x="728323" y="0"/>
                </a:lnTo>
                <a:lnTo>
                  <a:pt x="762570" y="0"/>
                </a:lnTo>
                <a:lnTo>
                  <a:pt x="786983" y="0"/>
                </a:lnTo>
                <a:lnTo>
                  <a:pt x="1103032" y="0"/>
                </a:lnTo>
                <a:lnTo>
                  <a:pt x="1137279" y="0"/>
                </a:lnTo>
                <a:lnTo>
                  <a:pt x="1161693" y="0"/>
                </a:lnTo>
                <a:lnTo>
                  <a:pt x="1275968" y="0"/>
                </a:lnTo>
                <a:lnTo>
                  <a:pt x="1310215" y="0"/>
                </a:lnTo>
                <a:lnTo>
                  <a:pt x="1650677" y="0"/>
                </a:lnTo>
                <a:lnTo>
                  <a:pt x="1684924" y="0"/>
                </a:lnTo>
                <a:lnTo>
                  <a:pt x="2464702" y="0"/>
                </a:lnTo>
                <a:lnTo>
                  <a:pt x="2468776" y="0"/>
                </a:lnTo>
                <a:lnTo>
                  <a:pt x="2839411" y="0"/>
                </a:lnTo>
                <a:lnTo>
                  <a:pt x="2843485" y="0"/>
                </a:lnTo>
                <a:lnTo>
                  <a:pt x="3012347" y="0"/>
                </a:lnTo>
                <a:lnTo>
                  <a:pt x="3016421" y="0"/>
                </a:lnTo>
                <a:lnTo>
                  <a:pt x="3387056" y="0"/>
                </a:lnTo>
                <a:lnTo>
                  <a:pt x="3391130" y="0"/>
                </a:lnTo>
                <a:lnTo>
                  <a:pt x="3391130" y="360"/>
                </a:lnTo>
                <a:lnTo>
                  <a:pt x="3164015" y="568183"/>
                </a:lnTo>
                <a:lnTo>
                  <a:pt x="3164015" y="1690568"/>
                </a:lnTo>
                <a:lnTo>
                  <a:pt x="2789306" y="1690568"/>
                </a:lnTo>
                <a:lnTo>
                  <a:pt x="2616370" y="1690568"/>
                </a:lnTo>
                <a:lnTo>
                  <a:pt x="2241661" y="1690568"/>
                </a:lnTo>
                <a:lnTo>
                  <a:pt x="922354" y="1690568"/>
                </a:lnTo>
                <a:lnTo>
                  <a:pt x="547645" y="1690568"/>
                </a:lnTo>
                <a:lnTo>
                  <a:pt x="374709" y="1690568"/>
                </a:lnTo>
                <a:lnTo>
                  <a:pt x="0" y="1690568"/>
                </a:lnTo>
                <a:lnTo>
                  <a:pt x="0" y="209438"/>
                </a:lnTo>
                <a:cubicBezTo>
                  <a:pt x="0" y="93770"/>
                  <a:pt x="107155" y="0"/>
                  <a:pt x="23933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9BAD66F-1CC8-41A4-B6FB-CF13189C8624}"/>
              </a:ext>
            </a:extLst>
          </p:cNvPr>
          <p:cNvSpPr/>
          <p:nvPr/>
        </p:nvSpPr>
        <p:spPr>
          <a:xfrm>
            <a:off x="5210745" y="4746484"/>
            <a:ext cx="428468" cy="526753"/>
          </a:xfrm>
          <a:custGeom>
            <a:avLst/>
            <a:gdLst>
              <a:gd name="connsiteX0" fmla="*/ 289657 w 579314"/>
              <a:gd name="connsiteY0" fmla="*/ 0 h 711876"/>
              <a:gd name="connsiteX1" fmla="*/ 579314 w 579314"/>
              <a:gd name="connsiteY1" fmla="*/ 253471 h 711876"/>
              <a:gd name="connsiteX2" fmla="*/ 579314 w 579314"/>
              <a:gd name="connsiteY2" fmla="*/ 711876 h 711876"/>
              <a:gd name="connsiteX3" fmla="*/ 0 w 579314"/>
              <a:gd name="connsiteY3" fmla="*/ 711876 h 711876"/>
              <a:gd name="connsiteX4" fmla="*/ 0 w 579314"/>
              <a:gd name="connsiteY4" fmla="*/ 253471 h 711876"/>
              <a:gd name="connsiteX5" fmla="*/ 289657 w 579314"/>
              <a:gd name="connsiteY5" fmla="*/ 0 h 711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9314" h="711876">
                <a:moveTo>
                  <a:pt x="289657" y="0"/>
                </a:moveTo>
                <a:cubicBezTo>
                  <a:pt x="449630" y="0"/>
                  <a:pt x="579314" y="113483"/>
                  <a:pt x="579314" y="253471"/>
                </a:cubicBezTo>
                <a:lnTo>
                  <a:pt x="579314" y="711876"/>
                </a:lnTo>
                <a:lnTo>
                  <a:pt x="0" y="711876"/>
                </a:lnTo>
                <a:lnTo>
                  <a:pt x="0" y="253471"/>
                </a:lnTo>
                <a:cubicBezTo>
                  <a:pt x="0" y="113483"/>
                  <a:pt x="129684" y="0"/>
                  <a:pt x="289657" y="0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8231CA53-7622-4538-A23E-820757EA804E}"/>
              </a:ext>
            </a:extLst>
          </p:cNvPr>
          <p:cNvSpPr/>
          <p:nvPr/>
        </p:nvSpPr>
        <p:spPr>
          <a:xfrm>
            <a:off x="4358628" y="2657345"/>
            <a:ext cx="428664" cy="526753"/>
          </a:xfrm>
          <a:custGeom>
            <a:avLst/>
            <a:gdLst>
              <a:gd name="connsiteX0" fmla="*/ 289657 w 579314"/>
              <a:gd name="connsiteY0" fmla="*/ 0 h 711876"/>
              <a:gd name="connsiteX1" fmla="*/ 579314 w 579314"/>
              <a:gd name="connsiteY1" fmla="*/ 253471 h 711876"/>
              <a:gd name="connsiteX2" fmla="*/ 579314 w 579314"/>
              <a:gd name="connsiteY2" fmla="*/ 711876 h 711876"/>
              <a:gd name="connsiteX3" fmla="*/ 0 w 579314"/>
              <a:gd name="connsiteY3" fmla="*/ 711876 h 711876"/>
              <a:gd name="connsiteX4" fmla="*/ 0 w 579314"/>
              <a:gd name="connsiteY4" fmla="*/ 253471 h 711876"/>
              <a:gd name="connsiteX5" fmla="*/ 289657 w 579314"/>
              <a:gd name="connsiteY5" fmla="*/ 0 h 711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9314" h="711876">
                <a:moveTo>
                  <a:pt x="289657" y="0"/>
                </a:moveTo>
                <a:cubicBezTo>
                  <a:pt x="449630" y="0"/>
                  <a:pt x="579314" y="113483"/>
                  <a:pt x="579314" y="253471"/>
                </a:cubicBezTo>
                <a:lnTo>
                  <a:pt x="579314" y="711876"/>
                </a:lnTo>
                <a:lnTo>
                  <a:pt x="0" y="711876"/>
                </a:lnTo>
                <a:lnTo>
                  <a:pt x="0" y="253471"/>
                </a:lnTo>
                <a:cubicBezTo>
                  <a:pt x="0" y="113483"/>
                  <a:pt x="129684" y="0"/>
                  <a:pt x="289657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61" name="Graphic 60" descr="Lightbulb">
            <a:extLst>
              <a:ext uri="{FF2B5EF4-FFF2-40B4-BE49-F238E27FC236}">
                <a16:creationId xmlns:a16="http://schemas.microsoft.com/office/drawing/2014/main" id="{B441CDB5-CE40-4F95-8709-367AC9D341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50335" y="1584331"/>
            <a:ext cx="884905" cy="884905"/>
          </a:xfrm>
          <a:prstGeom prst="rect">
            <a:avLst/>
          </a:prstGeom>
        </p:spPr>
      </p:pic>
      <p:pic>
        <p:nvPicPr>
          <p:cNvPr id="62" name="Graphic 61" descr="Stopwatch">
            <a:extLst>
              <a:ext uri="{FF2B5EF4-FFF2-40B4-BE49-F238E27FC236}">
                <a16:creationId xmlns:a16="http://schemas.microsoft.com/office/drawing/2014/main" id="{EF6BBA8C-1DB4-420B-B6AC-01CF36DB3D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32526" y="2738080"/>
            <a:ext cx="884905" cy="884905"/>
          </a:xfrm>
          <a:prstGeom prst="rect">
            <a:avLst/>
          </a:prstGeom>
        </p:spPr>
      </p:pic>
      <p:pic>
        <p:nvPicPr>
          <p:cNvPr id="65" name="Graphic 64" descr="Gears">
            <a:extLst>
              <a:ext uri="{FF2B5EF4-FFF2-40B4-BE49-F238E27FC236}">
                <a16:creationId xmlns:a16="http://schemas.microsoft.com/office/drawing/2014/main" id="{184DF0C0-F274-4076-BCE7-38C016EE3B7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366308" y="3781412"/>
            <a:ext cx="884905" cy="8849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8" name="Graphic 67" descr="Kiosk with solid fill">
            <a:extLst>
              <a:ext uri="{FF2B5EF4-FFF2-40B4-BE49-F238E27FC236}">
                <a16:creationId xmlns:a16="http://schemas.microsoft.com/office/drawing/2014/main" id="{2F1242C4-9D5D-4E96-B661-7C6E8DD7231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475798" y="4952477"/>
            <a:ext cx="1150618" cy="1150618"/>
          </a:xfrm>
          <a:prstGeom prst="rect">
            <a:avLst/>
          </a:prstGeom>
        </p:spPr>
      </p:pic>
      <p:pic>
        <p:nvPicPr>
          <p:cNvPr id="69" name="Graphic 68" descr="Bad Inventory with solid fill">
            <a:extLst>
              <a:ext uri="{FF2B5EF4-FFF2-40B4-BE49-F238E27FC236}">
                <a16:creationId xmlns:a16="http://schemas.microsoft.com/office/drawing/2014/main" id="{4BB90848-492A-4574-97B5-1EB25AFE60F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256065" y="2766651"/>
            <a:ext cx="827765" cy="827765"/>
          </a:xfrm>
          <a:prstGeom prst="rect">
            <a:avLst/>
          </a:prstGeom>
        </p:spPr>
      </p:pic>
      <p:pic>
        <p:nvPicPr>
          <p:cNvPr id="70" name="Graphic 69" descr="Business Growth with solid fill">
            <a:extLst>
              <a:ext uri="{FF2B5EF4-FFF2-40B4-BE49-F238E27FC236}">
                <a16:creationId xmlns:a16="http://schemas.microsoft.com/office/drawing/2014/main" id="{B925D260-FE43-4A88-90D3-15BAF2A9200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826944" y="3713960"/>
            <a:ext cx="1017592" cy="10175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1" name="Graphic 70" descr="Coins with solid fill">
            <a:extLst>
              <a:ext uri="{FF2B5EF4-FFF2-40B4-BE49-F238E27FC236}">
                <a16:creationId xmlns:a16="http://schemas.microsoft.com/office/drawing/2014/main" id="{AEA687E6-8ECD-4A12-B4F3-119763105C6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517586" y="4952477"/>
            <a:ext cx="1150618" cy="115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265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4-Step Converging Arrows – Slide Template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59A3D94-EB5A-473A-83F1-1230E3D3A7BE}"/>
              </a:ext>
            </a:extLst>
          </p:cNvPr>
          <p:cNvGrpSpPr/>
          <p:nvPr/>
        </p:nvGrpSpPr>
        <p:grpSpPr>
          <a:xfrm>
            <a:off x="1418275" y="1452389"/>
            <a:ext cx="1720004" cy="923651"/>
            <a:chOff x="2526083" y="1082815"/>
            <a:chExt cx="2062278" cy="123153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100E503-7D73-473E-B6A0-EFE26B7E6A02}"/>
                </a:ext>
              </a:extLst>
            </p:cNvPr>
            <p:cNvSpPr txBox="1"/>
            <p:nvPr/>
          </p:nvSpPr>
          <p:spPr>
            <a:xfrm>
              <a:off x="2526083" y="1082815"/>
              <a:ext cx="2062278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B4A5A55-5A9A-4E56-B566-3D68A0D65FD6}"/>
                </a:ext>
              </a:extLst>
            </p:cNvPr>
            <p:cNvSpPr txBox="1"/>
            <p:nvPr/>
          </p:nvSpPr>
          <p:spPr>
            <a:xfrm>
              <a:off x="2526083" y="1575685"/>
              <a:ext cx="2062278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E264FFA9-6181-4ECD-8497-498C387C7357}"/>
              </a:ext>
            </a:extLst>
          </p:cNvPr>
          <p:cNvGrpSpPr/>
          <p:nvPr/>
        </p:nvGrpSpPr>
        <p:grpSpPr>
          <a:xfrm>
            <a:off x="6005724" y="1452389"/>
            <a:ext cx="1720004" cy="923651"/>
            <a:chOff x="7752601" y="1082815"/>
            <a:chExt cx="2062278" cy="123153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E3CD0457-CFF6-478D-9BC7-0F0E4B2D8628}"/>
                </a:ext>
              </a:extLst>
            </p:cNvPr>
            <p:cNvSpPr txBox="1"/>
            <p:nvPr/>
          </p:nvSpPr>
          <p:spPr>
            <a:xfrm>
              <a:off x="7752601" y="1082815"/>
              <a:ext cx="2062278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879F4DC-CFC7-460B-8D1B-C920591F5B33}"/>
                </a:ext>
              </a:extLst>
            </p:cNvPr>
            <p:cNvSpPr txBox="1"/>
            <p:nvPr/>
          </p:nvSpPr>
          <p:spPr>
            <a:xfrm>
              <a:off x="7752601" y="1575685"/>
              <a:ext cx="2062278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C66A57B-A7FA-48AA-A42D-66AB48BE57D0}"/>
              </a:ext>
            </a:extLst>
          </p:cNvPr>
          <p:cNvGrpSpPr/>
          <p:nvPr/>
        </p:nvGrpSpPr>
        <p:grpSpPr>
          <a:xfrm>
            <a:off x="581896" y="2432077"/>
            <a:ext cx="1720004" cy="923651"/>
            <a:chOff x="1405943" y="2204915"/>
            <a:chExt cx="2062278" cy="1231533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D951C141-15F6-428E-8224-A0EF8F9A0C43}"/>
                </a:ext>
              </a:extLst>
            </p:cNvPr>
            <p:cNvSpPr txBox="1"/>
            <p:nvPr/>
          </p:nvSpPr>
          <p:spPr>
            <a:xfrm>
              <a:off x="1405943" y="2204915"/>
              <a:ext cx="2062278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06ACED1F-1B03-45BD-ACEA-AA23992E41E7}"/>
                </a:ext>
              </a:extLst>
            </p:cNvPr>
            <p:cNvSpPr txBox="1"/>
            <p:nvPr/>
          </p:nvSpPr>
          <p:spPr>
            <a:xfrm>
              <a:off x="1405943" y="2697785"/>
              <a:ext cx="2062278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A4B4162-262E-4A3C-967D-2B0D90C6E2A3}"/>
              </a:ext>
            </a:extLst>
          </p:cNvPr>
          <p:cNvGrpSpPr/>
          <p:nvPr/>
        </p:nvGrpSpPr>
        <p:grpSpPr>
          <a:xfrm>
            <a:off x="6842103" y="2432077"/>
            <a:ext cx="1720004" cy="923651"/>
            <a:chOff x="8694139" y="2204915"/>
            <a:chExt cx="2062278" cy="123153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1C773CA4-3D90-4704-A112-3E9CB9C341CC}"/>
                </a:ext>
              </a:extLst>
            </p:cNvPr>
            <p:cNvSpPr txBox="1"/>
            <p:nvPr/>
          </p:nvSpPr>
          <p:spPr>
            <a:xfrm>
              <a:off x="8694139" y="2204915"/>
              <a:ext cx="2062278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BD07768D-1B7C-4BD8-AF29-6B087FDE5F54}"/>
                </a:ext>
              </a:extLst>
            </p:cNvPr>
            <p:cNvSpPr txBox="1"/>
            <p:nvPr/>
          </p:nvSpPr>
          <p:spPr>
            <a:xfrm>
              <a:off x="8694139" y="2697785"/>
              <a:ext cx="2062278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EC1A9A39-F8AA-42B9-AC74-5317D2BB2967}"/>
              </a:ext>
            </a:extLst>
          </p:cNvPr>
          <p:cNvGrpSpPr/>
          <p:nvPr/>
        </p:nvGrpSpPr>
        <p:grpSpPr>
          <a:xfrm>
            <a:off x="149243" y="3411765"/>
            <a:ext cx="1386513" cy="1077539"/>
            <a:chOff x="376860" y="3406017"/>
            <a:chExt cx="2062278" cy="1436717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0733E29-90A4-4932-85EE-3D9E5BDF8512}"/>
                </a:ext>
              </a:extLst>
            </p:cNvPr>
            <p:cNvSpPr txBox="1"/>
            <p:nvPr/>
          </p:nvSpPr>
          <p:spPr>
            <a:xfrm>
              <a:off x="376860" y="3406017"/>
              <a:ext cx="2062278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E174E7E8-B180-485F-B53D-84901761E9D7}"/>
                </a:ext>
              </a:extLst>
            </p:cNvPr>
            <p:cNvSpPr txBox="1"/>
            <p:nvPr/>
          </p:nvSpPr>
          <p:spPr>
            <a:xfrm>
              <a:off x="376860" y="3898887"/>
              <a:ext cx="2062278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FCED0F8-680F-46DB-99B8-006ABB3F3B91}"/>
              </a:ext>
            </a:extLst>
          </p:cNvPr>
          <p:cNvGrpSpPr/>
          <p:nvPr/>
        </p:nvGrpSpPr>
        <p:grpSpPr>
          <a:xfrm>
            <a:off x="7607488" y="3411765"/>
            <a:ext cx="1386513" cy="1077539"/>
            <a:chOff x="9578059" y="3406017"/>
            <a:chExt cx="2062278" cy="1436717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85833C72-754A-4035-947D-40B6C087B747}"/>
                </a:ext>
              </a:extLst>
            </p:cNvPr>
            <p:cNvSpPr txBox="1"/>
            <p:nvPr/>
          </p:nvSpPr>
          <p:spPr>
            <a:xfrm>
              <a:off x="9578059" y="3406017"/>
              <a:ext cx="2062278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3DE10057-9861-4282-AF14-3374AA391353}"/>
                </a:ext>
              </a:extLst>
            </p:cNvPr>
            <p:cNvSpPr txBox="1"/>
            <p:nvPr/>
          </p:nvSpPr>
          <p:spPr>
            <a:xfrm>
              <a:off x="9578059" y="3898887"/>
              <a:ext cx="2062278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72" name="Shape">
            <a:extLst>
              <a:ext uri="{FF2B5EF4-FFF2-40B4-BE49-F238E27FC236}">
                <a16:creationId xmlns:a16="http://schemas.microsoft.com/office/drawing/2014/main" id="{6E612DD7-F62C-40D2-A713-3D49A6DB5DCB}"/>
              </a:ext>
            </a:extLst>
          </p:cNvPr>
          <p:cNvSpPr/>
          <p:nvPr/>
        </p:nvSpPr>
        <p:spPr>
          <a:xfrm>
            <a:off x="3558523" y="1203532"/>
            <a:ext cx="2026955" cy="19613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8" h="21577" extrusionOk="0">
                <a:moveTo>
                  <a:pt x="18235" y="11956"/>
                </a:moveTo>
                <a:lnTo>
                  <a:pt x="18235" y="7870"/>
                </a:lnTo>
                <a:lnTo>
                  <a:pt x="20912" y="7870"/>
                </a:lnTo>
                <a:cubicBezTo>
                  <a:pt x="21314" y="7870"/>
                  <a:pt x="21448" y="7333"/>
                  <a:pt x="21136" y="7099"/>
                </a:cubicBezTo>
                <a:lnTo>
                  <a:pt x="16450" y="3900"/>
                </a:lnTo>
                <a:lnTo>
                  <a:pt x="10871" y="70"/>
                </a:lnTo>
                <a:cubicBezTo>
                  <a:pt x="10737" y="-23"/>
                  <a:pt x="10559" y="-23"/>
                  <a:pt x="10447" y="70"/>
                </a:cubicBezTo>
                <a:lnTo>
                  <a:pt x="4869" y="3900"/>
                </a:lnTo>
                <a:lnTo>
                  <a:pt x="183" y="7099"/>
                </a:lnTo>
                <a:cubicBezTo>
                  <a:pt x="-152" y="7333"/>
                  <a:pt x="4" y="7870"/>
                  <a:pt x="406" y="7870"/>
                </a:cubicBezTo>
                <a:lnTo>
                  <a:pt x="3084" y="7870"/>
                </a:lnTo>
                <a:lnTo>
                  <a:pt x="3084" y="9201"/>
                </a:lnTo>
                <a:lnTo>
                  <a:pt x="3084" y="9201"/>
                </a:lnTo>
                <a:lnTo>
                  <a:pt x="3084" y="15833"/>
                </a:lnTo>
                <a:lnTo>
                  <a:pt x="3106" y="15833"/>
                </a:lnTo>
                <a:lnTo>
                  <a:pt x="3106" y="20970"/>
                </a:lnTo>
                <a:lnTo>
                  <a:pt x="3106" y="20970"/>
                </a:lnTo>
                <a:lnTo>
                  <a:pt x="3106" y="21577"/>
                </a:lnTo>
                <a:lnTo>
                  <a:pt x="18235" y="21577"/>
                </a:lnTo>
                <a:lnTo>
                  <a:pt x="18235" y="14338"/>
                </a:lnTo>
                <a:lnTo>
                  <a:pt x="18212" y="14338"/>
                </a:lnTo>
                <a:lnTo>
                  <a:pt x="18235" y="11956"/>
                </a:lnTo>
                <a:lnTo>
                  <a:pt x="18235" y="11956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3337487E-61E3-4FDC-AD43-09FF2EBA6C1C}"/>
              </a:ext>
            </a:extLst>
          </p:cNvPr>
          <p:cNvSpPr/>
          <p:nvPr/>
        </p:nvSpPr>
        <p:spPr>
          <a:xfrm>
            <a:off x="2598785" y="2644818"/>
            <a:ext cx="1970399" cy="1361687"/>
          </a:xfrm>
          <a:custGeom>
            <a:avLst/>
            <a:gdLst>
              <a:gd name="connsiteX0" fmla="*/ 299866 w 2662878"/>
              <a:gd name="connsiteY0" fmla="*/ 0 h 1840240"/>
              <a:gd name="connsiteX1" fmla="*/ 482267 w 2662878"/>
              <a:gd name="connsiteY1" fmla="*/ 0 h 1840240"/>
              <a:gd name="connsiteX2" fmla="*/ 955422 w 2662878"/>
              <a:gd name="connsiteY2" fmla="*/ 0 h 1840240"/>
              <a:gd name="connsiteX3" fmla="*/ 2657773 w 2662878"/>
              <a:gd name="connsiteY3" fmla="*/ 0 h 1840240"/>
              <a:gd name="connsiteX4" fmla="*/ 2662878 w 2662878"/>
              <a:gd name="connsiteY4" fmla="*/ 0 h 1840240"/>
              <a:gd name="connsiteX5" fmla="*/ 2662878 w 2662878"/>
              <a:gd name="connsiteY5" fmla="*/ 450 h 1840240"/>
              <a:gd name="connsiteX6" fmla="*/ 2662878 w 2662878"/>
              <a:gd name="connsiteY6" fmla="*/ 711876 h 1840240"/>
              <a:gd name="connsiteX7" fmla="*/ 2378327 w 2662878"/>
              <a:gd name="connsiteY7" fmla="*/ 711876 h 1840240"/>
              <a:gd name="connsiteX8" fmla="*/ 2378327 w 2662878"/>
              <a:gd name="connsiteY8" fmla="*/ 1840240 h 1840240"/>
              <a:gd name="connsiteX9" fmla="*/ 2378326 w 2662878"/>
              <a:gd name="connsiteY9" fmla="*/ 1840240 h 1840240"/>
              <a:gd name="connsiteX10" fmla="*/ 955422 w 2662878"/>
              <a:gd name="connsiteY10" fmla="*/ 1840240 h 1840240"/>
              <a:gd name="connsiteX11" fmla="*/ 482267 w 2662878"/>
              <a:gd name="connsiteY11" fmla="*/ 1840240 h 1840240"/>
              <a:gd name="connsiteX12" fmla="*/ 0 w 2662878"/>
              <a:gd name="connsiteY12" fmla="*/ 1840240 h 1840240"/>
              <a:gd name="connsiteX13" fmla="*/ 0 w 2662878"/>
              <a:gd name="connsiteY13" fmla="*/ 262405 h 1840240"/>
              <a:gd name="connsiteX14" fmla="*/ 299866 w 2662878"/>
              <a:gd name="connsiteY14" fmla="*/ 0 h 1840240"/>
              <a:gd name="connsiteX0" fmla="*/ 299866 w 2662878"/>
              <a:gd name="connsiteY0" fmla="*/ 0 h 1840240"/>
              <a:gd name="connsiteX1" fmla="*/ 482267 w 2662878"/>
              <a:gd name="connsiteY1" fmla="*/ 0 h 1840240"/>
              <a:gd name="connsiteX2" fmla="*/ 955422 w 2662878"/>
              <a:gd name="connsiteY2" fmla="*/ 0 h 1840240"/>
              <a:gd name="connsiteX3" fmla="*/ 2657773 w 2662878"/>
              <a:gd name="connsiteY3" fmla="*/ 0 h 1840240"/>
              <a:gd name="connsiteX4" fmla="*/ 2662878 w 2662878"/>
              <a:gd name="connsiteY4" fmla="*/ 0 h 1840240"/>
              <a:gd name="connsiteX5" fmla="*/ 2662878 w 2662878"/>
              <a:gd name="connsiteY5" fmla="*/ 450 h 1840240"/>
              <a:gd name="connsiteX6" fmla="*/ 2378327 w 2662878"/>
              <a:gd name="connsiteY6" fmla="*/ 711876 h 1840240"/>
              <a:gd name="connsiteX7" fmla="*/ 2378327 w 2662878"/>
              <a:gd name="connsiteY7" fmla="*/ 1840240 h 1840240"/>
              <a:gd name="connsiteX8" fmla="*/ 2378326 w 2662878"/>
              <a:gd name="connsiteY8" fmla="*/ 1840240 h 1840240"/>
              <a:gd name="connsiteX9" fmla="*/ 955422 w 2662878"/>
              <a:gd name="connsiteY9" fmla="*/ 1840240 h 1840240"/>
              <a:gd name="connsiteX10" fmla="*/ 482267 w 2662878"/>
              <a:gd name="connsiteY10" fmla="*/ 1840240 h 1840240"/>
              <a:gd name="connsiteX11" fmla="*/ 0 w 2662878"/>
              <a:gd name="connsiteY11" fmla="*/ 1840240 h 1840240"/>
              <a:gd name="connsiteX12" fmla="*/ 0 w 2662878"/>
              <a:gd name="connsiteY12" fmla="*/ 262405 h 1840240"/>
              <a:gd name="connsiteX13" fmla="*/ 299866 w 2662878"/>
              <a:gd name="connsiteY13" fmla="*/ 0 h 184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62878" h="1840240">
                <a:moveTo>
                  <a:pt x="299866" y="0"/>
                </a:moveTo>
                <a:lnTo>
                  <a:pt x="482267" y="0"/>
                </a:lnTo>
                <a:lnTo>
                  <a:pt x="955422" y="0"/>
                </a:lnTo>
                <a:lnTo>
                  <a:pt x="2657773" y="0"/>
                </a:lnTo>
                <a:lnTo>
                  <a:pt x="2662878" y="0"/>
                </a:lnTo>
                <a:lnTo>
                  <a:pt x="2662878" y="450"/>
                </a:lnTo>
                <a:lnTo>
                  <a:pt x="2378327" y="711876"/>
                </a:lnTo>
                <a:lnTo>
                  <a:pt x="2378327" y="1840240"/>
                </a:lnTo>
                <a:lnTo>
                  <a:pt x="2378326" y="1840240"/>
                </a:lnTo>
                <a:lnTo>
                  <a:pt x="955422" y="1840240"/>
                </a:lnTo>
                <a:lnTo>
                  <a:pt x="482267" y="1840240"/>
                </a:lnTo>
                <a:lnTo>
                  <a:pt x="0" y="1840240"/>
                </a:lnTo>
                <a:lnTo>
                  <a:pt x="0" y="262405"/>
                </a:lnTo>
                <a:cubicBezTo>
                  <a:pt x="0" y="117483"/>
                  <a:pt x="134255" y="0"/>
                  <a:pt x="29986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73D76A00-1710-4FC8-A9BF-D62FBF29D296}"/>
              </a:ext>
            </a:extLst>
          </p:cNvPr>
          <p:cNvSpPr/>
          <p:nvPr/>
        </p:nvSpPr>
        <p:spPr>
          <a:xfrm>
            <a:off x="1673083" y="3693414"/>
            <a:ext cx="2474926" cy="1567297"/>
          </a:xfrm>
          <a:custGeom>
            <a:avLst/>
            <a:gdLst>
              <a:gd name="connsiteX0" fmla="*/ 239338 w 2669583"/>
              <a:gd name="connsiteY0" fmla="*/ 0 h 1690568"/>
              <a:gd name="connsiteX1" fmla="*/ 440145 w 2669583"/>
              <a:gd name="connsiteY1" fmla="*/ 0 h 1690568"/>
              <a:gd name="connsiteX2" fmla="*/ 728322 w 2669583"/>
              <a:gd name="connsiteY2" fmla="*/ 0 h 1690568"/>
              <a:gd name="connsiteX3" fmla="*/ 762570 w 2669583"/>
              <a:gd name="connsiteY3" fmla="*/ 0 h 1690568"/>
              <a:gd name="connsiteX4" fmla="*/ 929129 w 2669583"/>
              <a:gd name="connsiteY4" fmla="*/ 0 h 1690568"/>
              <a:gd name="connsiteX5" fmla="*/ 963377 w 2669583"/>
              <a:gd name="connsiteY5" fmla="*/ 0 h 1690568"/>
              <a:gd name="connsiteX6" fmla="*/ 2464702 w 2669583"/>
              <a:gd name="connsiteY6" fmla="*/ 0 h 1690568"/>
              <a:gd name="connsiteX7" fmla="*/ 2468776 w 2669583"/>
              <a:gd name="connsiteY7" fmla="*/ 0 h 1690568"/>
              <a:gd name="connsiteX8" fmla="*/ 2665509 w 2669583"/>
              <a:gd name="connsiteY8" fmla="*/ 0 h 1690568"/>
              <a:gd name="connsiteX9" fmla="*/ 2669583 w 2669583"/>
              <a:gd name="connsiteY9" fmla="*/ 0 h 1690568"/>
              <a:gd name="connsiteX10" fmla="*/ 2669583 w 2669583"/>
              <a:gd name="connsiteY10" fmla="*/ 359 h 1690568"/>
              <a:gd name="connsiteX11" fmla="*/ 2669583 w 2669583"/>
              <a:gd name="connsiteY11" fmla="*/ 568183 h 1690568"/>
              <a:gd name="connsiteX12" fmla="*/ 2468776 w 2669583"/>
              <a:gd name="connsiteY12" fmla="*/ 568183 h 1690568"/>
              <a:gd name="connsiteX13" fmla="*/ 2442468 w 2669583"/>
              <a:gd name="connsiteY13" fmla="*/ 568183 h 1690568"/>
              <a:gd name="connsiteX14" fmla="*/ 2442468 w 2669583"/>
              <a:gd name="connsiteY14" fmla="*/ 1690568 h 1690568"/>
              <a:gd name="connsiteX15" fmla="*/ 2241661 w 2669583"/>
              <a:gd name="connsiteY15" fmla="*/ 1690568 h 1690568"/>
              <a:gd name="connsiteX16" fmla="*/ 200807 w 2669583"/>
              <a:gd name="connsiteY16" fmla="*/ 1690568 h 1690568"/>
              <a:gd name="connsiteX17" fmla="*/ 0 w 2669583"/>
              <a:gd name="connsiteY17" fmla="*/ 1690568 h 1690568"/>
              <a:gd name="connsiteX18" fmla="*/ 0 w 2669583"/>
              <a:gd name="connsiteY18" fmla="*/ 209438 h 1690568"/>
              <a:gd name="connsiteX19" fmla="*/ 239338 w 2669583"/>
              <a:gd name="connsiteY19" fmla="*/ 0 h 1690568"/>
              <a:gd name="connsiteX0" fmla="*/ 239338 w 2669583"/>
              <a:gd name="connsiteY0" fmla="*/ 0 h 1690568"/>
              <a:gd name="connsiteX1" fmla="*/ 440145 w 2669583"/>
              <a:gd name="connsiteY1" fmla="*/ 0 h 1690568"/>
              <a:gd name="connsiteX2" fmla="*/ 728322 w 2669583"/>
              <a:gd name="connsiteY2" fmla="*/ 0 h 1690568"/>
              <a:gd name="connsiteX3" fmla="*/ 762570 w 2669583"/>
              <a:gd name="connsiteY3" fmla="*/ 0 h 1690568"/>
              <a:gd name="connsiteX4" fmla="*/ 929129 w 2669583"/>
              <a:gd name="connsiteY4" fmla="*/ 0 h 1690568"/>
              <a:gd name="connsiteX5" fmla="*/ 963377 w 2669583"/>
              <a:gd name="connsiteY5" fmla="*/ 0 h 1690568"/>
              <a:gd name="connsiteX6" fmla="*/ 2464702 w 2669583"/>
              <a:gd name="connsiteY6" fmla="*/ 0 h 1690568"/>
              <a:gd name="connsiteX7" fmla="*/ 2468776 w 2669583"/>
              <a:gd name="connsiteY7" fmla="*/ 0 h 1690568"/>
              <a:gd name="connsiteX8" fmla="*/ 2665509 w 2669583"/>
              <a:gd name="connsiteY8" fmla="*/ 0 h 1690568"/>
              <a:gd name="connsiteX9" fmla="*/ 2669583 w 2669583"/>
              <a:gd name="connsiteY9" fmla="*/ 0 h 1690568"/>
              <a:gd name="connsiteX10" fmla="*/ 2669583 w 2669583"/>
              <a:gd name="connsiteY10" fmla="*/ 359 h 1690568"/>
              <a:gd name="connsiteX11" fmla="*/ 2468776 w 2669583"/>
              <a:gd name="connsiteY11" fmla="*/ 568183 h 1690568"/>
              <a:gd name="connsiteX12" fmla="*/ 2442468 w 2669583"/>
              <a:gd name="connsiteY12" fmla="*/ 568183 h 1690568"/>
              <a:gd name="connsiteX13" fmla="*/ 2442468 w 2669583"/>
              <a:gd name="connsiteY13" fmla="*/ 1690568 h 1690568"/>
              <a:gd name="connsiteX14" fmla="*/ 2241661 w 2669583"/>
              <a:gd name="connsiteY14" fmla="*/ 1690568 h 1690568"/>
              <a:gd name="connsiteX15" fmla="*/ 200807 w 2669583"/>
              <a:gd name="connsiteY15" fmla="*/ 1690568 h 1690568"/>
              <a:gd name="connsiteX16" fmla="*/ 0 w 2669583"/>
              <a:gd name="connsiteY16" fmla="*/ 1690568 h 1690568"/>
              <a:gd name="connsiteX17" fmla="*/ 0 w 2669583"/>
              <a:gd name="connsiteY17" fmla="*/ 209438 h 1690568"/>
              <a:gd name="connsiteX18" fmla="*/ 239338 w 2669583"/>
              <a:gd name="connsiteY18" fmla="*/ 0 h 1690568"/>
              <a:gd name="connsiteX0" fmla="*/ 239338 w 2669583"/>
              <a:gd name="connsiteY0" fmla="*/ 0 h 1690568"/>
              <a:gd name="connsiteX1" fmla="*/ 440145 w 2669583"/>
              <a:gd name="connsiteY1" fmla="*/ 0 h 1690568"/>
              <a:gd name="connsiteX2" fmla="*/ 728322 w 2669583"/>
              <a:gd name="connsiteY2" fmla="*/ 0 h 1690568"/>
              <a:gd name="connsiteX3" fmla="*/ 762570 w 2669583"/>
              <a:gd name="connsiteY3" fmla="*/ 0 h 1690568"/>
              <a:gd name="connsiteX4" fmla="*/ 929129 w 2669583"/>
              <a:gd name="connsiteY4" fmla="*/ 0 h 1690568"/>
              <a:gd name="connsiteX5" fmla="*/ 963377 w 2669583"/>
              <a:gd name="connsiteY5" fmla="*/ 0 h 1690568"/>
              <a:gd name="connsiteX6" fmla="*/ 2464702 w 2669583"/>
              <a:gd name="connsiteY6" fmla="*/ 0 h 1690568"/>
              <a:gd name="connsiteX7" fmla="*/ 2468776 w 2669583"/>
              <a:gd name="connsiteY7" fmla="*/ 0 h 1690568"/>
              <a:gd name="connsiteX8" fmla="*/ 2665509 w 2669583"/>
              <a:gd name="connsiteY8" fmla="*/ 0 h 1690568"/>
              <a:gd name="connsiteX9" fmla="*/ 2669583 w 2669583"/>
              <a:gd name="connsiteY9" fmla="*/ 0 h 1690568"/>
              <a:gd name="connsiteX10" fmla="*/ 2669583 w 2669583"/>
              <a:gd name="connsiteY10" fmla="*/ 359 h 1690568"/>
              <a:gd name="connsiteX11" fmla="*/ 2442468 w 2669583"/>
              <a:gd name="connsiteY11" fmla="*/ 568183 h 1690568"/>
              <a:gd name="connsiteX12" fmla="*/ 2442468 w 2669583"/>
              <a:gd name="connsiteY12" fmla="*/ 1690568 h 1690568"/>
              <a:gd name="connsiteX13" fmla="*/ 2241661 w 2669583"/>
              <a:gd name="connsiteY13" fmla="*/ 1690568 h 1690568"/>
              <a:gd name="connsiteX14" fmla="*/ 200807 w 2669583"/>
              <a:gd name="connsiteY14" fmla="*/ 1690568 h 1690568"/>
              <a:gd name="connsiteX15" fmla="*/ 0 w 2669583"/>
              <a:gd name="connsiteY15" fmla="*/ 1690568 h 1690568"/>
              <a:gd name="connsiteX16" fmla="*/ 0 w 2669583"/>
              <a:gd name="connsiteY16" fmla="*/ 209438 h 1690568"/>
              <a:gd name="connsiteX17" fmla="*/ 239338 w 2669583"/>
              <a:gd name="connsiteY17" fmla="*/ 0 h 1690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669583" h="1690568">
                <a:moveTo>
                  <a:pt x="239338" y="0"/>
                </a:moveTo>
                <a:lnTo>
                  <a:pt x="440145" y="0"/>
                </a:lnTo>
                <a:lnTo>
                  <a:pt x="728322" y="0"/>
                </a:lnTo>
                <a:lnTo>
                  <a:pt x="762570" y="0"/>
                </a:lnTo>
                <a:lnTo>
                  <a:pt x="929129" y="0"/>
                </a:lnTo>
                <a:lnTo>
                  <a:pt x="963377" y="0"/>
                </a:lnTo>
                <a:lnTo>
                  <a:pt x="2464702" y="0"/>
                </a:lnTo>
                <a:lnTo>
                  <a:pt x="2468776" y="0"/>
                </a:lnTo>
                <a:lnTo>
                  <a:pt x="2665509" y="0"/>
                </a:lnTo>
                <a:lnTo>
                  <a:pt x="2669583" y="0"/>
                </a:lnTo>
                <a:lnTo>
                  <a:pt x="2669583" y="359"/>
                </a:lnTo>
                <a:lnTo>
                  <a:pt x="2442468" y="568183"/>
                </a:lnTo>
                <a:lnTo>
                  <a:pt x="2442468" y="1690568"/>
                </a:lnTo>
                <a:lnTo>
                  <a:pt x="2241661" y="1690568"/>
                </a:lnTo>
                <a:lnTo>
                  <a:pt x="200807" y="1690568"/>
                </a:lnTo>
                <a:lnTo>
                  <a:pt x="0" y="1690568"/>
                </a:lnTo>
                <a:lnTo>
                  <a:pt x="0" y="209438"/>
                </a:lnTo>
                <a:cubicBezTo>
                  <a:pt x="0" y="93769"/>
                  <a:pt x="107155" y="0"/>
                  <a:pt x="2393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E9430E3E-E122-46F2-9625-C6150ACBF093}"/>
              </a:ext>
            </a:extLst>
          </p:cNvPr>
          <p:cNvSpPr/>
          <p:nvPr/>
        </p:nvSpPr>
        <p:spPr>
          <a:xfrm>
            <a:off x="3937454" y="3693416"/>
            <a:ext cx="428664" cy="526753"/>
          </a:xfrm>
          <a:custGeom>
            <a:avLst/>
            <a:gdLst>
              <a:gd name="connsiteX0" fmla="*/ 289657 w 579314"/>
              <a:gd name="connsiteY0" fmla="*/ 0 h 711876"/>
              <a:gd name="connsiteX1" fmla="*/ 579314 w 579314"/>
              <a:gd name="connsiteY1" fmla="*/ 253471 h 711876"/>
              <a:gd name="connsiteX2" fmla="*/ 579314 w 579314"/>
              <a:gd name="connsiteY2" fmla="*/ 711876 h 711876"/>
              <a:gd name="connsiteX3" fmla="*/ 0 w 579314"/>
              <a:gd name="connsiteY3" fmla="*/ 711876 h 711876"/>
              <a:gd name="connsiteX4" fmla="*/ 0 w 579314"/>
              <a:gd name="connsiteY4" fmla="*/ 253471 h 711876"/>
              <a:gd name="connsiteX5" fmla="*/ 289657 w 579314"/>
              <a:gd name="connsiteY5" fmla="*/ 0 h 711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9314" h="711876">
                <a:moveTo>
                  <a:pt x="289657" y="0"/>
                </a:moveTo>
                <a:cubicBezTo>
                  <a:pt x="449630" y="0"/>
                  <a:pt x="579314" y="113483"/>
                  <a:pt x="579314" y="253471"/>
                </a:cubicBezTo>
                <a:lnTo>
                  <a:pt x="579314" y="711876"/>
                </a:lnTo>
                <a:lnTo>
                  <a:pt x="0" y="711876"/>
                </a:lnTo>
                <a:lnTo>
                  <a:pt x="0" y="253471"/>
                </a:lnTo>
                <a:cubicBezTo>
                  <a:pt x="0" y="113483"/>
                  <a:pt x="129684" y="0"/>
                  <a:pt x="289657" y="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1EFC506A-FC4B-45DF-BF39-BDE595257297}"/>
              </a:ext>
            </a:extLst>
          </p:cNvPr>
          <p:cNvSpPr/>
          <p:nvPr/>
        </p:nvSpPr>
        <p:spPr>
          <a:xfrm>
            <a:off x="580078" y="4737874"/>
            <a:ext cx="3143860" cy="1567297"/>
          </a:xfrm>
          <a:custGeom>
            <a:avLst/>
            <a:gdLst>
              <a:gd name="connsiteX0" fmla="*/ 239338 w 3391130"/>
              <a:gd name="connsiteY0" fmla="*/ 0 h 1690568"/>
              <a:gd name="connsiteX1" fmla="*/ 614048 w 3391130"/>
              <a:gd name="connsiteY1" fmla="*/ 0 h 1690568"/>
              <a:gd name="connsiteX2" fmla="*/ 728323 w 3391130"/>
              <a:gd name="connsiteY2" fmla="*/ 0 h 1690568"/>
              <a:gd name="connsiteX3" fmla="*/ 762570 w 3391130"/>
              <a:gd name="connsiteY3" fmla="*/ 0 h 1690568"/>
              <a:gd name="connsiteX4" fmla="*/ 786983 w 3391130"/>
              <a:gd name="connsiteY4" fmla="*/ 0 h 1690568"/>
              <a:gd name="connsiteX5" fmla="*/ 1103032 w 3391130"/>
              <a:gd name="connsiteY5" fmla="*/ 0 h 1690568"/>
              <a:gd name="connsiteX6" fmla="*/ 1137279 w 3391130"/>
              <a:gd name="connsiteY6" fmla="*/ 0 h 1690568"/>
              <a:gd name="connsiteX7" fmla="*/ 1161693 w 3391130"/>
              <a:gd name="connsiteY7" fmla="*/ 0 h 1690568"/>
              <a:gd name="connsiteX8" fmla="*/ 1275968 w 3391130"/>
              <a:gd name="connsiteY8" fmla="*/ 0 h 1690568"/>
              <a:gd name="connsiteX9" fmla="*/ 1310215 w 3391130"/>
              <a:gd name="connsiteY9" fmla="*/ 0 h 1690568"/>
              <a:gd name="connsiteX10" fmla="*/ 1650677 w 3391130"/>
              <a:gd name="connsiteY10" fmla="*/ 0 h 1690568"/>
              <a:gd name="connsiteX11" fmla="*/ 1684924 w 3391130"/>
              <a:gd name="connsiteY11" fmla="*/ 0 h 1690568"/>
              <a:gd name="connsiteX12" fmla="*/ 2464702 w 3391130"/>
              <a:gd name="connsiteY12" fmla="*/ 0 h 1690568"/>
              <a:gd name="connsiteX13" fmla="*/ 2468776 w 3391130"/>
              <a:gd name="connsiteY13" fmla="*/ 0 h 1690568"/>
              <a:gd name="connsiteX14" fmla="*/ 2839411 w 3391130"/>
              <a:gd name="connsiteY14" fmla="*/ 0 h 1690568"/>
              <a:gd name="connsiteX15" fmla="*/ 2843485 w 3391130"/>
              <a:gd name="connsiteY15" fmla="*/ 0 h 1690568"/>
              <a:gd name="connsiteX16" fmla="*/ 3012347 w 3391130"/>
              <a:gd name="connsiteY16" fmla="*/ 0 h 1690568"/>
              <a:gd name="connsiteX17" fmla="*/ 3016421 w 3391130"/>
              <a:gd name="connsiteY17" fmla="*/ 0 h 1690568"/>
              <a:gd name="connsiteX18" fmla="*/ 3387056 w 3391130"/>
              <a:gd name="connsiteY18" fmla="*/ 0 h 1690568"/>
              <a:gd name="connsiteX19" fmla="*/ 3391130 w 3391130"/>
              <a:gd name="connsiteY19" fmla="*/ 0 h 1690568"/>
              <a:gd name="connsiteX20" fmla="*/ 3391130 w 3391130"/>
              <a:gd name="connsiteY20" fmla="*/ 360 h 1690568"/>
              <a:gd name="connsiteX21" fmla="*/ 3391130 w 3391130"/>
              <a:gd name="connsiteY21" fmla="*/ 568183 h 1690568"/>
              <a:gd name="connsiteX22" fmla="*/ 3164015 w 3391130"/>
              <a:gd name="connsiteY22" fmla="*/ 568183 h 1690568"/>
              <a:gd name="connsiteX23" fmla="*/ 3164015 w 3391130"/>
              <a:gd name="connsiteY23" fmla="*/ 1690568 h 1690568"/>
              <a:gd name="connsiteX24" fmla="*/ 2789306 w 3391130"/>
              <a:gd name="connsiteY24" fmla="*/ 1690568 h 1690568"/>
              <a:gd name="connsiteX25" fmla="*/ 2616370 w 3391130"/>
              <a:gd name="connsiteY25" fmla="*/ 1690568 h 1690568"/>
              <a:gd name="connsiteX26" fmla="*/ 2241661 w 3391130"/>
              <a:gd name="connsiteY26" fmla="*/ 1690568 h 1690568"/>
              <a:gd name="connsiteX27" fmla="*/ 922354 w 3391130"/>
              <a:gd name="connsiteY27" fmla="*/ 1690568 h 1690568"/>
              <a:gd name="connsiteX28" fmla="*/ 547645 w 3391130"/>
              <a:gd name="connsiteY28" fmla="*/ 1690568 h 1690568"/>
              <a:gd name="connsiteX29" fmla="*/ 374709 w 3391130"/>
              <a:gd name="connsiteY29" fmla="*/ 1690568 h 1690568"/>
              <a:gd name="connsiteX30" fmla="*/ 0 w 3391130"/>
              <a:gd name="connsiteY30" fmla="*/ 1690568 h 1690568"/>
              <a:gd name="connsiteX31" fmla="*/ 0 w 3391130"/>
              <a:gd name="connsiteY31" fmla="*/ 209438 h 1690568"/>
              <a:gd name="connsiteX32" fmla="*/ 239338 w 3391130"/>
              <a:gd name="connsiteY32" fmla="*/ 0 h 1690568"/>
              <a:gd name="connsiteX0" fmla="*/ 239338 w 3391130"/>
              <a:gd name="connsiteY0" fmla="*/ 0 h 1690568"/>
              <a:gd name="connsiteX1" fmla="*/ 614048 w 3391130"/>
              <a:gd name="connsiteY1" fmla="*/ 0 h 1690568"/>
              <a:gd name="connsiteX2" fmla="*/ 728323 w 3391130"/>
              <a:gd name="connsiteY2" fmla="*/ 0 h 1690568"/>
              <a:gd name="connsiteX3" fmla="*/ 762570 w 3391130"/>
              <a:gd name="connsiteY3" fmla="*/ 0 h 1690568"/>
              <a:gd name="connsiteX4" fmla="*/ 786983 w 3391130"/>
              <a:gd name="connsiteY4" fmla="*/ 0 h 1690568"/>
              <a:gd name="connsiteX5" fmla="*/ 1103032 w 3391130"/>
              <a:gd name="connsiteY5" fmla="*/ 0 h 1690568"/>
              <a:gd name="connsiteX6" fmla="*/ 1137279 w 3391130"/>
              <a:gd name="connsiteY6" fmla="*/ 0 h 1690568"/>
              <a:gd name="connsiteX7" fmla="*/ 1161693 w 3391130"/>
              <a:gd name="connsiteY7" fmla="*/ 0 h 1690568"/>
              <a:gd name="connsiteX8" fmla="*/ 1275968 w 3391130"/>
              <a:gd name="connsiteY8" fmla="*/ 0 h 1690568"/>
              <a:gd name="connsiteX9" fmla="*/ 1310215 w 3391130"/>
              <a:gd name="connsiteY9" fmla="*/ 0 h 1690568"/>
              <a:gd name="connsiteX10" fmla="*/ 1650677 w 3391130"/>
              <a:gd name="connsiteY10" fmla="*/ 0 h 1690568"/>
              <a:gd name="connsiteX11" fmla="*/ 1684924 w 3391130"/>
              <a:gd name="connsiteY11" fmla="*/ 0 h 1690568"/>
              <a:gd name="connsiteX12" fmla="*/ 2464702 w 3391130"/>
              <a:gd name="connsiteY12" fmla="*/ 0 h 1690568"/>
              <a:gd name="connsiteX13" fmla="*/ 2468776 w 3391130"/>
              <a:gd name="connsiteY13" fmla="*/ 0 h 1690568"/>
              <a:gd name="connsiteX14" fmla="*/ 2839411 w 3391130"/>
              <a:gd name="connsiteY14" fmla="*/ 0 h 1690568"/>
              <a:gd name="connsiteX15" fmla="*/ 2843485 w 3391130"/>
              <a:gd name="connsiteY15" fmla="*/ 0 h 1690568"/>
              <a:gd name="connsiteX16" fmla="*/ 3012347 w 3391130"/>
              <a:gd name="connsiteY16" fmla="*/ 0 h 1690568"/>
              <a:gd name="connsiteX17" fmla="*/ 3016421 w 3391130"/>
              <a:gd name="connsiteY17" fmla="*/ 0 h 1690568"/>
              <a:gd name="connsiteX18" fmla="*/ 3387056 w 3391130"/>
              <a:gd name="connsiteY18" fmla="*/ 0 h 1690568"/>
              <a:gd name="connsiteX19" fmla="*/ 3391130 w 3391130"/>
              <a:gd name="connsiteY19" fmla="*/ 0 h 1690568"/>
              <a:gd name="connsiteX20" fmla="*/ 3391130 w 3391130"/>
              <a:gd name="connsiteY20" fmla="*/ 360 h 1690568"/>
              <a:gd name="connsiteX21" fmla="*/ 3164015 w 3391130"/>
              <a:gd name="connsiteY21" fmla="*/ 568183 h 1690568"/>
              <a:gd name="connsiteX22" fmla="*/ 3164015 w 3391130"/>
              <a:gd name="connsiteY22" fmla="*/ 1690568 h 1690568"/>
              <a:gd name="connsiteX23" fmla="*/ 2789306 w 3391130"/>
              <a:gd name="connsiteY23" fmla="*/ 1690568 h 1690568"/>
              <a:gd name="connsiteX24" fmla="*/ 2616370 w 3391130"/>
              <a:gd name="connsiteY24" fmla="*/ 1690568 h 1690568"/>
              <a:gd name="connsiteX25" fmla="*/ 2241661 w 3391130"/>
              <a:gd name="connsiteY25" fmla="*/ 1690568 h 1690568"/>
              <a:gd name="connsiteX26" fmla="*/ 922354 w 3391130"/>
              <a:gd name="connsiteY26" fmla="*/ 1690568 h 1690568"/>
              <a:gd name="connsiteX27" fmla="*/ 547645 w 3391130"/>
              <a:gd name="connsiteY27" fmla="*/ 1690568 h 1690568"/>
              <a:gd name="connsiteX28" fmla="*/ 374709 w 3391130"/>
              <a:gd name="connsiteY28" fmla="*/ 1690568 h 1690568"/>
              <a:gd name="connsiteX29" fmla="*/ 0 w 3391130"/>
              <a:gd name="connsiteY29" fmla="*/ 1690568 h 1690568"/>
              <a:gd name="connsiteX30" fmla="*/ 0 w 3391130"/>
              <a:gd name="connsiteY30" fmla="*/ 209438 h 1690568"/>
              <a:gd name="connsiteX31" fmla="*/ 239338 w 3391130"/>
              <a:gd name="connsiteY31" fmla="*/ 0 h 1690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391130" h="1690568">
                <a:moveTo>
                  <a:pt x="239338" y="0"/>
                </a:moveTo>
                <a:lnTo>
                  <a:pt x="614048" y="0"/>
                </a:lnTo>
                <a:lnTo>
                  <a:pt x="728323" y="0"/>
                </a:lnTo>
                <a:lnTo>
                  <a:pt x="762570" y="0"/>
                </a:lnTo>
                <a:lnTo>
                  <a:pt x="786983" y="0"/>
                </a:lnTo>
                <a:lnTo>
                  <a:pt x="1103032" y="0"/>
                </a:lnTo>
                <a:lnTo>
                  <a:pt x="1137279" y="0"/>
                </a:lnTo>
                <a:lnTo>
                  <a:pt x="1161693" y="0"/>
                </a:lnTo>
                <a:lnTo>
                  <a:pt x="1275968" y="0"/>
                </a:lnTo>
                <a:lnTo>
                  <a:pt x="1310215" y="0"/>
                </a:lnTo>
                <a:lnTo>
                  <a:pt x="1650677" y="0"/>
                </a:lnTo>
                <a:lnTo>
                  <a:pt x="1684924" y="0"/>
                </a:lnTo>
                <a:lnTo>
                  <a:pt x="2464702" y="0"/>
                </a:lnTo>
                <a:lnTo>
                  <a:pt x="2468776" y="0"/>
                </a:lnTo>
                <a:lnTo>
                  <a:pt x="2839411" y="0"/>
                </a:lnTo>
                <a:lnTo>
                  <a:pt x="2843485" y="0"/>
                </a:lnTo>
                <a:lnTo>
                  <a:pt x="3012347" y="0"/>
                </a:lnTo>
                <a:lnTo>
                  <a:pt x="3016421" y="0"/>
                </a:lnTo>
                <a:lnTo>
                  <a:pt x="3387056" y="0"/>
                </a:lnTo>
                <a:lnTo>
                  <a:pt x="3391130" y="0"/>
                </a:lnTo>
                <a:lnTo>
                  <a:pt x="3391130" y="360"/>
                </a:lnTo>
                <a:lnTo>
                  <a:pt x="3164015" y="568183"/>
                </a:lnTo>
                <a:lnTo>
                  <a:pt x="3164015" y="1690568"/>
                </a:lnTo>
                <a:lnTo>
                  <a:pt x="2789306" y="1690568"/>
                </a:lnTo>
                <a:lnTo>
                  <a:pt x="2616370" y="1690568"/>
                </a:lnTo>
                <a:lnTo>
                  <a:pt x="2241661" y="1690568"/>
                </a:lnTo>
                <a:lnTo>
                  <a:pt x="922354" y="1690568"/>
                </a:lnTo>
                <a:lnTo>
                  <a:pt x="547645" y="1690568"/>
                </a:lnTo>
                <a:lnTo>
                  <a:pt x="374709" y="1690568"/>
                </a:lnTo>
                <a:lnTo>
                  <a:pt x="0" y="1690568"/>
                </a:lnTo>
                <a:lnTo>
                  <a:pt x="0" y="209438"/>
                </a:lnTo>
                <a:cubicBezTo>
                  <a:pt x="0" y="93770"/>
                  <a:pt x="107155" y="0"/>
                  <a:pt x="23933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2A6E1706-5005-4691-BEF3-285C489E0FAB}"/>
              </a:ext>
            </a:extLst>
          </p:cNvPr>
          <p:cNvSpPr/>
          <p:nvPr/>
        </p:nvSpPr>
        <p:spPr>
          <a:xfrm flipH="1">
            <a:off x="3508596" y="4733958"/>
            <a:ext cx="428664" cy="526753"/>
          </a:xfrm>
          <a:custGeom>
            <a:avLst/>
            <a:gdLst>
              <a:gd name="connsiteX0" fmla="*/ 289657 w 579314"/>
              <a:gd name="connsiteY0" fmla="*/ 0 h 711876"/>
              <a:gd name="connsiteX1" fmla="*/ 579314 w 579314"/>
              <a:gd name="connsiteY1" fmla="*/ 253471 h 711876"/>
              <a:gd name="connsiteX2" fmla="*/ 579314 w 579314"/>
              <a:gd name="connsiteY2" fmla="*/ 711876 h 711876"/>
              <a:gd name="connsiteX3" fmla="*/ 0 w 579314"/>
              <a:gd name="connsiteY3" fmla="*/ 711876 h 711876"/>
              <a:gd name="connsiteX4" fmla="*/ 0 w 579314"/>
              <a:gd name="connsiteY4" fmla="*/ 253471 h 711876"/>
              <a:gd name="connsiteX5" fmla="*/ 289657 w 579314"/>
              <a:gd name="connsiteY5" fmla="*/ 0 h 711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9314" h="711876">
                <a:moveTo>
                  <a:pt x="289657" y="0"/>
                </a:moveTo>
                <a:cubicBezTo>
                  <a:pt x="449630" y="0"/>
                  <a:pt x="579314" y="113483"/>
                  <a:pt x="579314" y="253471"/>
                </a:cubicBezTo>
                <a:lnTo>
                  <a:pt x="579314" y="711876"/>
                </a:lnTo>
                <a:lnTo>
                  <a:pt x="0" y="711876"/>
                </a:lnTo>
                <a:lnTo>
                  <a:pt x="0" y="253471"/>
                </a:lnTo>
                <a:cubicBezTo>
                  <a:pt x="0" y="113483"/>
                  <a:pt x="129684" y="0"/>
                  <a:pt x="289657" y="0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604EC903-BBE4-4FB6-A94C-26C1D1BDBF01}"/>
              </a:ext>
            </a:extLst>
          </p:cNvPr>
          <p:cNvSpPr/>
          <p:nvPr/>
        </p:nvSpPr>
        <p:spPr>
          <a:xfrm flipH="1">
            <a:off x="4576639" y="2644818"/>
            <a:ext cx="1969502" cy="1361687"/>
          </a:xfrm>
          <a:custGeom>
            <a:avLst/>
            <a:gdLst>
              <a:gd name="connsiteX0" fmla="*/ 299866 w 2662878"/>
              <a:gd name="connsiteY0" fmla="*/ 0 h 1840240"/>
              <a:gd name="connsiteX1" fmla="*/ 482267 w 2662878"/>
              <a:gd name="connsiteY1" fmla="*/ 0 h 1840240"/>
              <a:gd name="connsiteX2" fmla="*/ 955422 w 2662878"/>
              <a:gd name="connsiteY2" fmla="*/ 0 h 1840240"/>
              <a:gd name="connsiteX3" fmla="*/ 2657773 w 2662878"/>
              <a:gd name="connsiteY3" fmla="*/ 0 h 1840240"/>
              <a:gd name="connsiteX4" fmla="*/ 2662878 w 2662878"/>
              <a:gd name="connsiteY4" fmla="*/ 0 h 1840240"/>
              <a:gd name="connsiteX5" fmla="*/ 2662878 w 2662878"/>
              <a:gd name="connsiteY5" fmla="*/ 450 h 1840240"/>
              <a:gd name="connsiteX6" fmla="*/ 2662878 w 2662878"/>
              <a:gd name="connsiteY6" fmla="*/ 711876 h 1840240"/>
              <a:gd name="connsiteX7" fmla="*/ 2378327 w 2662878"/>
              <a:gd name="connsiteY7" fmla="*/ 711876 h 1840240"/>
              <a:gd name="connsiteX8" fmla="*/ 2378327 w 2662878"/>
              <a:gd name="connsiteY8" fmla="*/ 1840240 h 1840240"/>
              <a:gd name="connsiteX9" fmla="*/ 2378326 w 2662878"/>
              <a:gd name="connsiteY9" fmla="*/ 1840240 h 1840240"/>
              <a:gd name="connsiteX10" fmla="*/ 955422 w 2662878"/>
              <a:gd name="connsiteY10" fmla="*/ 1840240 h 1840240"/>
              <a:gd name="connsiteX11" fmla="*/ 482267 w 2662878"/>
              <a:gd name="connsiteY11" fmla="*/ 1840240 h 1840240"/>
              <a:gd name="connsiteX12" fmla="*/ 0 w 2662878"/>
              <a:gd name="connsiteY12" fmla="*/ 1840240 h 1840240"/>
              <a:gd name="connsiteX13" fmla="*/ 0 w 2662878"/>
              <a:gd name="connsiteY13" fmla="*/ 262405 h 1840240"/>
              <a:gd name="connsiteX14" fmla="*/ 299866 w 2662878"/>
              <a:gd name="connsiteY14" fmla="*/ 0 h 1840240"/>
              <a:gd name="connsiteX0" fmla="*/ 299866 w 2662878"/>
              <a:gd name="connsiteY0" fmla="*/ 0 h 1840240"/>
              <a:gd name="connsiteX1" fmla="*/ 482267 w 2662878"/>
              <a:gd name="connsiteY1" fmla="*/ 0 h 1840240"/>
              <a:gd name="connsiteX2" fmla="*/ 955422 w 2662878"/>
              <a:gd name="connsiteY2" fmla="*/ 0 h 1840240"/>
              <a:gd name="connsiteX3" fmla="*/ 2657773 w 2662878"/>
              <a:gd name="connsiteY3" fmla="*/ 0 h 1840240"/>
              <a:gd name="connsiteX4" fmla="*/ 2662878 w 2662878"/>
              <a:gd name="connsiteY4" fmla="*/ 0 h 1840240"/>
              <a:gd name="connsiteX5" fmla="*/ 2662878 w 2662878"/>
              <a:gd name="connsiteY5" fmla="*/ 450 h 1840240"/>
              <a:gd name="connsiteX6" fmla="*/ 2378327 w 2662878"/>
              <a:gd name="connsiteY6" fmla="*/ 711876 h 1840240"/>
              <a:gd name="connsiteX7" fmla="*/ 2378327 w 2662878"/>
              <a:gd name="connsiteY7" fmla="*/ 1840240 h 1840240"/>
              <a:gd name="connsiteX8" fmla="*/ 2378326 w 2662878"/>
              <a:gd name="connsiteY8" fmla="*/ 1840240 h 1840240"/>
              <a:gd name="connsiteX9" fmla="*/ 955422 w 2662878"/>
              <a:gd name="connsiteY9" fmla="*/ 1840240 h 1840240"/>
              <a:gd name="connsiteX10" fmla="*/ 482267 w 2662878"/>
              <a:gd name="connsiteY10" fmla="*/ 1840240 h 1840240"/>
              <a:gd name="connsiteX11" fmla="*/ 0 w 2662878"/>
              <a:gd name="connsiteY11" fmla="*/ 1840240 h 1840240"/>
              <a:gd name="connsiteX12" fmla="*/ 0 w 2662878"/>
              <a:gd name="connsiteY12" fmla="*/ 262405 h 1840240"/>
              <a:gd name="connsiteX13" fmla="*/ 299866 w 2662878"/>
              <a:gd name="connsiteY13" fmla="*/ 0 h 184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62878" h="1840240">
                <a:moveTo>
                  <a:pt x="299866" y="0"/>
                </a:moveTo>
                <a:lnTo>
                  <a:pt x="482267" y="0"/>
                </a:lnTo>
                <a:lnTo>
                  <a:pt x="955422" y="0"/>
                </a:lnTo>
                <a:lnTo>
                  <a:pt x="2657773" y="0"/>
                </a:lnTo>
                <a:lnTo>
                  <a:pt x="2662878" y="0"/>
                </a:lnTo>
                <a:lnTo>
                  <a:pt x="2662878" y="450"/>
                </a:lnTo>
                <a:lnTo>
                  <a:pt x="2378327" y="711876"/>
                </a:lnTo>
                <a:lnTo>
                  <a:pt x="2378327" y="1840240"/>
                </a:lnTo>
                <a:lnTo>
                  <a:pt x="2378326" y="1840240"/>
                </a:lnTo>
                <a:lnTo>
                  <a:pt x="955422" y="1840240"/>
                </a:lnTo>
                <a:lnTo>
                  <a:pt x="482267" y="1840240"/>
                </a:lnTo>
                <a:lnTo>
                  <a:pt x="0" y="1840240"/>
                </a:lnTo>
                <a:lnTo>
                  <a:pt x="0" y="262405"/>
                </a:lnTo>
                <a:cubicBezTo>
                  <a:pt x="0" y="117483"/>
                  <a:pt x="134255" y="0"/>
                  <a:pt x="29986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DEDFAAFC-90B6-4B4E-A661-F648C6CB67E0}"/>
              </a:ext>
            </a:extLst>
          </p:cNvPr>
          <p:cNvSpPr/>
          <p:nvPr/>
        </p:nvSpPr>
        <p:spPr>
          <a:xfrm flipH="1">
            <a:off x="4997618" y="3693414"/>
            <a:ext cx="2473798" cy="1567297"/>
          </a:xfrm>
          <a:custGeom>
            <a:avLst/>
            <a:gdLst>
              <a:gd name="connsiteX0" fmla="*/ 239338 w 2669583"/>
              <a:gd name="connsiteY0" fmla="*/ 0 h 1690568"/>
              <a:gd name="connsiteX1" fmla="*/ 440145 w 2669583"/>
              <a:gd name="connsiteY1" fmla="*/ 0 h 1690568"/>
              <a:gd name="connsiteX2" fmla="*/ 728322 w 2669583"/>
              <a:gd name="connsiteY2" fmla="*/ 0 h 1690568"/>
              <a:gd name="connsiteX3" fmla="*/ 762570 w 2669583"/>
              <a:gd name="connsiteY3" fmla="*/ 0 h 1690568"/>
              <a:gd name="connsiteX4" fmla="*/ 929129 w 2669583"/>
              <a:gd name="connsiteY4" fmla="*/ 0 h 1690568"/>
              <a:gd name="connsiteX5" fmla="*/ 963377 w 2669583"/>
              <a:gd name="connsiteY5" fmla="*/ 0 h 1690568"/>
              <a:gd name="connsiteX6" fmla="*/ 2464702 w 2669583"/>
              <a:gd name="connsiteY6" fmla="*/ 0 h 1690568"/>
              <a:gd name="connsiteX7" fmla="*/ 2468776 w 2669583"/>
              <a:gd name="connsiteY7" fmla="*/ 0 h 1690568"/>
              <a:gd name="connsiteX8" fmla="*/ 2665509 w 2669583"/>
              <a:gd name="connsiteY8" fmla="*/ 0 h 1690568"/>
              <a:gd name="connsiteX9" fmla="*/ 2669583 w 2669583"/>
              <a:gd name="connsiteY9" fmla="*/ 0 h 1690568"/>
              <a:gd name="connsiteX10" fmla="*/ 2669583 w 2669583"/>
              <a:gd name="connsiteY10" fmla="*/ 359 h 1690568"/>
              <a:gd name="connsiteX11" fmla="*/ 2669583 w 2669583"/>
              <a:gd name="connsiteY11" fmla="*/ 568183 h 1690568"/>
              <a:gd name="connsiteX12" fmla="*/ 2468776 w 2669583"/>
              <a:gd name="connsiteY12" fmla="*/ 568183 h 1690568"/>
              <a:gd name="connsiteX13" fmla="*/ 2442468 w 2669583"/>
              <a:gd name="connsiteY13" fmla="*/ 568183 h 1690568"/>
              <a:gd name="connsiteX14" fmla="*/ 2442468 w 2669583"/>
              <a:gd name="connsiteY14" fmla="*/ 1690568 h 1690568"/>
              <a:gd name="connsiteX15" fmla="*/ 2241661 w 2669583"/>
              <a:gd name="connsiteY15" fmla="*/ 1690568 h 1690568"/>
              <a:gd name="connsiteX16" fmla="*/ 200807 w 2669583"/>
              <a:gd name="connsiteY16" fmla="*/ 1690568 h 1690568"/>
              <a:gd name="connsiteX17" fmla="*/ 0 w 2669583"/>
              <a:gd name="connsiteY17" fmla="*/ 1690568 h 1690568"/>
              <a:gd name="connsiteX18" fmla="*/ 0 w 2669583"/>
              <a:gd name="connsiteY18" fmla="*/ 209438 h 1690568"/>
              <a:gd name="connsiteX19" fmla="*/ 239338 w 2669583"/>
              <a:gd name="connsiteY19" fmla="*/ 0 h 1690568"/>
              <a:gd name="connsiteX0" fmla="*/ 239338 w 2669583"/>
              <a:gd name="connsiteY0" fmla="*/ 0 h 1690568"/>
              <a:gd name="connsiteX1" fmla="*/ 440145 w 2669583"/>
              <a:gd name="connsiteY1" fmla="*/ 0 h 1690568"/>
              <a:gd name="connsiteX2" fmla="*/ 728322 w 2669583"/>
              <a:gd name="connsiteY2" fmla="*/ 0 h 1690568"/>
              <a:gd name="connsiteX3" fmla="*/ 762570 w 2669583"/>
              <a:gd name="connsiteY3" fmla="*/ 0 h 1690568"/>
              <a:gd name="connsiteX4" fmla="*/ 929129 w 2669583"/>
              <a:gd name="connsiteY4" fmla="*/ 0 h 1690568"/>
              <a:gd name="connsiteX5" fmla="*/ 963377 w 2669583"/>
              <a:gd name="connsiteY5" fmla="*/ 0 h 1690568"/>
              <a:gd name="connsiteX6" fmla="*/ 2464702 w 2669583"/>
              <a:gd name="connsiteY6" fmla="*/ 0 h 1690568"/>
              <a:gd name="connsiteX7" fmla="*/ 2468776 w 2669583"/>
              <a:gd name="connsiteY7" fmla="*/ 0 h 1690568"/>
              <a:gd name="connsiteX8" fmla="*/ 2665509 w 2669583"/>
              <a:gd name="connsiteY8" fmla="*/ 0 h 1690568"/>
              <a:gd name="connsiteX9" fmla="*/ 2669583 w 2669583"/>
              <a:gd name="connsiteY9" fmla="*/ 0 h 1690568"/>
              <a:gd name="connsiteX10" fmla="*/ 2669583 w 2669583"/>
              <a:gd name="connsiteY10" fmla="*/ 359 h 1690568"/>
              <a:gd name="connsiteX11" fmla="*/ 2468776 w 2669583"/>
              <a:gd name="connsiteY11" fmla="*/ 568183 h 1690568"/>
              <a:gd name="connsiteX12" fmla="*/ 2442468 w 2669583"/>
              <a:gd name="connsiteY12" fmla="*/ 568183 h 1690568"/>
              <a:gd name="connsiteX13" fmla="*/ 2442468 w 2669583"/>
              <a:gd name="connsiteY13" fmla="*/ 1690568 h 1690568"/>
              <a:gd name="connsiteX14" fmla="*/ 2241661 w 2669583"/>
              <a:gd name="connsiteY14" fmla="*/ 1690568 h 1690568"/>
              <a:gd name="connsiteX15" fmla="*/ 200807 w 2669583"/>
              <a:gd name="connsiteY15" fmla="*/ 1690568 h 1690568"/>
              <a:gd name="connsiteX16" fmla="*/ 0 w 2669583"/>
              <a:gd name="connsiteY16" fmla="*/ 1690568 h 1690568"/>
              <a:gd name="connsiteX17" fmla="*/ 0 w 2669583"/>
              <a:gd name="connsiteY17" fmla="*/ 209438 h 1690568"/>
              <a:gd name="connsiteX18" fmla="*/ 239338 w 2669583"/>
              <a:gd name="connsiteY18" fmla="*/ 0 h 1690568"/>
              <a:gd name="connsiteX0" fmla="*/ 239338 w 2669583"/>
              <a:gd name="connsiteY0" fmla="*/ 0 h 1690568"/>
              <a:gd name="connsiteX1" fmla="*/ 440145 w 2669583"/>
              <a:gd name="connsiteY1" fmla="*/ 0 h 1690568"/>
              <a:gd name="connsiteX2" fmla="*/ 728322 w 2669583"/>
              <a:gd name="connsiteY2" fmla="*/ 0 h 1690568"/>
              <a:gd name="connsiteX3" fmla="*/ 762570 w 2669583"/>
              <a:gd name="connsiteY3" fmla="*/ 0 h 1690568"/>
              <a:gd name="connsiteX4" fmla="*/ 929129 w 2669583"/>
              <a:gd name="connsiteY4" fmla="*/ 0 h 1690568"/>
              <a:gd name="connsiteX5" fmla="*/ 963377 w 2669583"/>
              <a:gd name="connsiteY5" fmla="*/ 0 h 1690568"/>
              <a:gd name="connsiteX6" fmla="*/ 2464702 w 2669583"/>
              <a:gd name="connsiteY6" fmla="*/ 0 h 1690568"/>
              <a:gd name="connsiteX7" fmla="*/ 2468776 w 2669583"/>
              <a:gd name="connsiteY7" fmla="*/ 0 h 1690568"/>
              <a:gd name="connsiteX8" fmla="*/ 2665509 w 2669583"/>
              <a:gd name="connsiteY8" fmla="*/ 0 h 1690568"/>
              <a:gd name="connsiteX9" fmla="*/ 2669583 w 2669583"/>
              <a:gd name="connsiteY9" fmla="*/ 0 h 1690568"/>
              <a:gd name="connsiteX10" fmla="*/ 2669583 w 2669583"/>
              <a:gd name="connsiteY10" fmla="*/ 359 h 1690568"/>
              <a:gd name="connsiteX11" fmla="*/ 2442468 w 2669583"/>
              <a:gd name="connsiteY11" fmla="*/ 568183 h 1690568"/>
              <a:gd name="connsiteX12" fmla="*/ 2442468 w 2669583"/>
              <a:gd name="connsiteY12" fmla="*/ 1690568 h 1690568"/>
              <a:gd name="connsiteX13" fmla="*/ 2241661 w 2669583"/>
              <a:gd name="connsiteY13" fmla="*/ 1690568 h 1690568"/>
              <a:gd name="connsiteX14" fmla="*/ 200807 w 2669583"/>
              <a:gd name="connsiteY14" fmla="*/ 1690568 h 1690568"/>
              <a:gd name="connsiteX15" fmla="*/ 0 w 2669583"/>
              <a:gd name="connsiteY15" fmla="*/ 1690568 h 1690568"/>
              <a:gd name="connsiteX16" fmla="*/ 0 w 2669583"/>
              <a:gd name="connsiteY16" fmla="*/ 209438 h 1690568"/>
              <a:gd name="connsiteX17" fmla="*/ 239338 w 2669583"/>
              <a:gd name="connsiteY17" fmla="*/ 0 h 1690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669583" h="1690568">
                <a:moveTo>
                  <a:pt x="239338" y="0"/>
                </a:moveTo>
                <a:lnTo>
                  <a:pt x="440145" y="0"/>
                </a:lnTo>
                <a:lnTo>
                  <a:pt x="728322" y="0"/>
                </a:lnTo>
                <a:lnTo>
                  <a:pt x="762570" y="0"/>
                </a:lnTo>
                <a:lnTo>
                  <a:pt x="929129" y="0"/>
                </a:lnTo>
                <a:lnTo>
                  <a:pt x="963377" y="0"/>
                </a:lnTo>
                <a:lnTo>
                  <a:pt x="2464702" y="0"/>
                </a:lnTo>
                <a:lnTo>
                  <a:pt x="2468776" y="0"/>
                </a:lnTo>
                <a:lnTo>
                  <a:pt x="2665509" y="0"/>
                </a:lnTo>
                <a:lnTo>
                  <a:pt x="2669583" y="0"/>
                </a:lnTo>
                <a:lnTo>
                  <a:pt x="2669583" y="359"/>
                </a:lnTo>
                <a:lnTo>
                  <a:pt x="2442468" y="568183"/>
                </a:lnTo>
                <a:lnTo>
                  <a:pt x="2442468" y="1690568"/>
                </a:lnTo>
                <a:lnTo>
                  <a:pt x="2241661" y="1690568"/>
                </a:lnTo>
                <a:lnTo>
                  <a:pt x="200807" y="1690568"/>
                </a:lnTo>
                <a:lnTo>
                  <a:pt x="0" y="1690568"/>
                </a:lnTo>
                <a:lnTo>
                  <a:pt x="0" y="209438"/>
                </a:lnTo>
                <a:cubicBezTo>
                  <a:pt x="0" y="93769"/>
                  <a:pt x="107155" y="0"/>
                  <a:pt x="2393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4487957F-0E21-4E7E-A553-45C4049AC343}"/>
              </a:ext>
            </a:extLst>
          </p:cNvPr>
          <p:cNvSpPr/>
          <p:nvPr/>
        </p:nvSpPr>
        <p:spPr>
          <a:xfrm flipH="1">
            <a:off x="4779609" y="3693416"/>
            <a:ext cx="428468" cy="526753"/>
          </a:xfrm>
          <a:custGeom>
            <a:avLst/>
            <a:gdLst>
              <a:gd name="connsiteX0" fmla="*/ 289657 w 579314"/>
              <a:gd name="connsiteY0" fmla="*/ 0 h 711876"/>
              <a:gd name="connsiteX1" fmla="*/ 579314 w 579314"/>
              <a:gd name="connsiteY1" fmla="*/ 253471 h 711876"/>
              <a:gd name="connsiteX2" fmla="*/ 579314 w 579314"/>
              <a:gd name="connsiteY2" fmla="*/ 711876 h 711876"/>
              <a:gd name="connsiteX3" fmla="*/ 0 w 579314"/>
              <a:gd name="connsiteY3" fmla="*/ 711876 h 711876"/>
              <a:gd name="connsiteX4" fmla="*/ 0 w 579314"/>
              <a:gd name="connsiteY4" fmla="*/ 253471 h 711876"/>
              <a:gd name="connsiteX5" fmla="*/ 289657 w 579314"/>
              <a:gd name="connsiteY5" fmla="*/ 0 h 711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9314" h="711876">
                <a:moveTo>
                  <a:pt x="289657" y="0"/>
                </a:moveTo>
                <a:cubicBezTo>
                  <a:pt x="449630" y="0"/>
                  <a:pt x="579314" y="113483"/>
                  <a:pt x="579314" y="253471"/>
                </a:cubicBezTo>
                <a:lnTo>
                  <a:pt x="579314" y="711876"/>
                </a:lnTo>
                <a:lnTo>
                  <a:pt x="0" y="711876"/>
                </a:lnTo>
                <a:lnTo>
                  <a:pt x="0" y="253471"/>
                </a:lnTo>
                <a:cubicBezTo>
                  <a:pt x="0" y="113483"/>
                  <a:pt x="129684" y="0"/>
                  <a:pt x="289657" y="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B1D99B1E-F065-456A-9F2A-CBEFBE0B422A}"/>
              </a:ext>
            </a:extLst>
          </p:cNvPr>
          <p:cNvSpPr/>
          <p:nvPr/>
        </p:nvSpPr>
        <p:spPr>
          <a:xfrm flipH="1">
            <a:off x="5421494" y="4737874"/>
            <a:ext cx="3142427" cy="1567297"/>
          </a:xfrm>
          <a:custGeom>
            <a:avLst/>
            <a:gdLst>
              <a:gd name="connsiteX0" fmla="*/ 239338 w 3391130"/>
              <a:gd name="connsiteY0" fmla="*/ 0 h 1690568"/>
              <a:gd name="connsiteX1" fmla="*/ 614048 w 3391130"/>
              <a:gd name="connsiteY1" fmla="*/ 0 h 1690568"/>
              <a:gd name="connsiteX2" fmla="*/ 728323 w 3391130"/>
              <a:gd name="connsiteY2" fmla="*/ 0 h 1690568"/>
              <a:gd name="connsiteX3" fmla="*/ 762570 w 3391130"/>
              <a:gd name="connsiteY3" fmla="*/ 0 h 1690568"/>
              <a:gd name="connsiteX4" fmla="*/ 786983 w 3391130"/>
              <a:gd name="connsiteY4" fmla="*/ 0 h 1690568"/>
              <a:gd name="connsiteX5" fmla="*/ 1103032 w 3391130"/>
              <a:gd name="connsiteY5" fmla="*/ 0 h 1690568"/>
              <a:gd name="connsiteX6" fmla="*/ 1137279 w 3391130"/>
              <a:gd name="connsiteY6" fmla="*/ 0 h 1690568"/>
              <a:gd name="connsiteX7" fmla="*/ 1161693 w 3391130"/>
              <a:gd name="connsiteY7" fmla="*/ 0 h 1690568"/>
              <a:gd name="connsiteX8" fmla="*/ 1275968 w 3391130"/>
              <a:gd name="connsiteY8" fmla="*/ 0 h 1690568"/>
              <a:gd name="connsiteX9" fmla="*/ 1310215 w 3391130"/>
              <a:gd name="connsiteY9" fmla="*/ 0 h 1690568"/>
              <a:gd name="connsiteX10" fmla="*/ 1650677 w 3391130"/>
              <a:gd name="connsiteY10" fmla="*/ 0 h 1690568"/>
              <a:gd name="connsiteX11" fmla="*/ 1684924 w 3391130"/>
              <a:gd name="connsiteY11" fmla="*/ 0 h 1690568"/>
              <a:gd name="connsiteX12" fmla="*/ 2464702 w 3391130"/>
              <a:gd name="connsiteY12" fmla="*/ 0 h 1690568"/>
              <a:gd name="connsiteX13" fmla="*/ 2468776 w 3391130"/>
              <a:gd name="connsiteY13" fmla="*/ 0 h 1690568"/>
              <a:gd name="connsiteX14" fmla="*/ 2839411 w 3391130"/>
              <a:gd name="connsiteY14" fmla="*/ 0 h 1690568"/>
              <a:gd name="connsiteX15" fmla="*/ 2843485 w 3391130"/>
              <a:gd name="connsiteY15" fmla="*/ 0 h 1690568"/>
              <a:gd name="connsiteX16" fmla="*/ 3012347 w 3391130"/>
              <a:gd name="connsiteY16" fmla="*/ 0 h 1690568"/>
              <a:gd name="connsiteX17" fmla="*/ 3016421 w 3391130"/>
              <a:gd name="connsiteY17" fmla="*/ 0 h 1690568"/>
              <a:gd name="connsiteX18" fmla="*/ 3387056 w 3391130"/>
              <a:gd name="connsiteY18" fmla="*/ 0 h 1690568"/>
              <a:gd name="connsiteX19" fmla="*/ 3391130 w 3391130"/>
              <a:gd name="connsiteY19" fmla="*/ 0 h 1690568"/>
              <a:gd name="connsiteX20" fmla="*/ 3391130 w 3391130"/>
              <a:gd name="connsiteY20" fmla="*/ 360 h 1690568"/>
              <a:gd name="connsiteX21" fmla="*/ 3391130 w 3391130"/>
              <a:gd name="connsiteY21" fmla="*/ 568183 h 1690568"/>
              <a:gd name="connsiteX22" fmla="*/ 3164015 w 3391130"/>
              <a:gd name="connsiteY22" fmla="*/ 568183 h 1690568"/>
              <a:gd name="connsiteX23" fmla="*/ 3164015 w 3391130"/>
              <a:gd name="connsiteY23" fmla="*/ 1690568 h 1690568"/>
              <a:gd name="connsiteX24" fmla="*/ 2789306 w 3391130"/>
              <a:gd name="connsiteY24" fmla="*/ 1690568 h 1690568"/>
              <a:gd name="connsiteX25" fmla="*/ 2616370 w 3391130"/>
              <a:gd name="connsiteY25" fmla="*/ 1690568 h 1690568"/>
              <a:gd name="connsiteX26" fmla="*/ 2241661 w 3391130"/>
              <a:gd name="connsiteY26" fmla="*/ 1690568 h 1690568"/>
              <a:gd name="connsiteX27" fmla="*/ 922354 w 3391130"/>
              <a:gd name="connsiteY27" fmla="*/ 1690568 h 1690568"/>
              <a:gd name="connsiteX28" fmla="*/ 547645 w 3391130"/>
              <a:gd name="connsiteY28" fmla="*/ 1690568 h 1690568"/>
              <a:gd name="connsiteX29" fmla="*/ 374709 w 3391130"/>
              <a:gd name="connsiteY29" fmla="*/ 1690568 h 1690568"/>
              <a:gd name="connsiteX30" fmla="*/ 0 w 3391130"/>
              <a:gd name="connsiteY30" fmla="*/ 1690568 h 1690568"/>
              <a:gd name="connsiteX31" fmla="*/ 0 w 3391130"/>
              <a:gd name="connsiteY31" fmla="*/ 209438 h 1690568"/>
              <a:gd name="connsiteX32" fmla="*/ 239338 w 3391130"/>
              <a:gd name="connsiteY32" fmla="*/ 0 h 1690568"/>
              <a:gd name="connsiteX0" fmla="*/ 239338 w 3391130"/>
              <a:gd name="connsiteY0" fmla="*/ 0 h 1690568"/>
              <a:gd name="connsiteX1" fmla="*/ 614048 w 3391130"/>
              <a:gd name="connsiteY1" fmla="*/ 0 h 1690568"/>
              <a:gd name="connsiteX2" fmla="*/ 728323 w 3391130"/>
              <a:gd name="connsiteY2" fmla="*/ 0 h 1690568"/>
              <a:gd name="connsiteX3" fmla="*/ 762570 w 3391130"/>
              <a:gd name="connsiteY3" fmla="*/ 0 h 1690568"/>
              <a:gd name="connsiteX4" fmla="*/ 786983 w 3391130"/>
              <a:gd name="connsiteY4" fmla="*/ 0 h 1690568"/>
              <a:gd name="connsiteX5" fmla="*/ 1103032 w 3391130"/>
              <a:gd name="connsiteY5" fmla="*/ 0 h 1690568"/>
              <a:gd name="connsiteX6" fmla="*/ 1137279 w 3391130"/>
              <a:gd name="connsiteY6" fmla="*/ 0 h 1690568"/>
              <a:gd name="connsiteX7" fmla="*/ 1161693 w 3391130"/>
              <a:gd name="connsiteY7" fmla="*/ 0 h 1690568"/>
              <a:gd name="connsiteX8" fmla="*/ 1275968 w 3391130"/>
              <a:gd name="connsiteY8" fmla="*/ 0 h 1690568"/>
              <a:gd name="connsiteX9" fmla="*/ 1310215 w 3391130"/>
              <a:gd name="connsiteY9" fmla="*/ 0 h 1690568"/>
              <a:gd name="connsiteX10" fmla="*/ 1650677 w 3391130"/>
              <a:gd name="connsiteY10" fmla="*/ 0 h 1690568"/>
              <a:gd name="connsiteX11" fmla="*/ 1684924 w 3391130"/>
              <a:gd name="connsiteY11" fmla="*/ 0 h 1690568"/>
              <a:gd name="connsiteX12" fmla="*/ 2464702 w 3391130"/>
              <a:gd name="connsiteY12" fmla="*/ 0 h 1690568"/>
              <a:gd name="connsiteX13" fmla="*/ 2468776 w 3391130"/>
              <a:gd name="connsiteY13" fmla="*/ 0 h 1690568"/>
              <a:gd name="connsiteX14" fmla="*/ 2839411 w 3391130"/>
              <a:gd name="connsiteY14" fmla="*/ 0 h 1690568"/>
              <a:gd name="connsiteX15" fmla="*/ 2843485 w 3391130"/>
              <a:gd name="connsiteY15" fmla="*/ 0 h 1690568"/>
              <a:gd name="connsiteX16" fmla="*/ 3012347 w 3391130"/>
              <a:gd name="connsiteY16" fmla="*/ 0 h 1690568"/>
              <a:gd name="connsiteX17" fmla="*/ 3016421 w 3391130"/>
              <a:gd name="connsiteY17" fmla="*/ 0 h 1690568"/>
              <a:gd name="connsiteX18" fmla="*/ 3387056 w 3391130"/>
              <a:gd name="connsiteY18" fmla="*/ 0 h 1690568"/>
              <a:gd name="connsiteX19" fmla="*/ 3391130 w 3391130"/>
              <a:gd name="connsiteY19" fmla="*/ 0 h 1690568"/>
              <a:gd name="connsiteX20" fmla="*/ 3391130 w 3391130"/>
              <a:gd name="connsiteY20" fmla="*/ 360 h 1690568"/>
              <a:gd name="connsiteX21" fmla="*/ 3164015 w 3391130"/>
              <a:gd name="connsiteY21" fmla="*/ 568183 h 1690568"/>
              <a:gd name="connsiteX22" fmla="*/ 3164015 w 3391130"/>
              <a:gd name="connsiteY22" fmla="*/ 1690568 h 1690568"/>
              <a:gd name="connsiteX23" fmla="*/ 2789306 w 3391130"/>
              <a:gd name="connsiteY23" fmla="*/ 1690568 h 1690568"/>
              <a:gd name="connsiteX24" fmla="*/ 2616370 w 3391130"/>
              <a:gd name="connsiteY24" fmla="*/ 1690568 h 1690568"/>
              <a:gd name="connsiteX25" fmla="*/ 2241661 w 3391130"/>
              <a:gd name="connsiteY25" fmla="*/ 1690568 h 1690568"/>
              <a:gd name="connsiteX26" fmla="*/ 922354 w 3391130"/>
              <a:gd name="connsiteY26" fmla="*/ 1690568 h 1690568"/>
              <a:gd name="connsiteX27" fmla="*/ 547645 w 3391130"/>
              <a:gd name="connsiteY27" fmla="*/ 1690568 h 1690568"/>
              <a:gd name="connsiteX28" fmla="*/ 374709 w 3391130"/>
              <a:gd name="connsiteY28" fmla="*/ 1690568 h 1690568"/>
              <a:gd name="connsiteX29" fmla="*/ 0 w 3391130"/>
              <a:gd name="connsiteY29" fmla="*/ 1690568 h 1690568"/>
              <a:gd name="connsiteX30" fmla="*/ 0 w 3391130"/>
              <a:gd name="connsiteY30" fmla="*/ 209438 h 1690568"/>
              <a:gd name="connsiteX31" fmla="*/ 239338 w 3391130"/>
              <a:gd name="connsiteY31" fmla="*/ 0 h 1690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391130" h="1690568">
                <a:moveTo>
                  <a:pt x="239338" y="0"/>
                </a:moveTo>
                <a:lnTo>
                  <a:pt x="614048" y="0"/>
                </a:lnTo>
                <a:lnTo>
                  <a:pt x="728323" y="0"/>
                </a:lnTo>
                <a:lnTo>
                  <a:pt x="762570" y="0"/>
                </a:lnTo>
                <a:lnTo>
                  <a:pt x="786983" y="0"/>
                </a:lnTo>
                <a:lnTo>
                  <a:pt x="1103032" y="0"/>
                </a:lnTo>
                <a:lnTo>
                  <a:pt x="1137279" y="0"/>
                </a:lnTo>
                <a:lnTo>
                  <a:pt x="1161693" y="0"/>
                </a:lnTo>
                <a:lnTo>
                  <a:pt x="1275968" y="0"/>
                </a:lnTo>
                <a:lnTo>
                  <a:pt x="1310215" y="0"/>
                </a:lnTo>
                <a:lnTo>
                  <a:pt x="1650677" y="0"/>
                </a:lnTo>
                <a:lnTo>
                  <a:pt x="1684924" y="0"/>
                </a:lnTo>
                <a:lnTo>
                  <a:pt x="2464702" y="0"/>
                </a:lnTo>
                <a:lnTo>
                  <a:pt x="2468776" y="0"/>
                </a:lnTo>
                <a:lnTo>
                  <a:pt x="2839411" y="0"/>
                </a:lnTo>
                <a:lnTo>
                  <a:pt x="2843485" y="0"/>
                </a:lnTo>
                <a:lnTo>
                  <a:pt x="3012347" y="0"/>
                </a:lnTo>
                <a:lnTo>
                  <a:pt x="3016421" y="0"/>
                </a:lnTo>
                <a:lnTo>
                  <a:pt x="3387056" y="0"/>
                </a:lnTo>
                <a:lnTo>
                  <a:pt x="3391130" y="0"/>
                </a:lnTo>
                <a:lnTo>
                  <a:pt x="3391130" y="360"/>
                </a:lnTo>
                <a:lnTo>
                  <a:pt x="3164015" y="568183"/>
                </a:lnTo>
                <a:lnTo>
                  <a:pt x="3164015" y="1690568"/>
                </a:lnTo>
                <a:lnTo>
                  <a:pt x="2789306" y="1690568"/>
                </a:lnTo>
                <a:lnTo>
                  <a:pt x="2616370" y="1690568"/>
                </a:lnTo>
                <a:lnTo>
                  <a:pt x="2241661" y="1690568"/>
                </a:lnTo>
                <a:lnTo>
                  <a:pt x="922354" y="1690568"/>
                </a:lnTo>
                <a:lnTo>
                  <a:pt x="547645" y="1690568"/>
                </a:lnTo>
                <a:lnTo>
                  <a:pt x="374709" y="1690568"/>
                </a:lnTo>
                <a:lnTo>
                  <a:pt x="0" y="1690568"/>
                </a:lnTo>
                <a:lnTo>
                  <a:pt x="0" y="209438"/>
                </a:lnTo>
                <a:cubicBezTo>
                  <a:pt x="0" y="93770"/>
                  <a:pt x="107155" y="0"/>
                  <a:pt x="23933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565F5547-0734-4E2F-BA9E-AEDB01F9627C}"/>
              </a:ext>
            </a:extLst>
          </p:cNvPr>
          <p:cNvSpPr/>
          <p:nvPr/>
        </p:nvSpPr>
        <p:spPr>
          <a:xfrm>
            <a:off x="5210745" y="4733958"/>
            <a:ext cx="428468" cy="526753"/>
          </a:xfrm>
          <a:custGeom>
            <a:avLst/>
            <a:gdLst>
              <a:gd name="connsiteX0" fmla="*/ 289657 w 579314"/>
              <a:gd name="connsiteY0" fmla="*/ 0 h 711876"/>
              <a:gd name="connsiteX1" fmla="*/ 579314 w 579314"/>
              <a:gd name="connsiteY1" fmla="*/ 253471 h 711876"/>
              <a:gd name="connsiteX2" fmla="*/ 579314 w 579314"/>
              <a:gd name="connsiteY2" fmla="*/ 711876 h 711876"/>
              <a:gd name="connsiteX3" fmla="*/ 0 w 579314"/>
              <a:gd name="connsiteY3" fmla="*/ 711876 h 711876"/>
              <a:gd name="connsiteX4" fmla="*/ 0 w 579314"/>
              <a:gd name="connsiteY4" fmla="*/ 253471 h 711876"/>
              <a:gd name="connsiteX5" fmla="*/ 289657 w 579314"/>
              <a:gd name="connsiteY5" fmla="*/ 0 h 711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9314" h="711876">
                <a:moveTo>
                  <a:pt x="289657" y="0"/>
                </a:moveTo>
                <a:cubicBezTo>
                  <a:pt x="449630" y="0"/>
                  <a:pt x="579314" y="113483"/>
                  <a:pt x="579314" y="253471"/>
                </a:cubicBezTo>
                <a:lnTo>
                  <a:pt x="579314" y="711876"/>
                </a:lnTo>
                <a:lnTo>
                  <a:pt x="0" y="711876"/>
                </a:lnTo>
                <a:lnTo>
                  <a:pt x="0" y="253471"/>
                </a:lnTo>
                <a:cubicBezTo>
                  <a:pt x="0" y="113483"/>
                  <a:pt x="129684" y="0"/>
                  <a:pt x="289657" y="0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562EF30D-A038-421C-B775-284B434F68EB}"/>
              </a:ext>
            </a:extLst>
          </p:cNvPr>
          <p:cNvSpPr/>
          <p:nvPr/>
        </p:nvSpPr>
        <p:spPr>
          <a:xfrm>
            <a:off x="4358628" y="2644819"/>
            <a:ext cx="428664" cy="526753"/>
          </a:xfrm>
          <a:custGeom>
            <a:avLst/>
            <a:gdLst>
              <a:gd name="connsiteX0" fmla="*/ 289657 w 579314"/>
              <a:gd name="connsiteY0" fmla="*/ 0 h 711876"/>
              <a:gd name="connsiteX1" fmla="*/ 579314 w 579314"/>
              <a:gd name="connsiteY1" fmla="*/ 253471 h 711876"/>
              <a:gd name="connsiteX2" fmla="*/ 579314 w 579314"/>
              <a:gd name="connsiteY2" fmla="*/ 711876 h 711876"/>
              <a:gd name="connsiteX3" fmla="*/ 0 w 579314"/>
              <a:gd name="connsiteY3" fmla="*/ 711876 h 711876"/>
              <a:gd name="connsiteX4" fmla="*/ 0 w 579314"/>
              <a:gd name="connsiteY4" fmla="*/ 253471 h 711876"/>
              <a:gd name="connsiteX5" fmla="*/ 289657 w 579314"/>
              <a:gd name="connsiteY5" fmla="*/ 0 h 711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9314" h="711876">
                <a:moveTo>
                  <a:pt x="289657" y="0"/>
                </a:moveTo>
                <a:cubicBezTo>
                  <a:pt x="449630" y="0"/>
                  <a:pt x="579314" y="113483"/>
                  <a:pt x="579314" y="253471"/>
                </a:cubicBezTo>
                <a:lnTo>
                  <a:pt x="579314" y="711876"/>
                </a:lnTo>
                <a:lnTo>
                  <a:pt x="0" y="711876"/>
                </a:lnTo>
                <a:lnTo>
                  <a:pt x="0" y="253471"/>
                </a:lnTo>
                <a:cubicBezTo>
                  <a:pt x="0" y="113483"/>
                  <a:pt x="129684" y="0"/>
                  <a:pt x="289657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88" name="Graphic 87" descr="Lightbulb">
            <a:extLst>
              <a:ext uri="{FF2B5EF4-FFF2-40B4-BE49-F238E27FC236}">
                <a16:creationId xmlns:a16="http://schemas.microsoft.com/office/drawing/2014/main" id="{C4ECB81A-CB2B-42B7-9F5F-CF61654BBE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50335" y="1571805"/>
            <a:ext cx="884905" cy="884905"/>
          </a:xfrm>
          <a:prstGeom prst="rect">
            <a:avLst/>
          </a:prstGeom>
        </p:spPr>
      </p:pic>
      <p:pic>
        <p:nvPicPr>
          <p:cNvPr id="89" name="Graphic 88" descr="Stopwatch">
            <a:extLst>
              <a:ext uri="{FF2B5EF4-FFF2-40B4-BE49-F238E27FC236}">
                <a16:creationId xmlns:a16="http://schemas.microsoft.com/office/drawing/2014/main" id="{F318654F-6945-4DF1-9FC9-EB5260B7F0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32526" y="2725554"/>
            <a:ext cx="884905" cy="884905"/>
          </a:xfrm>
          <a:prstGeom prst="rect">
            <a:avLst/>
          </a:prstGeom>
        </p:spPr>
      </p:pic>
      <p:pic>
        <p:nvPicPr>
          <p:cNvPr id="90" name="Graphic 89" descr="Gears">
            <a:extLst>
              <a:ext uri="{FF2B5EF4-FFF2-40B4-BE49-F238E27FC236}">
                <a16:creationId xmlns:a16="http://schemas.microsoft.com/office/drawing/2014/main" id="{41C38383-662B-4801-AD9F-0848581D98C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366308" y="3768886"/>
            <a:ext cx="884905" cy="8849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1" name="Graphic 90" descr="Kiosk with solid fill">
            <a:extLst>
              <a:ext uri="{FF2B5EF4-FFF2-40B4-BE49-F238E27FC236}">
                <a16:creationId xmlns:a16="http://schemas.microsoft.com/office/drawing/2014/main" id="{CDA7F303-DC12-4555-98DB-DEC7E3328B2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475798" y="4939951"/>
            <a:ext cx="1150618" cy="1150618"/>
          </a:xfrm>
          <a:prstGeom prst="rect">
            <a:avLst/>
          </a:prstGeom>
        </p:spPr>
      </p:pic>
      <p:pic>
        <p:nvPicPr>
          <p:cNvPr id="94" name="Graphic 93" descr="Bad Inventory with solid fill">
            <a:extLst>
              <a:ext uri="{FF2B5EF4-FFF2-40B4-BE49-F238E27FC236}">
                <a16:creationId xmlns:a16="http://schemas.microsoft.com/office/drawing/2014/main" id="{07BEBCDF-9095-4FF3-A605-879BFDCB638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256065" y="2754125"/>
            <a:ext cx="827765" cy="827765"/>
          </a:xfrm>
          <a:prstGeom prst="rect">
            <a:avLst/>
          </a:prstGeom>
        </p:spPr>
      </p:pic>
      <p:pic>
        <p:nvPicPr>
          <p:cNvPr id="97" name="Graphic 96" descr="Business Growth with solid fill">
            <a:extLst>
              <a:ext uri="{FF2B5EF4-FFF2-40B4-BE49-F238E27FC236}">
                <a16:creationId xmlns:a16="http://schemas.microsoft.com/office/drawing/2014/main" id="{E6F2247B-C24E-4C9C-ABDE-0F1BF1B0BDE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826944" y="3701434"/>
            <a:ext cx="1017592" cy="10175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8" name="Graphic 97" descr="Coins with solid fill">
            <a:extLst>
              <a:ext uri="{FF2B5EF4-FFF2-40B4-BE49-F238E27FC236}">
                <a16:creationId xmlns:a16="http://schemas.microsoft.com/office/drawing/2014/main" id="{61751D09-758D-4C8C-B131-A3C09DDA7FC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517586" y="4939951"/>
            <a:ext cx="1150618" cy="115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363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10320</TotalTime>
  <Words>333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4-Step Converging Arrows – Slide Template</vt:lpstr>
      <vt:lpstr>4-Step Converging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4-Step Converging Arrows</dc:title>
  <dc:creator>PresentationGO.com</dc:creator>
  <dc:description>© Copyright PresentationGO.com</dc:description>
  <dcterms:created xsi:type="dcterms:W3CDTF">2014-11-26T05:14:11Z</dcterms:created>
  <dcterms:modified xsi:type="dcterms:W3CDTF">2021-03-11T15:46:38Z</dcterms:modified>
  <cp:category>Charts &amp; Diagrams</cp:category>
</cp:coreProperties>
</file>