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27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81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5.png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png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4-Step Converging Arrows – Slide Template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21A2BC3-8C93-4251-B1FD-A09CF8C57C20}"/>
              </a:ext>
            </a:extLst>
          </p:cNvPr>
          <p:cNvGrpSpPr/>
          <p:nvPr/>
        </p:nvGrpSpPr>
        <p:grpSpPr>
          <a:xfrm>
            <a:off x="1800756" y="822869"/>
            <a:ext cx="8590487" cy="5483042"/>
            <a:chOff x="1800756" y="822869"/>
            <a:chExt cx="8590487" cy="5483042"/>
          </a:xfrm>
        </p:grpSpPr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FEBB4B52-0C7F-4FA5-9AB7-4A24C87B2AD5}"/>
                </a:ext>
              </a:extLst>
            </p:cNvPr>
            <p:cNvSpPr/>
            <p:nvPr/>
          </p:nvSpPr>
          <p:spPr>
            <a:xfrm>
              <a:off x="5005416" y="822869"/>
              <a:ext cx="2181169" cy="2110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77" extrusionOk="0">
                  <a:moveTo>
                    <a:pt x="18235" y="11956"/>
                  </a:moveTo>
                  <a:lnTo>
                    <a:pt x="18235" y="7870"/>
                  </a:lnTo>
                  <a:lnTo>
                    <a:pt x="20912" y="7870"/>
                  </a:lnTo>
                  <a:cubicBezTo>
                    <a:pt x="21314" y="7870"/>
                    <a:pt x="21448" y="7333"/>
                    <a:pt x="21136" y="7099"/>
                  </a:cubicBezTo>
                  <a:lnTo>
                    <a:pt x="16450" y="3900"/>
                  </a:lnTo>
                  <a:lnTo>
                    <a:pt x="10871" y="70"/>
                  </a:lnTo>
                  <a:cubicBezTo>
                    <a:pt x="10737" y="-23"/>
                    <a:pt x="10559" y="-23"/>
                    <a:pt x="10447" y="70"/>
                  </a:cubicBezTo>
                  <a:lnTo>
                    <a:pt x="4869" y="3900"/>
                  </a:lnTo>
                  <a:lnTo>
                    <a:pt x="183" y="7099"/>
                  </a:lnTo>
                  <a:cubicBezTo>
                    <a:pt x="-152" y="7333"/>
                    <a:pt x="4" y="7870"/>
                    <a:pt x="406" y="7870"/>
                  </a:cubicBezTo>
                  <a:lnTo>
                    <a:pt x="3084" y="7870"/>
                  </a:lnTo>
                  <a:lnTo>
                    <a:pt x="3084" y="9201"/>
                  </a:lnTo>
                  <a:lnTo>
                    <a:pt x="3084" y="9201"/>
                  </a:lnTo>
                  <a:lnTo>
                    <a:pt x="3084" y="15833"/>
                  </a:lnTo>
                  <a:lnTo>
                    <a:pt x="3106" y="15833"/>
                  </a:lnTo>
                  <a:lnTo>
                    <a:pt x="3106" y="20970"/>
                  </a:lnTo>
                  <a:lnTo>
                    <a:pt x="3106" y="20970"/>
                  </a:lnTo>
                  <a:lnTo>
                    <a:pt x="3106" y="21577"/>
                  </a:lnTo>
                  <a:lnTo>
                    <a:pt x="18235" y="21577"/>
                  </a:lnTo>
                  <a:lnTo>
                    <a:pt x="18235" y="14338"/>
                  </a:lnTo>
                  <a:lnTo>
                    <a:pt x="18212" y="14338"/>
                  </a:lnTo>
                  <a:lnTo>
                    <a:pt x="18235" y="11956"/>
                  </a:lnTo>
                  <a:lnTo>
                    <a:pt x="18235" y="11956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2F72444-4719-4B9C-B89A-B912A30C2C7F}"/>
                </a:ext>
              </a:extLst>
            </p:cNvPr>
            <p:cNvSpPr/>
            <p:nvPr/>
          </p:nvSpPr>
          <p:spPr>
            <a:xfrm>
              <a:off x="3972658" y="2373811"/>
              <a:ext cx="2120311" cy="1465286"/>
            </a:xfrm>
            <a:custGeom>
              <a:avLst/>
              <a:gdLst>
                <a:gd name="connsiteX0" fmla="*/ 299866 w 2662878"/>
                <a:gd name="connsiteY0" fmla="*/ 0 h 1840240"/>
                <a:gd name="connsiteX1" fmla="*/ 482267 w 2662878"/>
                <a:gd name="connsiteY1" fmla="*/ 0 h 1840240"/>
                <a:gd name="connsiteX2" fmla="*/ 955422 w 2662878"/>
                <a:gd name="connsiteY2" fmla="*/ 0 h 1840240"/>
                <a:gd name="connsiteX3" fmla="*/ 2657773 w 2662878"/>
                <a:gd name="connsiteY3" fmla="*/ 0 h 1840240"/>
                <a:gd name="connsiteX4" fmla="*/ 2662878 w 2662878"/>
                <a:gd name="connsiteY4" fmla="*/ 0 h 1840240"/>
                <a:gd name="connsiteX5" fmla="*/ 2662878 w 2662878"/>
                <a:gd name="connsiteY5" fmla="*/ 450 h 1840240"/>
                <a:gd name="connsiteX6" fmla="*/ 2662878 w 2662878"/>
                <a:gd name="connsiteY6" fmla="*/ 711876 h 1840240"/>
                <a:gd name="connsiteX7" fmla="*/ 2378327 w 2662878"/>
                <a:gd name="connsiteY7" fmla="*/ 711876 h 1840240"/>
                <a:gd name="connsiteX8" fmla="*/ 2378327 w 2662878"/>
                <a:gd name="connsiteY8" fmla="*/ 1840240 h 1840240"/>
                <a:gd name="connsiteX9" fmla="*/ 2378326 w 2662878"/>
                <a:gd name="connsiteY9" fmla="*/ 1840240 h 1840240"/>
                <a:gd name="connsiteX10" fmla="*/ 955422 w 2662878"/>
                <a:gd name="connsiteY10" fmla="*/ 1840240 h 1840240"/>
                <a:gd name="connsiteX11" fmla="*/ 482267 w 2662878"/>
                <a:gd name="connsiteY11" fmla="*/ 1840240 h 1840240"/>
                <a:gd name="connsiteX12" fmla="*/ 0 w 2662878"/>
                <a:gd name="connsiteY12" fmla="*/ 1840240 h 1840240"/>
                <a:gd name="connsiteX13" fmla="*/ 0 w 2662878"/>
                <a:gd name="connsiteY13" fmla="*/ 262405 h 1840240"/>
                <a:gd name="connsiteX14" fmla="*/ 299866 w 2662878"/>
                <a:gd name="connsiteY14" fmla="*/ 0 h 1840240"/>
                <a:gd name="connsiteX0" fmla="*/ 299866 w 2662878"/>
                <a:gd name="connsiteY0" fmla="*/ 0 h 1840240"/>
                <a:gd name="connsiteX1" fmla="*/ 482267 w 2662878"/>
                <a:gd name="connsiteY1" fmla="*/ 0 h 1840240"/>
                <a:gd name="connsiteX2" fmla="*/ 955422 w 2662878"/>
                <a:gd name="connsiteY2" fmla="*/ 0 h 1840240"/>
                <a:gd name="connsiteX3" fmla="*/ 2657773 w 2662878"/>
                <a:gd name="connsiteY3" fmla="*/ 0 h 1840240"/>
                <a:gd name="connsiteX4" fmla="*/ 2662878 w 2662878"/>
                <a:gd name="connsiteY4" fmla="*/ 0 h 1840240"/>
                <a:gd name="connsiteX5" fmla="*/ 2662878 w 2662878"/>
                <a:gd name="connsiteY5" fmla="*/ 450 h 1840240"/>
                <a:gd name="connsiteX6" fmla="*/ 2378327 w 2662878"/>
                <a:gd name="connsiteY6" fmla="*/ 711876 h 1840240"/>
                <a:gd name="connsiteX7" fmla="*/ 2378327 w 2662878"/>
                <a:gd name="connsiteY7" fmla="*/ 1840240 h 1840240"/>
                <a:gd name="connsiteX8" fmla="*/ 2378326 w 2662878"/>
                <a:gd name="connsiteY8" fmla="*/ 1840240 h 1840240"/>
                <a:gd name="connsiteX9" fmla="*/ 955422 w 2662878"/>
                <a:gd name="connsiteY9" fmla="*/ 1840240 h 1840240"/>
                <a:gd name="connsiteX10" fmla="*/ 482267 w 2662878"/>
                <a:gd name="connsiteY10" fmla="*/ 1840240 h 1840240"/>
                <a:gd name="connsiteX11" fmla="*/ 0 w 2662878"/>
                <a:gd name="connsiteY11" fmla="*/ 1840240 h 1840240"/>
                <a:gd name="connsiteX12" fmla="*/ 0 w 2662878"/>
                <a:gd name="connsiteY12" fmla="*/ 262405 h 1840240"/>
                <a:gd name="connsiteX13" fmla="*/ 299866 w 2662878"/>
                <a:gd name="connsiteY13" fmla="*/ 0 h 1840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62878" h="1840240">
                  <a:moveTo>
                    <a:pt x="299866" y="0"/>
                  </a:moveTo>
                  <a:lnTo>
                    <a:pt x="482267" y="0"/>
                  </a:lnTo>
                  <a:lnTo>
                    <a:pt x="955422" y="0"/>
                  </a:lnTo>
                  <a:lnTo>
                    <a:pt x="2657773" y="0"/>
                  </a:lnTo>
                  <a:lnTo>
                    <a:pt x="2662878" y="0"/>
                  </a:lnTo>
                  <a:lnTo>
                    <a:pt x="2662878" y="450"/>
                  </a:lnTo>
                  <a:lnTo>
                    <a:pt x="2378327" y="711876"/>
                  </a:lnTo>
                  <a:lnTo>
                    <a:pt x="2378327" y="1840240"/>
                  </a:lnTo>
                  <a:lnTo>
                    <a:pt x="2378326" y="1840240"/>
                  </a:lnTo>
                  <a:lnTo>
                    <a:pt x="955422" y="1840240"/>
                  </a:lnTo>
                  <a:lnTo>
                    <a:pt x="482267" y="1840240"/>
                  </a:lnTo>
                  <a:lnTo>
                    <a:pt x="0" y="1840240"/>
                  </a:lnTo>
                  <a:lnTo>
                    <a:pt x="0" y="262405"/>
                  </a:lnTo>
                  <a:cubicBezTo>
                    <a:pt x="0" y="117483"/>
                    <a:pt x="134255" y="0"/>
                    <a:pt x="29986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4C01697-27F4-4F52-9FFE-387D6DA0C587}"/>
                </a:ext>
              </a:extLst>
            </p:cNvPr>
            <p:cNvSpPr/>
            <p:nvPr/>
          </p:nvSpPr>
          <p:spPr>
            <a:xfrm>
              <a:off x="2976528" y="3502187"/>
              <a:ext cx="2663222" cy="1686540"/>
            </a:xfrm>
            <a:custGeom>
              <a:avLst/>
              <a:gdLst>
                <a:gd name="connsiteX0" fmla="*/ 239338 w 2669583"/>
                <a:gd name="connsiteY0" fmla="*/ 0 h 1690568"/>
                <a:gd name="connsiteX1" fmla="*/ 440145 w 2669583"/>
                <a:gd name="connsiteY1" fmla="*/ 0 h 1690568"/>
                <a:gd name="connsiteX2" fmla="*/ 728322 w 2669583"/>
                <a:gd name="connsiteY2" fmla="*/ 0 h 1690568"/>
                <a:gd name="connsiteX3" fmla="*/ 762570 w 2669583"/>
                <a:gd name="connsiteY3" fmla="*/ 0 h 1690568"/>
                <a:gd name="connsiteX4" fmla="*/ 929129 w 2669583"/>
                <a:gd name="connsiteY4" fmla="*/ 0 h 1690568"/>
                <a:gd name="connsiteX5" fmla="*/ 963377 w 2669583"/>
                <a:gd name="connsiteY5" fmla="*/ 0 h 1690568"/>
                <a:gd name="connsiteX6" fmla="*/ 2464702 w 2669583"/>
                <a:gd name="connsiteY6" fmla="*/ 0 h 1690568"/>
                <a:gd name="connsiteX7" fmla="*/ 2468776 w 2669583"/>
                <a:gd name="connsiteY7" fmla="*/ 0 h 1690568"/>
                <a:gd name="connsiteX8" fmla="*/ 2665509 w 2669583"/>
                <a:gd name="connsiteY8" fmla="*/ 0 h 1690568"/>
                <a:gd name="connsiteX9" fmla="*/ 2669583 w 2669583"/>
                <a:gd name="connsiteY9" fmla="*/ 0 h 1690568"/>
                <a:gd name="connsiteX10" fmla="*/ 2669583 w 2669583"/>
                <a:gd name="connsiteY10" fmla="*/ 359 h 1690568"/>
                <a:gd name="connsiteX11" fmla="*/ 2669583 w 2669583"/>
                <a:gd name="connsiteY11" fmla="*/ 568183 h 1690568"/>
                <a:gd name="connsiteX12" fmla="*/ 2468776 w 2669583"/>
                <a:gd name="connsiteY12" fmla="*/ 568183 h 1690568"/>
                <a:gd name="connsiteX13" fmla="*/ 2442468 w 2669583"/>
                <a:gd name="connsiteY13" fmla="*/ 568183 h 1690568"/>
                <a:gd name="connsiteX14" fmla="*/ 2442468 w 2669583"/>
                <a:gd name="connsiteY14" fmla="*/ 1690568 h 1690568"/>
                <a:gd name="connsiteX15" fmla="*/ 2241661 w 2669583"/>
                <a:gd name="connsiteY15" fmla="*/ 1690568 h 1690568"/>
                <a:gd name="connsiteX16" fmla="*/ 200807 w 2669583"/>
                <a:gd name="connsiteY16" fmla="*/ 1690568 h 1690568"/>
                <a:gd name="connsiteX17" fmla="*/ 0 w 2669583"/>
                <a:gd name="connsiteY17" fmla="*/ 1690568 h 1690568"/>
                <a:gd name="connsiteX18" fmla="*/ 0 w 2669583"/>
                <a:gd name="connsiteY18" fmla="*/ 209438 h 1690568"/>
                <a:gd name="connsiteX19" fmla="*/ 239338 w 2669583"/>
                <a:gd name="connsiteY19" fmla="*/ 0 h 1690568"/>
                <a:gd name="connsiteX0" fmla="*/ 239338 w 2669583"/>
                <a:gd name="connsiteY0" fmla="*/ 0 h 1690568"/>
                <a:gd name="connsiteX1" fmla="*/ 440145 w 2669583"/>
                <a:gd name="connsiteY1" fmla="*/ 0 h 1690568"/>
                <a:gd name="connsiteX2" fmla="*/ 728322 w 2669583"/>
                <a:gd name="connsiteY2" fmla="*/ 0 h 1690568"/>
                <a:gd name="connsiteX3" fmla="*/ 762570 w 2669583"/>
                <a:gd name="connsiteY3" fmla="*/ 0 h 1690568"/>
                <a:gd name="connsiteX4" fmla="*/ 929129 w 2669583"/>
                <a:gd name="connsiteY4" fmla="*/ 0 h 1690568"/>
                <a:gd name="connsiteX5" fmla="*/ 963377 w 2669583"/>
                <a:gd name="connsiteY5" fmla="*/ 0 h 1690568"/>
                <a:gd name="connsiteX6" fmla="*/ 2464702 w 2669583"/>
                <a:gd name="connsiteY6" fmla="*/ 0 h 1690568"/>
                <a:gd name="connsiteX7" fmla="*/ 2468776 w 2669583"/>
                <a:gd name="connsiteY7" fmla="*/ 0 h 1690568"/>
                <a:gd name="connsiteX8" fmla="*/ 2665509 w 2669583"/>
                <a:gd name="connsiteY8" fmla="*/ 0 h 1690568"/>
                <a:gd name="connsiteX9" fmla="*/ 2669583 w 2669583"/>
                <a:gd name="connsiteY9" fmla="*/ 0 h 1690568"/>
                <a:gd name="connsiteX10" fmla="*/ 2669583 w 2669583"/>
                <a:gd name="connsiteY10" fmla="*/ 359 h 1690568"/>
                <a:gd name="connsiteX11" fmla="*/ 2468776 w 2669583"/>
                <a:gd name="connsiteY11" fmla="*/ 568183 h 1690568"/>
                <a:gd name="connsiteX12" fmla="*/ 2442468 w 2669583"/>
                <a:gd name="connsiteY12" fmla="*/ 568183 h 1690568"/>
                <a:gd name="connsiteX13" fmla="*/ 2442468 w 2669583"/>
                <a:gd name="connsiteY13" fmla="*/ 1690568 h 1690568"/>
                <a:gd name="connsiteX14" fmla="*/ 2241661 w 2669583"/>
                <a:gd name="connsiteY14" fmla="*/ 1690568 h 1690568"/>
                <a:gd name="connsiteX15" fmla="*/ 200807 w 2669583"/>
                <a:gd name="connsiteY15" fmla="*/ 1690568 h 1690568"/>
                <a:gd name="connsiteX16" fmla="*/ 0 w 2669583"/>
                <a:gd name="connsiteY16" fmla="*/ 1690568 h 1690568"/>
                <a:gd name="connsiteX17" fmla="*/ 0 w 2669583"/>
                <a:gd name="connsiteY17" fmla="*/ 209438 h 1690568"/>
                <a:gd name="connsiteX18" fmla="*/ 239338 w 2669583"/>
                <a:gd name="connsiteY18" fmla="*/ 0 h 1690568"/>
                <a:gd name="connsiteX0" fmla="*/ 239338 w 2669583"/>
                <a:gd name="connsiteY0" fmla="*/ 0 h 1690568"/>
                <a:gd name="connsiteX1" fmla="*/ 440145 w 2669583"/>
                <a:gd name="connsiteY1" fmla="*/ 0 h 1690568"/>
                <a:gd name="connsiteX2" fmla="*/ 728322 w 2669583"/>
                <a:gd name="connsiteY2" fmla="*/ 0 h 1690568"/>
                <a:gd name="connsiteX3" fmla="*/ 762570 w 2669583"/>
                <a:gd name="connsiteY3" fmla="*/ 0 h 1690568"/>
                <a:gd name="connsiteX4" fmla="*/ 929129 w 2669583"/>
                <a:gd name="connsiteY4" fmla="*/ 0 h 1690568"/>
                <a:gd name="connsiteX5" fmla="*/ 963377 w 2669583"/>
                <a:gd name="connsiteY5" fmla="*/ 0 h 1690568"/>
                <a:gd name="connsiteX6" fmla="*/ 2464702 w 2669583"/>
                <a:gd name="connsiteY6" fmla="*/ 0 h 1690568"/>
                <a:gd name="connsiteX7" fmla="*/ 2468776 w 2669583"/>
                <a:gd name="connsiteY7" fmla="*/ 0 h 1690568"/>
                <a:gd name="connsiteX8" fmla="*/ 2665509 w 2669583"/>
                <a:gd name="connsiteY8" fmla="*/ 0 h 1690568"/>
                <a:gd name="connsiteX9" fmla="*/ 2669583 w 2669583"/>
                <a:gd name="connsiteY9" fmla="*/ 0 h 1690568"/>
                <a:gd name="connsiteX10" fmla="*/ 2669583 w 2669583"/>
                <a:gd name="connsiteY10" fmla="*/ 359 h 1690568"/>
                <a:gd name="connsiteX11" fmla="*/ 2442468 w 2669583"/>
                <a:gd name="connsiteY11" fmla="*/ 568183 h 1690568"/>
                <a:gd name="connsiteX12" fmla="*/ 2442468 w 2669583"/>
                <a:gd name="connsiteY12" fmla="*/ 1690568 h 1690568"/>
                <a:gd name="connsiteX13" fmla="*/ 2241661 w 2669583"/>
                <a:gd name="connsiteY13" fmla="*/ 1690568 h 1690568"/>
                <a:gd name="connsiteX14" fmla="*/ 200807 w 2669583"/>
                <a:gd name="connsiteY14" fmla="*/ 1690568 h 1690568"/>
                <a:gd name="connsiteX15" fmla="*/ 0 w 2669583"/>
                <a:gd name="connsiteY15" fmla="*/ 1690568 h 1690568"/>
                <a:gd name="connsiteX16" fmla="*/ 0 w 2669583"/>
                <a:gd name="connsiteY16" fmla="*/ 209438 h 1690568"/>
                <a:gd name="connsiteX17" fmla="*/ 239338 w 2669583"/>
                <a:gd name="connsiteY17" fmla="*/ 0 h 1690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669583" h="1690568">
                  <a:moveTo>
                    <a:pt x="239338" y="0"/>
                  </a:moveTo>
                  <a:lnTo>
                    <a:pt x="440145" y="0"/>
                  </a:lnTo>
                  <a:lnTo>
                    <a:pt x="728322" y="0"/>
                  </a:lnTo>
                  <a:lnTo>
                    <a:pt x="762570" y="0"/>
                  </a:lnTo>
                  <a:lnTo>
                    <a:pt x="929129" y="0"/>
                  </a:lnTo>
                  <a:lnTo>
                    <a:pt x="963377" y="0"/>
                  </a:lnTo>
                  <a:lnTo>
                    <a:pt x="2464702" y="0"/>
                  </a:lnTo>
                  <a:lnTo>
                    <a:pt x="2468776" y="0"/>
                  </a:lnTo>
                  <a:lnTo>
                    <a:pt x="2665509" y="0"/>
                  </a:lnTo>
                  <a:lnTo>
                    <a:pt x="2669583" y="0"/>
                  </a:lnTo>
                  <a:lnTo>
                    <a:pt x="2669583" y="359"/>
                  </a:lnTo>
                  <a:lnTo>
                    <a:pt x="2442468" y="568183"/>
                  </a:lnTo>
                  <a:lnTo>
                    <a:pt x="2442468" y="1690568"/>
                  </a:lnTo>
                  <a:lnTo>
                    <a:pt x="2241661" y="1690568"/>
                  </a:lnTo>
                  <a:lnTo>
                    <a:pt x="200807" y="1690568"/>
                  </a:lnTo>
                  <a:lnTo>
                    <a:pt x="0" y="1690568"/>
                  </a:lnTo>
                  <a:lnTo>
                    <a:pt x="0" y="209438"/>
                  </a:lnTo>
                  <a:cubicBezTo>
                    <a:pt x="0" y="93769"/>
                    <a:pt x="107155" y="0"/>
                    <a:pt x="23933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1BA4B4C-768C-4E01-AE6D-670E95C02EB1}"/>
                </a:ext>
              </a:extLst>
            </p:cNvPr>
            <p:cNvSpPr/>
            <p:nvPr/>
          </p:nvSpPr>
          <p:spPr>
            <a:xfrm>
              <a:off x="5413175" y="3502187"/>
              <a:ext cx="461277" cy="566829"/>
            </a:xfrm>
            <a:custGeom>
              <a:avLst/>
              <a:gdLst>
                <a:gd name="connsiteX0" fmla="*/ 289657 w 579314"/>
                <a:gd name="connsiteY0" fmla="*/ 0 h 711876"/>
                <a:gd name="connsiteX1" fmla="*/ 579314 w 579314"/>
                <a:gd name="connsiteY1" fmla="*/ 253471 h 711876"/>
                <a:gd name="connsiteX2" fmla="*/ 579314 w 579314"/>
                <a:gd name="connsiteY2" fmla="*/ 711876 h 711876"/>
                <a:gd name="connsiteX3" fmla="*/ 0 w 579314"/>
                <a:gd name="connsiteY3" fmla="*/ 711876 h 711876"/>
                <a:gd name="connsiteX4" fmla="*/ 0 w 579314"/>
                <a:gd name="connsiteY4" fmla="*/ 253471 h 711876"/>
                <a:gd name="connsiteX5" fmla="*/ 289657 w 579314"/>
                <a:gd name="connsiteY5" fmla="*/ 0 h 71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9314" h="711876">
                  <a:moveTo>
                    <a:pt x="289657" y="0"/>
                  </a:moveTo>
                  <a:cubicBezTo>
                    <a:pt x="449630" y="0"/>
                    <a:pt x="579314" y="113483"/>
                    <a:pt x="579314" y="253471"/>
                  </a:cubicBezTo>
                  <a:lnTo>
                    <a:pt x="579314" y="711876"/>
                  </a:lnTo>
                  <a:lnTo>
                    <a:pt x="0" y="711876"/>
                  </a:lnTo>
                  <a:lnTo>
                    <a:pt x="0" y="253471"/>
                  </a:lnTo>
                  <a:cubicBezTo>
                    <a:pt x="0" y="113483"/>
                    <a:pt x="129684" y="0"/>
                    <a:pt x="289657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AF815DA-46A8-4363-820E-B2B3245C2FB9}"/>
                </a:ext>
              </a:extLst>
            </p:cNvPr>
            <p:cNvSpPr/>
            <p:nvPr/>
          </p:nvSpPr>
          <p:spPr>
            <a:xfrm>
              <a:off x="1800756" y="4619371"/>
              <a:ext cx="3383050" cy="1686540"/>
            </a:xfrm>
            <a:custGeom>
              <a:avLst/>
              <a:gdLst>
                <a:gd name="connsiteX0" fmla="*/ 239338 w 3391130"/>
                <a:gd name="connsiteY0" fmla="*/ 0 h 1690568"/>
                <a:gd name="connsiteX1" fmla="*/ 614048 w 3391130"/>
                <a:gd name="connsiteY1" fmla="*/ 0 h 1690568"/>
                <a:gd name="connsiteX2" fmla="*/ 728323 w 3391130"/>
                <a:gd name="connsiteY2" fmla="*/ 0 h 1690568"/>
                <a:gd name="connsiteX3" fmla="*/ 762570 w 3391130"/>
                <a:gd name="connsiteY3" fmla="*/ 0 h 1690568"/>
                <a:gd name="connsiteX4" fmla="*/ 786983 w 3391130"/>
                <a:gd name="connsiteY4" fmla="*/ 0 h 1690568"/>
                <a:gd name="connsiteX5" fmla="*/ 1103032 w 3391130"/>
                <a:gd name="connsiteY5" fmla="*/ 0 h 1690568"/>
                <a:gd name="connsiteX6" fmla="*/ 1137279 w 3391130"/>
                <a:gd name="connsiteY6" fmla="*/ 0 h 1690568"/>
                <a:gd name="connsiteX7" fmla="*/ 1161693 w 3391130"/>
                <a:gd name="connsiteY7" fmla="*/ 0 h 1690568"/>
                <a:gd name="connsiteX8" fmla="*/ 1275968 w 3391130"/>
                <a:gd name="connsiteY8" fmla="*/ 0 h 1690568"/>
                <a:gd name="connsiteX9" fmla="*/ 1310215 w 3391130"/>
                <a:gd name="connsiteY9" fmla="*/ 0 h 1690568"/>
                <a:gd name="connsiteX10" fmla="*/ 1650677 w 3391130"/>
                <a:gd name="connsiteY10" fmla="*/ 0 h 1690568"/>
                <a:gd name="connsiteX11" fmla="*/ 1684924 w 3391130"/>
                <a:gd name="connsiteY11" fmla="*/ 0 h 1690568"/>
                <a:gd name="connsiteX12" fmla="*/ 2464702 w 3391130"/>
                <a:gd name="connsiteY12" fmla="*/ 0 h 1690568"/>
                <a:gd name="connsiteX13" fmla="*/ 2468776 w 3391130"/>
                <a:gd name="connsiteY13" fmla="*/ 0 h 1690568"/>
                <a:gd name="connsiteX14" fmla="*/ 2839411 w 3391130"/>
                <a:gd name="connsiteY14" fmla="*/ 0 h 1690568"/>
                <a:gd name="connsiteX15" fmla="*/ 2843485 w 3391130"/>
                <a:gd name="connsiteY15" fmla="*/ 0 h 1690568"/>
                <a:gd name="connsiteX16" fmla="*/ 3012347 w 3391130"/>
                <a:gd name="connsiteY16" fmla="*/ 0 h 1690568"/>
                <a:gd name="connsiteX17" fmla="*/ 3016421 w 3391130"/>
                <a:gd name="connsiteY17" fmla="*/ 0 h 1690568"/>
                <a:gd name="connsiteX18" fmla="*/ 3387056 w 3391130"/>
                <a:gd name="connsiteY18" fmla="*/ 0 h 1690568"/>
                <a:gd name="connsiteX19" fmla="*/ 3391130 w 3391130"/>
                <a:gd name="connsiteY19" fmla="*/ 0 h 1690568"/>
                <a:gd name="connsiteX20" fmla="*/ 3391130 w 3391130"/>
                <a:gd name="connsiteY20" fmla="*/ 360 h 1690568"/>
                <a:gd name="connsiteX21" fmla="*/ 3391130 w 3391130"/>
                <a:gd name="connsiteY21" fmla="*/ 568183 h 1690568"/>
                <a:gd name="connsiteX22" fmla="*/ 3164015 w 3391130"/>
                <a:gd name="connsiteY22" fmla="*/ 568183 h 1690568"/>
                <a:gd name="connsiteX23" fmla="*/ 3164015 w 3391130"/>
                <a:gd name="connsiteY23" fmla="*/ 1690568 h 1690568"/>
                <a:gd name="connsiteX24" fmla="*/ 2789306 w 3391130"/>
                <a:gd name="connsiteY24" fmla="*/ 1690568 h 1690568"/>
                <a:gd name="connsiteX25" fmla="*/ 2616370 w 3391130"/>
                <a:gd name="connsiteY25" fmla="*/ 1690568 h 1690568"/>
                <a:gd name="connsiteX26" fmla="*/ 2241661 w 3391130"/>
                <a:gd name="connsiteY26" fmla="*/ 1690568 h 1690568"/>
                <a:gd name="connsiteX27" fmla="*/ 922354 w 3391130"/>
                <a:gd name="connsiteY27" fmla="*/ 1690568 h 1690568"/>
                <a:gd name="connsiteX28" fmla="*/ 547645 w 3391130"/>
                <a:gd name="connsiteY28" fmla="*/ 1690568 h 1690568"/>
                <a:gd name="connsiteX29" fmla="*/ 374709 w 3391130"/>
                <a:gd name="connsiteY29" fmla="*/ 1690568 h 1690568"/>
                <a:gd name="connsiteX30" fmla="*/ 0 w 3391130"/>
                <a:gd name="connsiteY30" fmla="*/ 1690568 h 1690568"/>
                <a:gd name="connsiteX31" fmla="*/ 0 w 3391130"/>
                <a:gd name="connsiteY31" fmla="*/ 209438 h 1690568"/>
                <a:gd name="connsiteX32" fmla="*/ 239338 w 3391130"/>
                <a:gd name="connsiteY32" fmla="*/ 0 h 1690568"/>
                <a:gd name="connsiteX0" fmla="*/ 239338 w 3391130"/>
                <a:gd name="connsiteY0" fmla="*/ 0 h 1690568"/>
                <a:gd name="connsiteX1" fmla="*/ 614048 w 3391130"/>
                <a:gd name="connsiteY1" fmla="*/ 0 h 1690568"/>
                <a:gd name="connsiteX2" fmla="*/ 728323 w 3391130"/>
                <a:gd name="connsiteY2" fmla="*/ 0 h 1690568"/>
                <a:gd name="connsiteX3" fmla="*/ 762570 w 3391130"/>
                <a:gd name="connsiteY3" fmla="*/ 0 h 1690568"/>
                <a:gd name="connsiteX4" fmla="*/ 786983 w 3391130"/>
                <a:gd name="connsiteY4" fmla="*/ 0 h 1690568"/>
                <a:gd name="connsiteX5" fmla="*/ 1103032 w 3391130"/>
                <a:gd name="connsiteY5" fmla="*/ 0 h 1690568"/>
                <a:gd name="connsiteX6" fmla="*/ 1137279 w 3391130"/>
                <a:gd name="connsiteY6" fmla="*/ 0 h 1690568"/>
                <a:gd name="connsiteX7" fmla="*/ 1161693 w 3391130"/>
                <a:gd name="connsiteY7" fmla="*/ 0 h 1690568"/>
                <a:gd name="connsiteX8" fmla="*/ 1275968 w 3391130"/>
                <a:gd name="connsiteY8" fmla="*/ 0 h 1690568"/>
                <a:gd name="connsiteX9" fmla="*/ 1310215 w 3391130"/>
                <a:gd name="connsiteY9" fmla="*/ 0 h 1690568"/>
                <a:gd name="connsiteX10" fmla="*/ 1650677 w 3391130"/>
                <a:gd name="connsiteY10" fmla="*/ 0 h 1690568"/>
                <a:gd name="connsiteX11" fmla="*/ 1684924 w 3391130"/>
                <a:gd name="connsiteY11" fmla="*/ 0 h 1690568"/>
                <a:gd name="connsiteX12" fmla="*/ 2464702 w 3391130"/>
                <a:gd name="connsiteY12" fmla="*/ 0 h 1690568"/>
                <a:gd name="connsiteX13" fmla="*/ 2468776 w 3391130"/>
                <a:gd name="connsiteY13" fmla="*/ 0 h 1690568"/>
                <a:gd name="connsiteX14" fmla="*/ 2839411 w 3391130"/>
                <a:gd name="connsiteY14" fmla="*/ 0 h 1690568"/>
                <a:gd name="connsiteX15" fmla="*/ 2843485 w 3391130"/>
                <a:gd name="connsiteY15" fmla="*/ 0 h 1690568"/>
                <a:gd name="connsiteX16" fmla="*/ 3012347 w 3391130"/>
                <a:gd name="connsiteY16" fmla="*/ 0 h 1690568"/>
                <a:gd name="connsiteX17" fmla="*/ 3016421 w 3391130"/>
                <a:gd name="connsiteY17" fmla="*/ 0 h 1690568"/>
                <a:gd name="connsiteX18" fmla="*/ 3387056 w 3391130"/>
                <a:gd name="connsiteY18" fmla="*/ 0 h 1690568"/>
                <a:gd name="connsiteX19" fmla="*/ 3391130 w 3391130"/>
                <a:gd name="connsiteY19" fmla="*/ 0 h 1690568"/>
                <a:gd name="connsiteX20" fmla="*/ 3391130 w 3391130"/>
                <a:gd name="connsiteY20" fmla="*/ 360 h 1690568"/>
                <a:gd name="connsiteX21" fmla="*/ 3164015 w 3391130"/>
                <a:gd name="connsiteY21" fmla="*/ 568183 h 1690568"/>
                <a:gd name="connsiteX22" fmla="*/ 3164015 w 3391130"/>
                <a:gd name="connsiteY22" fmla="*/ 1690568 h 1690568"/>
                <a:gd name="connsiteX23" fmla="*/ 2789306 w 3391130"/>
                <a:gd name="connsiteY23" fmla="*/ 1690568 h 1690568"/>
                <a:gd name="connsiteX24" fmla="*/ 2616370 w 3391130"/>
                <a:gd name="connsiteY24" fmla="*/ 1690568 h 1690568"/>
                <a:gd name="connsiteX25" fmla="*/ 2241661 w 3391130"/>
                <a:gd name="connsiteY25" fmla="*/ 1690568 h 1690568"/>
                <a:gd name="connsiteX26" fmla="*/ 922354 w 3391130"/>
                <a:gd name="connsiteY26" fmla="*/ 1690568 h 1690568"/>
                <a:gd name="connsiteX27" fmla="*/ 547645 w 3391130"/>
                <a:gd name="connsiteY27" fmla="*/ 1690568 h 1690568"/>
                <a:gd name="connsiteX28" fmla="*/ 374709 w 3391130"/>
                <a:gd name="connsiteY28" fmla="*/ 1690568 h 1690568"/>
                <a:gd name="connsiteX29" fmla="*/ 0 w 3391130"/>
                <a:gd name="connsiteY29" fmla="*/ 1690568 h 1690568"/>
                <a:gd name="connsiteX30" fmla="*/ 0 w 3391130"/>
                <a:gd name="connsiteY30" fmla="*/ 209438 h 1690568"/>
                <a:gd name="connsiteX31" fmla="*/ 239338 w 3391130"/>
                <a:gd name="connsiteY31" fmla="*/ 0 h 1690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391130" h="1690568">
                  <a:moveTo>
                    <a:pt x="239338" y="0"/>
                  </a:moveTo>
                  <a:lnTo>
                    <a:pt x="614048" y="0"/>
                  </a:lnTo>
                  <a:lnTo>
                    <a:pt x="728323" y="0"/>
                  </a:lnTo>
                  <a:lnTo>
                    <a:pt x="762570" y="0"/>
                  </a:lnTo>
                  <a:lnTo>
                    <a:pt x="786983" y="0"/>
                  </a:lnTo>
                  <a:lnTo>
                    <a:pt x="1103032" y="0"/>
                  </a:lnTo>
                  <a:lnTo>
                    <a:pt x="1137279" y="0"/>
                  </a:lnTo>
                  <a:lnTo>
                    <a:pt x="1161693" y="0"/>
                  </a:lnTo>
                  <a:lnTo>
                    <a:pt x="1275968" y="0"/>
                  </a:lnTo>
                  <a:lnTo>
                    <a:pt x="1310215" y="0"/>
                  </a:lnTo>
                  <a:lnTo>
                    <a:pt x="1650677" y="0"/>
                  </a:lnTo>
                  <a:lnTo>
                    <a:pt x="1684924" y="0"/>
                  </a:lnTo>
                  <a:lnTo>
                    <a:pt x="2464702" y="0"/>
                  </a:lnTo>
                  <a:lnTo>
                    <a:pt x="2468776" y="0"/>
                  </a:lnTo>
                  <a:lnTo>
                    <a:pt x="2839411" y="0"/>
                  </a:lnTo>
                  <a:lnTo>
                    <a:pt x="2843485" y="0"/>
                  </a:lnTo>
                  <a:lnTo>
                    <a:pt x="3012347" y="0"/>
                  </a:lnTo>
                  <a:lnTo>
                    <a:pt x="3016421" y="0"/>
                  </a:lnTo>
                  <a:lnTo>
                    <a:pt x="3387056" y="0"/>
                  </a:lnTo>
                  <a:lnTo>
                    <a:pt x="3391130" y="0"/>
                  </a:lnTo>
                  <a:lnTo>
                    <a:pt x="3391130" y="360"/>
                  </a:lnTo>
                  <a:lnTo>
                    <a:pt x="3164015" y="568183"/>
                  </a:lnTo>
                  <a:lnTo>
                    <a:pt x="3164015" y="1690568"/>
                  </a:lnTo>
                  <a:lnTo>
                    <a:pt x="2789306" y="1690568"/>
                  </a:lnTo>
                  <a:lnTo>
                    <a:pt x="2616370" y="1690568"/>
                  </a:lnTo>
                  <a:lnTo>
                    <a:pt x="2241661" y="1690568"/>
                  </a:lnTo>
                  <a:lnTo>
                    <a:pt x="922354" y="1690568"/>
                  </a:lnTo>
                  <a:lnTo>
                    <a:pt x="547645" y="1690568"/>
                  </a:lnTo>
                  <a:lnTo>
                    <a:pt x="374709" y="1690568"/>
                  </a:lnTo>
                  <a:lnTo>
                    <a:pt x="0" y="1690568"/>
                  </a:lnTo>
                  <a:lnTo>
                    <a:pt x="0" y="209438"/>
                  </a:lnTo>
                  <a:cubicBezTo>
                    <a:pt x="0" y="93770"/>
                    <a:pt x="107155" y="0"/>
                    <a:pt x="2393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28427C0-FF68-44FA-A5D9-F0E0516F081D}"/>
                </a:ext>
              </a:extLst>
            </p:cNvPr>
            <p:cNvSpPr/>
            <p:nvPr/>
          </p:nvSpPr>
          <p:spPr>
            <a:xfrm flipH="1">
              <a:off x="4953167" y="4621898"/>
              <a:ext cx="461277" cy="566829"/>
            </a:xfrm>
            <a:custGeom>
              <a:avLst/>
              <a:gdLst>
                <a:gd name="connsiteX0" fmla="*/ 289657 w 579314"/>
                <a:gd name="connsiteY0" fmla="*/ 0 h 711876"/>
                <a:gd name="connsiteX1" fmla="*/ 579314 w 579314"/>
                <a:gd name="connsiteY1" fmla="*/ 253471 h 711876"/>
                <a:gd name="connsiteX2" fmla="*/ 579314 w 579314"/>
                <a:gd name="connsiteY2" fmla="*/ 711876 h 711876"/>
                <a:gd name="connsiteX3" fmla="*/ 0 w 579314"/>
                <a:gd name="connsiteY3" fmla="*/ 711876 h 711876"/>
                <a:gd name="connsiteX4" fmla="*/ 0 w 579314"/>
                <a:gd name="connsiteY4" fmla="*/ 253471 h 711876"/>
                <a:gd name="connsiteX5" fmla="*/ 289657 w 579314"/>
                <a:gd name="connsiteY5" fmla="*/ 0 h 71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9314" h="711876">
                  <a:moveTo>
                    <a:pt x="289657" y="0"/>
                  </a:moveTo>
                  <a:cubicBezTo>
                    <a:pt x="449630" y="0"/>
                    <a:pt x="579314" y="113483"/>
                    <a:pt x="579314" y="253471"/>
                  </a:cubicBezTo>
                  <a:lnTo>
                    <a:pt x="579314" y="711876"/>
                  </a:lnTo>
                  <a:lnTo>
                    <a:pt x="0" y="711876"/>
                  </a:lnTo>
                  <a:lnTo>
                    <a:pt x="0" y="253471"/>
                  </a:lnTo>
                  <a:cubicBezTo>
                    <a:pt x="0" y="113483"/>
                    <a:pt x="129684" y="0"/>
                    <a:pt x="289657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A489B12-FF90-46A6-8E31-982359095047}"/>
                </a:ext>
              </a:extLst>
            </p:cNvPr>
            <p:cNvSpPr/>
            <p:nvPr/>
          </p:nvSpPr>
          <p:spPr>
            <a:xfrm flipH="1">
              <a:off x="6100991" y="2373811"/>
              <a:ext cx="2119345" cy="1465286"/>
            </a:xfrm>
            <a:custGeom>
              <a:avLst/>
              <a:gdLst>
                <a:gd name="connsiteX0" fmla="*/ 299866 w 2662878"/>
                <a:gd name="connsiteY0" fmla="*/ 0 h 1840240"/>
                <a:gd name="connsiteX1" fmla="*/ 482267 w 2662878"/>
                <a:gd name="connsiteY1" fmla="*/ 0 h 1840240"/>
                <a:gd name="connsiteX2" fmla="*/ 955422 w 2662878"/>
                <a:gd name="connsiteY2" fmla="*/ 0 h 1840240"/>
                <a:gd name="connsiteX3" fmla="*/ 2657773 w 2662878"/>
                <a:gd name="connsiteY3" fmla="*/ 0 h 1840240"/>
                <a:gd name="connsiteX4" fmla="*/ 2662878 w 2662878"/>
                <a:gd name="connsiteY4" fmla="*/ 0 h 1840240"/>
                <a:gd name="connsiteX5" fmla="*/ 2662878 w 2662878"/>
                <a:gd name="connsiteY5" fmla="*/ 450 h 1840240"/>
                <a:gd name="connsiteX6" fmla="*/ 2662878 w 2662878"/>
                <a:gd name="connsiteY6" fmla="*/ 711876 h 1840240"/>
                <a:gd name="connsiteX7" fmla="*/ 2378327 w 2662878"/>
                <a:gd name="connsiteY7" fmla="*/ 711876 h 1840240"/>
                <a:gd name="connsiteX8" fmla="*/ 2378327 w 2662878"/>
                <a:gd name="connsiteY8" fmla="*/ 1840240 h 1840240"/>
                <a:gd name="connsiteX9" fmla="*/ 2378326 w 2662878"/>
                <a:gd name="connsiteY9" fmla="*/ 1840240 h 1840240"/>
                <a:gd name="connsiteX10" fmla="*/ 955422 w 2662878"/>
                <a:gd name="connsiteY10" fmla="*/ 1840240 h 1840240"/>
                <a:gd name="connsiteX11" fmla="*/ 482267 w 2662878"/>
                <a:gd name="connsiteY11" fmla="*/ 1840240 h 1840240"/>
                <a:gd name="connsiteX12" fmla="*/ 0 w 2662878"/>
                <a:gd name="connsiteY12" fmla="*/ 1840240 h 1840240"/>
                <a:gd name="connsiteX13" fmla="*/ 0 w 2662878"/>
                <a:gd name="connsiteY13" fmla="*/ 262405 h 1840240"/>
                <a:gd name="connsiteX14" fmla="*/ 299866 w 2662878"/>
                <a:gd name="connsiteY14" fmla="*/ 0 h 1840240"/>
                <a:gd name="connsiteX0" fmla="*/ 299866 w 2662878"/>
                <a:gd name="connsiteY0" fmla="*/ 0 h 1840240"/>
                <a:gd name="connsiteX1" fmla="*/ 482267 w 2662878"/>
                <a:gd name="connsiteY1" fmla="*/ 0 h 1840240"/>
                <a:gd name="connsiteX2" fmla="*/ 955422 w 2662878"/>
                <a:gd name="connsiteY2" fmla="*/ 0 h 1840240"/>
                <a:gd name="connsiteX3" fmla="*/ 2657773 w 2662878"/>
                <a:gd name="connsiteY3" fmla="*/ 0 h 1840240"/>
                <a:gd name="connsiteX4" fmla="*/ 2662878 w 2662878"/>
                <a:gd name="connsiteY4" fmla="*/ 0 h 1840240"/>
                <a:gd name="connsiteX5" fmla="*/ 2662878 w 2662878"/>
                <a:gd name="connsiteY5" fmla="*/ 450 h 1840240"/>
                <a:gd name="connsiteX6" fmla="*/ 2378327 w 2662878"/>
                <a:gd name="connsiteY6" fmla="*/ 711876 h 1840240"/>
                <a:gd name="connsiteX7" fmla="*/ 2378327 w 2662878"/>
                <a:gd name="connsiteY7" fmla="*/ 1840240 h 1840240"/>
                <a:gd name="connsiteX8" fmla="*/ 2378326 w 2662878"/>
                <a:gd name="connsiteY8" fmla="*/ 1840240 h 1840240"/>
                <a:gd name="connsiteX9" fmla="*/ 955422 w 2662878"/>
                <a:gd name="connsiteY9" fmla="*/ 1840240 h 1840240"/>
                <a:gd name="connsiteX10" fmla="*/ 482267 w 2662878"/>
                <a:gd name="connsiteY10" fmla="*/ 1840240 h 1840240"/>
                <a:gd name="connsiteX11" fmla="*/ 0 w 2662878"/>
                <a:gd name="connsiteY11" fmla="*/ 1840240 h 1840240"/>
                <a:gd name="connsiteX12" fmla="*/ 0 w 2662878"/>
                <a:gd name="connsiteY12" fmla="*/ 262405 h 1840240"/>
                <a:gd name="connsiteX13" fmla="*/ 299866 w 2662878"/>
                <a:gd name="connsiteY13" fmla="*/ 0 h 1840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62878" h="1840240">
                  <a:moveTo>
                    <a:pt x="299866" y="0"/>
                  </a:moveTo>
                  <a:lnTo>
                    <a:pt x="482267" y="0"/>
                  </a:lnTo>
                  <a:lnTo>
                    <a:pt x="955422" y="0"/>
                  </a:lnTo>
                  <a:lnTo>
                    <a:pt x="2657773" y="0"/>
                  </a:lnTo>
                  <a:lnTo>
                    <a:pt x="2662878" y="0"/>
                  </a:lnTo>
                  <a:lnTo>
                    <a:pt x="2662878" y="450"/>
                  </a:lnTo>
                  <a:lnTo>
                    <a:pt x="2378327" y="711876"/>
                  </a:lnTo>
                  <a:lnTo>
                    <a:pt x="2378327" y="1840240"/>
                  </a:lnTo>
                  <a:lnTo>
                    <a:pt x="2378326" y="1840240"/>
                  </a:lnTo>
                  <a:lnTo>
                    <a:pt x="955422" y="1840240"/>
                  </a:lnTo>
                  <a:lnTo>
                    <a:pt x="482267" y="1840240"/>
                  </a:lnTo>
                  <a:lnTo>
                    <a:pt x="0" y="1840240"/>
                  </a:lnTo>
                  <a:lnTo>
                    <a:pt x="0" y="262405"/>
                  </a:lnTo>
                  <a:cubicBezTo>
                    <a:pt x="0" y="117483"/>
                    <a:pt x="134255" y="0"/>
                    <a:pt x="29986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304FA16-545F-4F2C-9DC2-40E7FBC59491}"/>
                </a:ext>
              </a:extLst>
            </p:cNvPr>
            <p:cNvSpPr/>
            <p:nvPr/>
          </p:nvSpPr>
          <p:spPr>
            <a:xfrm flipH="1">
              <a:off x="6554000" y="3502187"/>
              <a:ext cx="2662009" cy="1686540"/>
            </a:xfrm>
            <a:custGeom>
              <a:avLst/>
              <a:gdLst>
                <a:gd name="connsiteX0" fmla="*/ 239338 w 2669583"/>
                <a:gd name="connsiteY0" fmla="*/ 0 h 1690568"/>
                <a:gd name="connsiteX1" fmla="*/ 440145 w 2669583"/>
                <a:gd name="connsiteY1" fmla="*/ 0 h 1690568"/>
                <a:gd name="connsiteX2" fmla="*/ 728322 w 2669583"/>
                <a:gd name="connsiteY2" fmla="*/ 0 h 1690568"/>
                <a:gd name="connsiteX3" fmla="*/ 762570 w 2669583"/>
                <a:gd name="connsiteY3" fmla="*/ 0 h 1690568"/>
                <a:gd name="connsiteX4" fmla="*/ 929129 w 2669583"/>
                <a:gd name="connsiteY4" fmla="*/ 0 h 1690568"/>
                <a:gd name="connsiteX5" fmla="*/ 963377 w 2669583"/>
                <a:gd name="connsiteY5" fmla="*/ 0 h 1690568"/>
                <a:gd name="connsiteX6" fmla="*/ 2464702 w 2669583"/>
                <a:gd name="connsiteY6" fmla="*/ 0 h 1690568"/>
                <a:gd name="connsiteX7" fmla="*/ 2468776 w 2669583"/>
                <a:gd name="connsiteY7" fmla="*/ 0 h 1690568"/>
                <a:gd name="connsiteX8" fmla="*/ 2665509 w 2669583"/>
                <a:gd name="connsiteY8" fmla="*/ 0 h 1690568"/>
                <a:gd name="connsiteX9" fmla="*/ 2669583 w 2669583"/>
                <a:gd name="connsiteY9" fmla="*/ 0 h 1690568"/>
                <a:gd name="connsiteX10" fmla="*/ 2669583 w 2669583"/>
                <a:gd name="connsiteY10" fmla="*/ 359 h 1690568"/>
                <a:gd name="connsiteX11" fmla="*/ 2669583 w 2669583"/>
                <a:gd name="connsiteY11" fmla="*/ 568183 h 1690568"/>
                <a:gd name="connsiteX12" fmla="*/ 2468776 w 2669583"/>
                <a:gd name="connsiteY12" fmla="*/ 568183 h 1690568"/>
                <a:gd name="connsiteX13" fmla="*/ 2442468 w 2669583"/>
                <a:gd name="connsiteY13" fmla="*/ 568183 h 1690568"/>
                <a:gd name="connsiteX14" fmla="*/ 2442468 w 2669583"/>
                <a:gd name="connsiteY14" fmla="*/ 1690568 h 1690568"/>
                <a:gd name="connsiteX15" fmla="*/ 2241661 w 2669583"/>
                <a:gd name="connsiteY15" fmla="*/ 1690568 h 1690568"/>
                <a:gd name="connsiteX16" fmla="*/ 200807 w 2669583"/>
                <a:gd name="connsiteY16" fmla="*/ 1690568 h 1690568"/>
                <a:gd name="connsiteX17" fmla="*/ 0 w 2669583"/>
                <a:gd name="connsiteY17" fmla="*/ 1690568 h 1690568"/>
                <a:gd name="connsiteX18" fmla="*/ 0 w 2669583"/>
                <a:gd name="connsiteY18" fmla="*/ 209438 h 1690568"/>
                <a:gd name="connsiteX19" fmla="*/ 239338 w 2669583"/>
                <a:gd name="connsiteY19" fmla="*/ 0 h 1690568"/>
                <a:gd name="connsiteX0" fmla="*/ 239338 w 2669583"/>
                <a:gd name="connsiteY0" fmla="*/ 0 h 1690568"/>
                <a:gd name="connsiteX1" fmla="*/ 440145 w 2669583"/>
                <a:gd name="connsiteY1" fmla="*/ 0 h 1690568"/>
                <a:gd name="connsiteX2" fmla="*/ 728322 w 2669583"/>
                <a:gd name="connsiteY2" fmla="*/ 0 h 1690568"/>
                <a:gd name="connsiteX3" fmla="*/ 762570 w 2669583"/>
                <a:gd name="connsiteY3" fmla="*/ 0 h 1690568"/>
                <a:gd name="connsiteX4" fmla="*/ 929129 w 2669583"/>
                <a:gd name="connsiteY4" fmla="*/ 0 h 1690568"/>
                <a:gd name="connsiteX5" fmla="*/ 963377 w 2669583"/>
                <a:gd name="connsiteY5" fmla="*/ 0 h 1690568"/>
                <a:gd name="connsiteX6" fmla="*/ 2464702 w 2669583"/>
                <a:gd name="connsiteY6" fmla="*/ 0 h 1690568"/>
                <a:gd name="connsiteX7" fmla="*/ 2468776 w 2669583"/>
                <a:gd name="connsiteY7" fmla="*/ 0 h 1690568"/>
                <a:gd name="connsiteX8" fmla="*/ 2665509 w 2669583"/>
                <a:gd name="connsiteY8" fmla="*/ 0 h 1690568"/>
                <a:gd name="connsiteX9" fmla="*/ 2669583 w 2669583"/>
                <a:gd name="connsiteY9" fmla="*/ 0 h 1690568"/>
                <a:gd name="connsiteX10" fmla="*/ 2669583 w 2669583"/>
                <a:gd name="connsiteY10" fmla="*/ 359 h 1690568"/>
                <a:gd name="connsiteX11" fmla="*/ 2468776 w 2669583"/>
                <a:gd name="connsiteY11" fmla="*/ 568183 h 1690568"/>
                <a:gd name="connsiteX12" fmla="*/ 2442468 w 2669583"/>
                <a:gd name="connsiteY12" fmla="*/ 568183 h 1690568"/>
                <a:gd name="connsiteX13" fmla="*/ 2442468 w 2669583"/>
                <a:gd name="connsiteY13" fmla="*/ 1690568 h 1690568"/>
                <a:gd name="connsiteX14" fmla="*/ 2241661 w 2669583"/>
                <a:gd name="connsiteY14" fmla="*/ 1690568 h 1690568"/>
                <a:gd name="connsiteX15" fmla="*/ 200807 w 2669583"/>
                <a:gd name="connsiteY15" fmla="*/ 1690568 h 1690568"/>
                <a:gd name="connsiteX16" fmla="*/ 0 w 2669583"/>
                <a:gd name="connsiteY16" fmla="*/ 1690568 h 1690568"/>
                <a:gd name="connsiteX17" fmla="*/ 0 w 2669583"/>
                <a:gd name="connsiteY17" fmla="*/ 209438 h 1690568"/>
                <a:gd name="connsiteX18" fmla="*/ 239338 w 2669583"/>
                <a:gd name="connsiteY18" fmla="*/ 0 h 1690568"/>
                <a:gd name="connsiteX0" fmla="*/ 239338 w 2669583"/>
                <a:gd name="connsiteY0" fmla="*/ 0 h 1690568"/>
                <a:gd name="connsiteX1" fmla="*/ 440145 w 2669583"/>
                <a:gd name="connsiteY1" fmla="*/ 0 h 1690568"/>
                <a:gd name="connsiteX2" fmla="*/ 728322 w 2669583"/>
                <a:gd name="connsiteY2" fmla="*/ 0 h 1690568"/>
                <a:gd name="connsiteX3" fmla="*/ 762570 w 2669583"/>
                <a:gd name="connsiteY3" fmla="*/ 0 h 1690568"/>
                <a:gd name="connsiteX4" fmla="*/ 929129 w 2669583"/>
                <a:gd name="connsiteY4" fmla="*/ 0 h 1690568"/>
                <a:gd name="connsiteX5" fmla="*/ 963377 w 2669583"/>
                <a:gd name="connsiteY5" fmla="*/ 0 h 1690568"/>
                <a:gd name="connsiteX6" fmla="*/ 2464702 w 2669583"/>
                <a:gd name="connsiteY6" fmla="*/ 0 h 1690568"/>
                <a:gd name="connsiteX7" fmla="*/ 2468776 w 2669583"/>
                <a:gd name="connsiteY7" fmla="*/ 0 h 1690568"/>
                <a:gd name="connsiteX8" fmla="*/ 2665509 w 2669583"/>
                <a:gd name="connsiteY8" fmla="*/ 0 h 1690568"/>
                <a:gd name="connsiteX9" fmla="*/ 2669583 w 2669583"/>
                <a:gd name="connsiteY9" fmla="*/ 0 h 1690568"/>
                <a:gd name="connsiteX10" fmla="*/ 2669583 w 2669583"/>
                <a:gd name="connsiteY10" fmla="*/ 359 h 1690568"/>
                <a:gd name="connsiteX11" fmla="*/ 2442468 w 2669583"/>
                <a:gd name="connsiteY11" fmla="*/ 568183 h 1690568"/>
                <a:gd name="connsiteX12" fmla="*/ 2442468 w 2669583"/>
                <a:gd name="connsiteY12" fmla="*/ 1690568 h 1690568"/>
                <a:gd name="connsiteX13" fmla="*/ 2241661 w 2669583"/>
                <a:gd name="connsiteY13" fmla="*/ 1690568 h 1690568"/>
                <a:gd name="connsiteX14" fmla="*/ 200807 w 2669583"/>
                <a:gd name="connsiteY14" fmla="*/ 1690568 h 1690568"/>
                <a:gd name="connsiteX15" fmla="*/ 0 w 2669583"/>
                <a:gd name="connsiteY15" fmla="*/ 1690568 h 1690568"/>
                <a:gd name="connsiteX16" fmla="*/ 0 w 2669583"/>
                <a:gd name="connsiteY16" fmla="*/ 209438 h 1690568"/>
                <a:gd name="connsiteX17" fmla="*/ 239338 w 2669583"/>
                <a:gd name="connsiteY17" fmla="*/ 0 h 1690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669583" h="1690568">
                  <a:moveTo>
                    <a:pt x="239338" y="0"/>
                  </a:moveTo>
                  <a:lnTo>
                    <a:pt x="440145" y="0"/>
                  </a:lnTo>
                  <a:lnTo>
                    <a:pt x="728322" y="0"/>
                  </a:lnTo>
                  <a:lnTo>
                    <a:pt x="762570" y="0"/>
                  </a:lnTo>
                  <a:lnTo>
                    <a:pt x="929129" y="0"/>
                  </a:lnTo>
                  <a:lnTo>
                    <a:pt x="963377" y="0"/>
                  </a:lnTo>
                  <a:lnTo>
                    <a:pt x="2464702" y="0"/>
                  </a:lnTo>
                  <a:lnTo>
                    <a:pt x="2468776" y="0"/>
                  </a:lnTo>
                  <a:lnTo>
                    <a:pt x="2665509" y="0"/>
                  </a:lnTo>
                  <a:lnTo>
                    <a:pt x="2669583" y="0"/>
                  </a:lnTo>
                  <a:lnTo>
                    <a:pt x="2669583" y="359"/>
                  </a:lnTo>
                  <a:lnTo>
                    <a:pt x="2442468" y="568183"/>
                  </a:lnTo>
                  <a:lnTo>
                    <a:pt x="2442468" y="1690568"/>
                  </a:lnTo>
                  <a:lnTo>
                    <a:pt x="2241661" y="1690568"/>
                  </a:lnTo>
                  <a:lnTo>
                    <a:pt x="200807" y="1690568"/>
                  </a:lnTo>
                  <a:lnTo>
                    <a:pt x="0" y="1690568"/>
                  </a:lnTo>
                  <a:lnTo>
                    <a:pt x="0" y="209438"/>
                  </a:lnTo>
                  <a:cubicBezTo>
                    <a:pt x="0" y="93769"/>
                    <a:pt x="107155" y="0"/>
                    <a:pt x="23933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CDE9B5B4-38B0-4B77-B76F-B2F35D86E3D8}"/>
                </a:ext>
              </a:extLst>
            </p:cNvPr>
            <p:cNvSpPr/>
            <p:nvPr/>
          </p:nvSpPr>
          <p:spPr>
            <a:xfrm flipH="1">
              <a:off x="6319403" y="3502187"/>
              <a:ext cx="461067" cy="566829"/>
            </a:xfrm>
            <a:custGeom>
              <a:avLst/>
              <a:gdLst>
                <a:gd name="connsiteX0" fmla="*/ 289657 w 579314"/>
                <a:gd name="connsiteY0" fmla="*/ 0 h 711876"/>
                <a:gd name="connsiteX1" fmla="*/ 579314 w 579314"/>
                <a:gd name="connsiteY1" fmla="*/ 253471 h 711876"/>
                <a:gd name="connsiteX2" fmla="*/ 579314 w 579314"/>
                <a:gd name="connsiteY2" fmla="*/ 711876 h 711876"/>
                <a:gd name="connsiteX3" fmla="*/ 0 w 579314"/>
                <a:gd name="connsiteY3" fmla="*/ 711876 h 711876"/>
                <a:gd name="connsiteX4" fmla="*/ 0 w 579314"/>
                <a:gd name="connsiteY4" fmla="*/ 253471 h 711876"/>
                <a:gd name="connsiteX5" fmla="*/ 289657 w 579314"/>
                <a:gd name="connsiteY5" fmla="*/ 0 h 71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9314" h="711876">
                  <a:moveTo>
                    <a:pt x="289657" y="0"/>
                  </a:moveTo>
                  <a:cubicBezTo>
                    <a:pt x="449630" y="0"/>
                    <a:pt x="579314" y="113483"/>
                    <a:pt x="579314" y="253471"/>
                  </a:cubicBezTo>
                  <a:lnTo>
                    <a:pt x="579314" y="711876"/>
                  </a:lnTo>
                  <a:lnTo>
                    <a:pt x="0" y="711876"/>
                  </a:lnTo>
                  <a:lnTo>
                    <a:pt x="0" y="253471"/>
                  </a:lnTo>
                  <a:cubicBezTo>
                    <a:pt x="0" y="113483"/>
                    <a:pt x="129684" y="0"/>
                    <a:pt x="289657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186BC7A-B49B-4732-A951-9D9B5A4FF3EE}"/>
                </a:ext>
              </a:extLst>
            </p:cNvPr>
            <p:cNvSpPr/>
            <p:nvPr/>
          </p:nvSpPr>
          <p:spPr>
            <a:xfrm flipH="1">
              <a:off x="7009735" y="4619371"/>
              <a:ext cx="3381508" cy="1686540"/>
            </a:xfrm>
            <a:custGeom>
              <a:avLst/>
              <a:gdLst>
                <a:gd name="connsiteX0" fmla="*/ 239338 w 3391130"/>
                <a:gd name="connsiteY0" fmla="*/ 0 h 1690568"/>
                <a:gd name="connsiteX1" fmla="*/ 614048 w 3391130"/>
                <a:gd name="connsiteY1" fmla="*/ 0 h 1690568"/>
                <a:gd name="connsiteX2" fmla="*/ 728323 w 3391130"/>
                <a:gd name="connsiteY2" fmla="*/ 0 h 1690568"/>
                <a:gd name="connsiteX3" fmla="*/ 762570 w 3391130"/>
                <a:gd name="connsiteY3" fmla="*/ 0 h 1690568"/>
                <a:gd name="connsiteX4" fmla="*/ 786983 w 3391130"/>
                <a:gd name="connsiteY4" fmla="*/ 0 h 1690568"/>
                <a:gd name="connsiteX5" fmla="*/ 1103032 w 3391130"/>
                <a:gd name="connsiteY5" fmla="*/ 0 h 1690568"/>
                <a:gd name="connsiteX6" fmla="*/ 1137279 w 3391130"/>
                <a:gd name="connsiteY6" fmla="*/ 0 h 1690568"/>
                <a:gd name="connsiteX7" fmla="*/ 1161693 w 3391130"/>
                <a:gd name="connsiteY7" fmla="*/ 0 h 1690568"/>
                <a:gd name="connsiteX8" fmla="*/ 1275968 w 3391130"/>
                <a:gd name="connsiteY8" fmla="*/ 0 h 1690568"/>
                <a:gd name="connsiteX9" fmla="*/ 1310215 w 3391130"/>
                <a:gd name="connsiteY9" fmla="*/ 0 h 1690568"/>
                <a:gd name="connsiteX10" fmla="*/ 1650677 w 3391130"/>
                <a:gd name="connsiteY10" fmla="*/ 0 h 1690568"/>
                <a:gd name="connsiteX11" fmla="*/ 1684924 w 3391130"/>
                <a:gd name="connsiteY11" fmla="*/ 0 h 1690568"/>
                <a:gd name="connsiteX12" fmla="*/ 2464702 w 3391130"/>
                <a:gd name="connsiteY12" fmla="*/ 0 h 1690568"/>
                <a:gd name="connsiteX13" fmla="*/ 2468776 w 3391130"/>
                <a:gd name="connsiteY13" fmla="*/ 0 h 1690568"/>
                <a:gd name="connsiteX14" fmla="*/ 2839411 w 3391130"/>
                <a:gd name="connsiteY14" fmla="*/ 0 h 1690568"/>
                <a:gd name="connsiteX15" fmla="*/ 2843485 w 3391130"/>
                <a:gd name="connsiteY15" fmla="*/ 0 h 1690568"/>
                <a:gd name="connsiteX16" fmla="*/ 3012347 w 3391130"/>
                <a:gd name="connsiteY16" fmla="*/ 0 h 1690568"/>
                <a:gd name="connsiteX17" fmla="*/ 3016421 w 3391130"/>
                <a:gd name="connsiteY17" fmla="*/ 0 h 1690568"/>
                <a:gd name="connsiteX18" fmla="*/ 3387056 w 3391130"/>
                <a:gd name="connsiteY18" fmla="*/ 0 h 1690568"/>
                <a:gd name="connsiteX19" fmla="*/ 3391130 w 3391130"/>
                <a:gd name="connsiteY19" fmla="*/ 0 h 1690568"/>
                <a:gd name="connsiteX20" fmla="*/ 3391130 w 3391130"/>
                <a:gd name="connsiteY20" fmla="*/ 360 h 1690568"/>
                <a:gd name="connsiteX21" fmla="*/ 3391130 w 3391130"/>
                <a:gd name="connsiteY21" fmla="*/ 568183 h 1690568"/>
                <a:gd name="connsiteX22" fmla="*/ 3164015 w 3391130"/>
                <a:gd name="connsiteY22" fmla="*/ 568183 h 1690568"/>
                <a:gd name="connsiteX23" fmla="*/ 3164015 w 3391130"/>
                <a:gd name="connsiteY23" fmla="*/ 1690568 h 1690568"/>
                <a:gd name="connsiteX24" fmla="*/ 2789306 w 3391130"/>
                <a:gd name="connsiteY24" fmla="*/ 1690568 h 1690568"/>
                <a:gd name="connsiteX25" fmla="*/ 2616370 w 3391130"/>
                <a:gd name="connsiteY25" fmla="*/ 1690568 h 1690568"/>
                <a:gd name="connsiteX26" fmla="*/ 2241661 w 3391130"/>
                <a:gd name="connsiteY26" fmla="*/ 1690568 h 1690568"/>
                <a:gd name="connsiteX27" fmla="*/ 922354 w 3391130"/>
                <a:gd name="connsiteY27" fmla="*/ 1690568 h 1690568"/>
                <a:gd name="connsiteX28" fmla="*/ 547645 w 3391130"/>
                <a:gd name="connsiteY28" fmla="*/ 1690568 h 1690568"/>
                <a:gd name="connsiteX29" fmla="*/ 374709 w 3391130"/>
                <a:gd name="connsiteY29" fmla="*/ 1690568 h 1690568"/>
                <a:gd name="connsiteX30" fmla="*/ 0 w 3391130"/>
                <a:gd name="connsiteY30" fmla="*/ 1690568 h 1690568"/>
                <a:gd name="connsiteX31" fmla="*/ 0 w 3391130"/>
                <a:gd name="connsiteY31" fmla="*/ 209438 h 1690568"/>
                <a:gd name="connsiteX32" fmla="*/ 239338 w 3391130"/>
                <a:gd name="connsiteY32" fmla="*/ 0 h 1690568"/>
                <a:gd name="connsiteX0" fmla="*/ 239338 w 3391130"/>
                <a:gd name="connsiteY0" fmla="*/ 0 h 1690568"/>
                <a:gd name="connsiteX1" fmla="*/ 614048 w 3391130"/>
                <a:gd name="connsiteY1" fmla="*/ 0 h 1690568"/>
                <a:gd name="connsiteX2" fmla="*/ 728323 w 3391130"/>
                <a:gd name="connsiteY2" fmla="*/ 0 h 1690568"/>
                <a:gd name="connsiteX3" fmla="*/ 762570 w 3391130"/>
                <a:gd name="connsiteY3" fmla="*/ 0 h 1690568"/>
                <a:gd name="connsiteX4" fmla="*/ 786983 w 3391130"/>
                <a:gd name="connsiteY4" fmla="*/ 0 h 1690568"/>
                <a:gd name="connsiteX5" fmla="*/ 1103032 w 3391130"/>
                <a:gd name="connsiteY5" fmla="*/ 0 h 1690568"/>
                <a:gd name="connsiteX6" fmla="*/ 1137279 w 3391130"/>
                <a:gd name="connsiteY6" fmla="*/ 0 h 1690568"/>
                <a:gd name="connsiteX7" fmla="*/ 1161693 w 3391130"/>
                <a:gd name="connsiteY7" fmla="*/ 0 h 1690568"/>
                <a:gd name="connsiteX8" fmla="*/ 1275968 w 3391130"/>
                <a:gd name="connsiteY8" fmla="*/ 0 h 1690568"/>
                <a:gd name="connsiteX9" fmla="*/ 1310215 w 3391130"/>
                <a:gd name="connsiteY9" fmla="*/ 0 h 1690568"/>
                <a:gd name="connsiteX10" fmla="*/ 1650677 w 3391130"/>
                <a:gd name="connsiteY10" fmla="*/ 0 h 1690568"/>
                <a:gd name="connsiteX11" fmla="*/ 1684924 w 3391130"/>
                <a:gd name="connsiteY11" fmla="*/ 0 h 1690568"/>
                <a:gd name="connsiteX12" fmla="*/ 2464702 w 3391130"/>
                <a:gd name="connsiteY12" fmla="*/ 0 h 1690568"/>
                <a:gd name="connsiteX13" fmla="*/ 2468776 w 3391130"/>
                <a:gd name="connsiteY13" fmla="*/ 0 h 1690568"/>
                <a:gd name="connsiteX14" fmla="*/ 2839411 w 3391130"/>
                <a:gd name="connsiteY14" fmla="*/ 0 h 1690568"/>
                <a:gd name="connsiteX15" fmla="*/ 2843485 w 3391130"/>
                <a:gd name="connsiteY15" fmla="*/ 0 h 1690568"/>
                <a:gd name="connsiteX16" fmla="*/ 3012347 w 3391130"/>
                <a:gd name="connsiteY16" fmla="*/ 0 h 1690568"/>
                <a:gd name="connsiteX17" fmla="*/ 3016421 w 3391130"/>
                <a:gd name="connsiteY17" fmla="*/ 0 h 1690568"/>
                <a:gd name="connsiteX18" fmla="*/ 3387056 w 3391130"/>
                <a:gd name="connsiteY18" fmla="*/ 0 h 1690568"/>
                <a:gd name="connsiteX19" fmla="*/ 3391130 w 3391130"/>
                <a:gd name="connsiteY19" fmla="*/ 0 h 1690568"/>
                <a:gd name="connsiteX20" fmla="*/ 3391130 w 3391130"/>
                <a:gd name="connsiteY20" fmla="*/ 360 h 1690568"/>
                <a:gd name="connsiteX21" fmla="*/ 3164015 w 3391130"/>
                <a:gd name="connsiteY21" fmla="*/ 568183 h 1690568"/>
                <a:gd name="connsiteX22" fmla="*/ 3164015 w 3391130"/>
                <a:gd name="connsiteY22" fmla="*/ 1690568 h 1690568"/>
                <a:gd name="connsiteX23" fmla="*/ 2789306 w 3391130"/>
                <a:gd name="connsiteY23" fmla="*/ 1690568 h 1690568"/>
                <a:gd name="connsiteX24" fmla="*/ 2616370 w 3391130"/>
                <a:gd name="connsiteY24" fmla="*/ 1690568 h 1690568"/>
                <a:gd name="connsiteX25" fmla="*/ 2241661 w 3391130"/>
                <a:gd name="connsiteY25" fmla="*/ 1690568 h 1690568"/>
                <a:gd name="connsiteX26" fmla="*/ 922354 w 3391130"/>
                <a:gd name="connsiteY26" fmla="*/ 1690568 h 1690568"/>
                <a:gd name="connsiteX27" fmla="*/ 547645 w 3391130"/>
                <a:gd name="connsiteY27" fmla="*/ 1690568 h 1690568"/>
                <a:gd name="connsiteX28" fmla="*/ 374709 w 3391130"/>
                <a:gd name="connsiteY28" fmla="*/ 1690568 h 1690568"/>
                <a:gd name="connsiteX29" fmla="*/ 0 w 3391130"/>
                <a:gd name="connsiteY29" fmla="*/ 1690568 h 1690568"/>
                <a:gd name="connsiteX30" fmla="*/ 0 w 3391130"/>
                <a:gd name="connsiteY30" fmla="*/ 209438 h 1690568"/>
                <a:gd name="connsiteX31" fmla="*/ 239338 w 3391130"/>
                <a:gd name="connsiteY31" fmla="*/ 0 h 1690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391130" h="1690568">
                  <a:moveTo>
                    <a:pt x="239338" y="0"/>
                  </a:moveTo>
                  <a:lnTo>
                    <a:pt x="614048" y="0"/>
                  </a:lnTo>
                  <a:lnTo>
                    <a:pt x="728323" y="0"/>
                  </a:lnTo>
                  <a:lnTo>
                    <a:pt x="762570" y="0"/>
                  </a:lnTo>
                  <a:lnTo>
                    <a:pt x="786983" y="0"/>
                  </a:lnTo>
                  <a:lnTo>
                    <a:pt x="1103032" y="0"/>
                  </a:lnTo>
                  <a:lnTo>
                    <a:pt x="1137279" y="0"/>
                  </a:lnTo>
                  <a:lnTo>
                    <a:pt x="1161693" y="0"/>
                  </a:lnTo>
                  <a:lnTo>
                    <a:pt x="1275968" y="0"/>
                  </a:lnTo>
                  <a:lnTo>
                    <a:pt x="1310215" y="0"/>
                  </a:lnTo>
                  <a:lnTo>
                    <a:pt x="1650677" y="0"/>
                  </a:lnTo>
                  <a:lnTo>
                    <a:pt x="1684924" y="0"/>
                  </a:lnTo>
                  <a:lnTo>
                    <a:pt x="2464702" y="0"/>
                  </a:lnTo>
                  <a:lnTo>
                    <a:pt x="2468776" y="0"/>
                  </a:lnTo>
                  <a:lnTo>
                    <a:pt x="2839411" y="0"/>
                  </a:lnTo>
                  <a:lnTo>
                    <a:pt x="2843485" y="0"/>
                  </a:lnTo>
                  <a:lnTo>
                    <a:pt x="3012347" y="0"/>
                  </a:lnTo>
                  <a:lnTo>
                    <a:pt x="3016421" y="0"/>
                  </a:lnTo>
                  <a:lnTo>
                    <a:pt x="3387056" y="0"/>
                  </a:lnTo>
                  <a:lnTo>
                    <a:pt x="3391130" y="0"/>
                  </a:lnTo>
                  <a:lnTo>
                    <a:pt x="3391130" y="360"/>
                  </a:lnTo>
                  <a:lnTo>
                    <a:pt x="3164015" y="568183"/>
                  </a:lnTo>
                  <a:lnTo>
                    <a:pt x="3164015" y="1690568"/>
                  </a:lnTo>
                  <a:lnTo>
                    <a:pt x="2789306" y="1690568"/>
                  </a:lnTo>
                  <a:lnTo>
                    <a:pt x="2616370" y="1690568"/>
                  </a:lnTo>
                  <a:lnTo>
                    <a:pt x="2241661" y="1690568"/>
                  </a:lnTo>
                  <a:lnTo>
                    <a:pt x="922354" y="1690568"/>
                  </a:lnTo>
                  <a:lnTo>
                    <a:pt x="547645" y="1690568"/>
                  </a:lnTo>
                  <a:lnTo>
                    <a:pt x="374709" y="1690568"/>
                  </a:lnTo>
                  <a:lnTo>
                    <a:pt x="0" y="1690568"/>
                  </a:lnTo>
                  <a:lnTo>
                    <a:pt x="0" y="209438"/>
                  </a:lnTo>
                  <a:cubicBezTo>
                    <a:pt x="0" y="93770"/>
                    <a:pt x="107155" y="0"/>
                    <a:pt x="2393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71C5A6D-5DF1-4F72-8DCF-5118ED924EF8}"/>
                </a:ext>
              </a:extLst>
            </p:cNvPr>
            <p:cNvSpPr/>
            <p:nvPr/>
          </p:nvSpPr>
          <p:spPr>
            <a:xfrm>
              <a:off x="6779201" y="4621898"/>
              <a:ext cx="461067" cy="566829"/>
            </a:xfrm>
            <a:custGeom>
              <a:avLst/>
              <a:gdLst>
                <a:gd name="connsiteX0" fmla="*/ 289657 w 579314"/>
                <a:gd name="connsiteY0" fmla="*/ 0 h 711876"/>
                <a:gd name="connsiteX1" fmla="*/ 579314 w 579314"/>
                <a:gd name="connsiteY1" fmla="*/ 253471 h 711876"/>
                <a:gd name="connsiteX2" fmla="*/ 579314 w 579314"/>
                <a:gd name="connsiteY2" fmla="*/ 711876 h 711876"/>
                <a:gd name="connsiteX3" fmla="*/ 0 w 579314"/>
                <a:gd name="connsiteY3" fmla="*/ 711876 h 711876"/>
                <a:gd name="connsiteX4" fmla="*/ 0 w 579314"/>
                <a:gd name="connsiteY4" fmla="*/ 253471 h 711876"/>
                <a:gd name="connsiteX5" fmla="*/ 289657 w 579314"/>
                <a:gd name="connsiteY5" fmla="*/ 0 h 71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9314" h="711876">
                  <a:moveTo>
                    <a:pt x="289657" y="0"/>
                  </a:moveTo>
                  <a:cubicBezTo>
                    <a:pt x="449630" y="0"/>
                    <a:pt x="579314" y="113483"/>
                    <a:pt x="579314" y="253471"/>
                  </a:cubicBezTo>
                  <a:lnTo>
                    <a:pt x="579314" y="711876"/>
                  </a:lnTo>
                  <a:lnTo>
                    <a:pt x="0" y="711876"/>
                  </a:lnTo>
                  <a:lnTo>
                    <a:pt x="0" y="253471"/>
                  </a:lnTo>
                  <a:cubicBezTo>
                    <a:pt x="0" y="113483"/>
                    <a:pt x="129684" y="0"/>
                    <a:pt x="289657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E750E25-3BD3-4BD8-877F-1A7FFCC6F3AA}"/>
                </a:ext>
              </a:extLst>
            </p:cNvPr>
            <p:cNvSpPr/>
            <p:nvPr/>
          </p:nvSpPr>
          <p:spPr>
            <a:xfrm>
              <a:off x="5866394" y="2373811"/>
              <a:ext cx="461277" cy="566829"/>
            </a:xfrm>
            <a:custGeom>
              <a:avLst/>
              <a:gdLst>
                <a:gd name="connsiteX0" fmla="*/ 289657 w 579314"/>
                <a:gd name="connsiteY0" fmla="*/ 0 h 711876"/>
                <a:gd name="connsiteX1" fmla="*/ 579314 w 579314"/>
                <a:gd name="connsiteY1" fmla="*/ 253471 h 711876"/>
                <a:gd name="connsiteX2" fmla="*/ 579314 w 579314"/>
                <a:gd name="connsiteY2" fmla="*/ 711876 h 711876"/>
                <a:gd name="connsiteX3" fmla="*/ 0 w 579314"/>
                <a:gd name="connsiteY3" fmla="*/ 711876 h 711876"/>
                <a:gd name="connsiteX4" fmla="*/ 0 w 579314"/>
                <a:gd name="connsiteY4" fmla="*/ 253471 h 711876"/>
                <a:gd name="connsiteX5" fmla="*/ 289657 w 579314"/>
                <a:gd name="connsiteY5" fmla="*/ 0 h 71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9314" h="711876">
                  <a:moveTo>
                    <a:pt x="289657" y="0"/>
                  </a:moveTo>
                  <a:cubicBezTo>
                    <a:pt x="449630" y="0"/>
                    <a:pt x="579314" y="113483"/>
                    <a:pt x="579314" y="253471"/>
                  </a:cubicBezTo>
                  <a:lnTo>
                    <a:pt x="579314" y="711876"/>
                  </a:lnTo>
                  <a:lnTo>
                    <a:pt x="0" y="711876"/>
                  </a:lnTo>
                  <a:lnTo>
                    <a:pt x="0" y="253471"/>
                  </a:lnTo>
                  <a:cubicBezTo>
                    <a:pt x="0" y="113483"/>
                    <a:pt x="129684" y="0"/>
                    <a:pt x="289657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50" name="Graphic 49" descr="Lightbulb">
            <a:extLst>
              <a:ext uri="{FF2B5EF4-FFF2-40B4-BE49-F238E27FC236}">
                <a16:creationId xmlns:a16="http://schemas.microsoft.com/office/drawing/2014/main" id="{ACB10A70-3E9C-4FD2-8AFB-0EF0177DE4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42254" y="1219162"/>
            <a:ext cx="952230" cy="952230"/>
          </a:xfrm>
          <a:prstGeom prst="rect">
            <a:avLst/>
          </a:prstGeom>
        </p:spPr>
      </p:pic>
      <p:pic>
        <p:nvPicPr>
          <p:cNvPr id="51" name="Graphic 50" descr="Stopwatch">
            <a:extLst>
              <a:ext uri="{FF2B5EF4-FFF2-40B4-BE49-F238E27FC236}">
                <a16:creationId xmlns:a16="http://schemas.microsoft.com/office/drawing/2014/main" id="{7CE6BEB2-F1FA-4A20-AABD-57A65492E29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39400" y="2460690"/>
            <a:ext cx="952230" cy="952230"/>
          </a:xfrm>
          <a:prstGeom prst="rect">
            <a:avLst/>
          </a:prstGeom>
        </p:spPr>
      </p:pic>
      <p:pic>
        <p:nvPicPr>
          <p:cNvPr id="52" name="Graphic 51" descr="Gears">
            <a:extLst>
              <a:ext uri="{FF2B5EF4-FFF2-40B4-BE49-F238E27FC236}">
                <a16:creationId xmlns:a16="http://schemas.microsoft.com/office/drawing/2014/main" id="{AB78727B-BAFC-422B-BD39-463B0212675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722495" y="3583400"/>
            <a:ext cx="952230" cy="9522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6" name="Graphic 55" descr="Kiosk with solid fill">
            <a:extLst>
              <a:ext uri="{FF2B5EF4-FFF2-40B4-BE49-F238E27FC236}">
                <a16:creationId xmlns:a16="http://schemas.microsoft.com/office/drawing/2014/main" id="{7F42FA93-C9A8-4587-8C8D-7FE0A0060D4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764232" y="4843562"/>
            <a:ext cx="1238159" cy="1238159"/>
          </a:xfrm>
          <a:prstGeom prst="rect">
            <a:avLst/>
          </a:prstGeom>
        </p:spPr>
      </p:pic>
      <p:pic>
        <p:nvPicPr>
          <p:cNvPr id="53" name="Graphic 52" descr="Bad Inventory with solid fill">
            <a:extLst>
              <a:ext uri="{FF2B5EF4-FFF2-40B4-BE49-F238E27FC236}">
                <a16:creationId xmlns:a16="http://schemas.microsoft.com/office/drawing/2014/main" id="{34F480D5-8AA6-4586-9994-3FBED443F87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832108" y="2491434"/>
            <a:ext cx="890743" cy="890743"/>
          </a:xfrm>
          <a:prstGeom prst="rect">
            <a:avLst/>
          </a:prstGeom>
        </p:spPr>
      </p:pic>
      <p:pic>
        <p:nvPicPr>
          <p:cNvPr id="54" name="Graphic 53" descr="Business Growth with solid fill">
            <a:extLst>
              <a:ext uri="{FF2B5EF4-FFF2-40B4-BE49-F238E27FC236}">
                <a16:creationId xmlns:a16="http://schemas.microsoft.com/office/drawing/2014/main" id="{4932E7DE-5880-4436-9CBE-3E7370B24EE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446422" y="3510816"/>
            <a:ext cx="1095012" cy="10950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5" name="Graphic 54" descr="Coins with solid fill">
            <a:extLst>
              <a:ext uri="{FF2B5EF4-FFF2-40B4-BE49-F238E27FC236}">
                <a16:creationId xmlns:a16="http://schemas.microsoft.com/office/drawing/2014/main" id="{44D9736F-8529-45E2-8243-C30876C5C1C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189608" y="4843562"/>
            <a:ext cx="1238159" cy="1238159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E59A3D94-EB5A-473A-83F1-1230E3D3A7BE}"/>
              </a:ext>
            </a:extLst>
          </p:cNvPr>
          <p:cNvGrpSpPr/>
          <p:nvPr/>
        </p:nvGrpSpPr>
        <p:grpSpPr>
          <a:xfrm>
            <a:off x="2451602" y="1154629"/>
            <a:ext cx="2062278" cy="1067387"/>
            <a:chOff x="2526083" y="1154629"/>
            <a:chExt cx="2062278" cy="1067387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100E503-7D73-473E-B6A0-EFE26B7E6A02}"/>
                </a:ext>
              </a:extLst>
            </p:cNvPr>
            <p:cNvSpPr txBox="1"/>
            <p:nvPr/>
          </p:nvSpPr>
          <p:spPr>
            <a:xfrm>
              <a:off x="2526083" y="1154629"/>
              <a:ext cx="206227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B4A5A55-5A9A-4E56-B566-3D68A0D65FD6}"/>
                </a:ext>
              </a:extLst>
            </p:cNvPr>
            <p:cNvSpPr txBox="1"/>
            <p:nvPr/>
          </p:nvSpPr>
          <p:spPr>
            <a:xfrm>
              <a:off x="2526083" y="1575685"/>
              <a:ext cx="206227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264FFA9-6181-4ECD-8497-498C387C7357}"/>
              </a:ext>
            </a:extLst>
          </p:cNvPr>
          <p:cNvGrpSpPr/>
          <p:nvPr/>
        </p:nvGrpSpPr>
        <p:grpSpPr>
          <a:xfrm>
            <a:off x="7678120" y="1154629"/>
            <a:ext cx="2062278" cy="1067387"/>
            <a:chOff x="7752601" y="1154629"/>
            <a:chExt cx="2062278" cy="1067387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3CD0457-CFF6-478D-9BC7-0F0E4B2D8628}"/>
                </a:ext>
              </a:extLst>
            </p:cNvPr>
            <p:cNvSpPr txBox="1"/>
            <p:nvPr/>
          </p:nvSpPr>
          <p:spPr>
            <a:xfrm>
              <a:off x="7752601" y="1154629"/>
              <a:ext cx="206227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879F4DC-CFC7-460B-8D1B-C920591F5B33}"/>
                </a:ext>
              </a:extLst>
            </p:cNvPr>
            <p:cNvSpPr txBox="1"/>
            <p:nvPr/>
          </p:nvSpPr>
          <p:spPr>
            <a:xfrm>
              <a:off x="7752601" y="1575685"/>
              <a:ext cx="206227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C66A57B-A7FA-48AA-A42D-66AB48BE57D0}"/>
              </a:ext>
            </a:extLst>
          </p:cNvPr>
          <p:cNvGrpSpPr/>
          <p:nvPr/>
        </p:nvGrpSpPr>
        <p:grpSpPr>
          <a:xfrm>
            <a:off x="1420763" y="2276729"/>
            <a:ext cx="2062278" cy="1067387"/>
            <a:chOff x="1405943" y="2276729"/>
            <a:chExt cx="2062278" cy="1067387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951C141-15F6-428E-8224-A0EF8F9A0C43}"/>
                </a:ext>
              </a:extLst>
            </p:cNvPr>
            <p:cNvSpPr txBox="1"/>
            <p:nvPr/>
          </p:nvSpPr>
          <p:spPr>
            <a:xfrm>
              <a:off x="1405943" y="2276729"/>
              <a:ext cx="206227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6ACED1F-1B03-45BD-ACEA-AA23992E41E7}"/>
                </a:ext>
              </a:extLst>
            </p:cNvPr>
            <p:cNvSpPr txBox="1"/>
            <p:nvPr/>
          </p:nvSpPr>
          <p:spPr>
            <a:xfrm>
              <a:off x="1405943" y="2697785"/>
              <a:ext cx="206227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A4B4162-262E-4A3C-967D-2B0D90C6E2A3}"/>
              </a:ext>
            </a:extLst>
          </p:cNvPr>
          <p:cNvGrpSpPr/>
          <p:nvPr/>
        </p:nvGrpSpPr>
        <p:grpSpPr>
          <a:xfrm>
            <a:off x="8708959" y="2276729"/>
            <a:ext cx="2062278" cy="1067387"/>
            <a:chOff x="8694139" y="2276729"/>
            <a:chExt cx="2062278" cy="1067387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1C773CA4-3D90-4704-A112-3E9CB9C341CC}"/>
                </a:ext>
              </a:extLst>
            </p:cNvPr>
            <p:cNvSpPr txBox="1"/>
            <p:nvPr/>
          </p:nvSpPr>
          <p:spPr>
            <a:xfrm>
              <a:off x="8694139" y="2276729"/>
              <a:ext cx="206227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D07768D-1B7C-4BD8-AF29-6B087FDE5F54}"/>
                </a:ext>
              </a:extLst>
            </p:cNvPr>
            <p:cNvSpPr txBox="1"/>
            <p:nvPr/>
          </p:nvSpPr>
          <p:spPr>
            <a:xfrm>
              <a:off x="8694139" y="2697785"/>
              <a:ext cx="206227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C1A9A39-F8AA-42B9-AC74-5317D2BB2967}"/>
              </a:ext>
            </a:extLst>
          </p:cNvPr>
          <p:cNvGrpSpPr/>
          <p:nvPr/>
        </p:nvGrpSpPr>
        <p:grpSpPr>
          <a:xfrm>
            <a:off x="464262" y="3477831"/>
            <a:ext cx="2062278" cy="1067387"/>
            <a:chOff x="376860" y="3477831"/>
            <a:chExt cx="2062278" cy="1067387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0733E29-90A4-4932-85EE-3D9E5BDF8512}"/>
                </a:ext>
              </a:extLst>
            </p:cNvPr>
            <p:cNvSpPr txBox="1"/>
            <p:nvPr/>
          </p:nvSpPr>
          <p:spPr>
            <a:xfrm>
              <a:off x="376860" y="3477831"/>
              <a:ext cx="206227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174E7E8-B180-485F-B53D-84901761E9D7}"/>
                </a:ext>
              </a:extLst>
            </p:cNvPr>
            <p:cNvSpPr txBox="1"/>
            <p:nvPr/>
          </p:nvSpPr>
          <p:spPr>
            <a:xfrm>
              <a:off x="376860" y="3898887"/>
              <a:ext cx="206227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FCED0F8-680F-46DB-99B8-006ABB3F3B91}"/>
              </a:ext>
            </a:extLst>
          </p:cNvPr>
          <p:cNvGrpSpPr/>
          <p:nvPr/>
        </p:nvGrpSpPr>
        <p:grpSpPr>
          <a:xfrm>
            <a:off x="9665461" y="3477831"/>
            <a:ext cx="2062278" cy="1067387"/>
            <a:chOff x="9578059" y="3477831"/>
            <a:chExt cx="2062278" cy="1067387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5833C72-754A-4035-947D-40B6C087B747}"/>
                </a:ext>
              </a:extLst>
            </p:cNvPr>
            <p:cNvSpPr txBox="1"/>
            <p:nvPr/>
          </p:nvSpPr>
          <p:spPr>
            <a:xfrm>
              <a:off x="9578059" y="3477831"/>
              <a:ext cx="206227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3DE10057-9861-4282-AF14-3374AA391353}"/>
                </a:ext>
              </a:extLst>
            </p:cNvPr>
            <p:cNvSpPr txBox="1"/>
            <p:nvPr/>
          </p:nvSpPr>
          <p:spPr>
            <a:xfrm>
              <a:off x="9578059" y="3898887"/>
              <a:ext cx="206227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3634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B01A496E-E799-45A0-83D9-7C990E515258}"/>
              </a:ext>
            </a:extLst>
          </p:cNvPr>
          <p:cNvGrpSpPr/>
          <p:nvPr/>
        </p:nvGrpSpPr>
        <p:grpSpPr>
          <a:xfrm>
            <a:off x="1800756" y="822869"/>
            <a:ext cx="8590487" cy="5483042"/>
            <a:chOff x="1800756" y="822869"/>
            <a:chExt cx="8590487" cy="5483042"/>
          </a:xfrm>
        </p:grpSpPr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FFA668BF-513A-4FBD-AA5A-48C37BAEC62F}"/>
                </a:ext>
              </a:extLst>
            </p:cNvPr>
            <p:cNvSpPr/>
            <p:nvPr/>
          </p:nvSpPr>
          <p:spPr>
            <a:xfrm>
              <a:off x="5005416" y="822869"/>
              <a:ext cx="2181169" cy="2110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77" extrusionOk="0">
                  <a:moveTo>
                    <a:pt x="18235" y="11956"/>
                  </a:moveTo>
                  <a:lnTo>
                    <a:pt x="18235" y="7870"/>
                  </a:lnTo>
                  <a:lnTo>
                    <a:pt x="20912" y="7870"/>
                  </a:lnTo>
                  <a:cubicBezTo>
                    <a:pt x="21314" y="7870"/>
                    <a:pt x="21448" y="7333"/>
                    <a:pt x="21136" y="7099"/>
                  </a:cubicBezTo>
                  <a:lnTo>
                    <a:pt x="16450" y="3900"/>
                  </a:lnTo>
                  <a:lnTo>
                    <a:pt x="10871" y="70"/>
                  </a:lnTo>
                  <a:cubicBezTo>
                    <a:pt x="10737" y="-23"/>
                    <a:pt x="10559" y="-23"/>
                    <a:pt x="10447" y="70"/>
                  </a:cubicBezTo>
                  <a:lnTo>
                    <a:pt x="4869" y="3900"/>
                  </a:lnTo>
                  <a:lnTo>
                    <a:pt x="183" y="7099"/>
                  </a:lnTo>
                  <a:cubicBezTo>
                    <a:pt x="-152" y="7333"/>
                    <a:pt x="4" y="7870"/>
                    <a:pt x="406" y="7870"/>
                  </a:cubicBezTo>
                  <a:lnTo>
                    <a:pt x="3084" y="7870"/>
                  </a:lnTo>
                  <a:lnTo>
                    <a:pt x="3084" y="9201"/>
                  </a:lnTo>
                  <a:lnTo>
                    <a:pt x="3084" y="9201"/>
                  </a:lnTo>
                  <a:lnTo>
                    <a:pt x="3084" y="15833"/>
                  </a:lnTo>
                  <a:lnTo>
                    <a:pt x="3106" y="15833"/>
                  </a:lnTo>
                  <a:lnTo>
                    <a:pt x="3106" y="20970"/>
                  </a:lnTo>
                  <a:lnTo>
                    <a:pt x="3106" y="20970"/>
                  </a:lnTo>
                  <a:lnTo>
                    <a:pt x="3106" y="21577"/>
                  </a:lnTo>
                  <a:lnTo>
                    <a:pt x="18235" y="21577"/>
                  </a:lnTo>
                  <a:lnTo>
                    <a:pt x="18235" y="14338"/>
                  </a:lnTo>
                  <a:lnTo>
                    <a:pt x="18212" y="14338"/>
                  </a:lnTo>
                  <a:lnTo>
                    <a:pt x="18235" y="11956"/>
                  </a:lnTo>
                  <a:lnTo>
                    <a:pt x="18235" y="11956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A301AFE-B94D-4000-BA00-3B727AF44C04}"/>
                </a:ext>
              </a:extLst>
            </p:cNvPr>
            <p:cNvSpPr/>
            <p:nvPr/>
          </p:nvSpPr>
          <p:spPr>
            <a:xfrm>
              <a:off x="3972658" y="2373811"/>
              <a:ext cx="2120311" cy="1465286"/>
            </a:xfrm>
            <a:custGeom>
              <a:avLst/>
              <a:gdLst>
                <a:gd name="connsiteX0" fmla="*/ 299866 w 2662878"/>
                <a:gd name="connsiteY0" fmla="*/ 0 h 1840240"/>
                <a:gd name="connsiteX1" fmla="*/ 482267 w 2662878"/>
                <a:gd name="connsiteY1" fmla="*/ 0 h 1840240"/>
                <a:gd name="connsiteX2" fmla="*/ 955422 w 2662878"/>
                <a:gd name="connsiteY2" fmla="*/ 0 h 1840240"/>
                <a:gd name="connsiteX3" fmla="*/ 2657773 w 2662878"/>
                <a:gd name="connsiteY3" fmla="*/ 0 h 1840240"/>
                <a:gd name="connsiteX4" fmla="*/ 2662878 w 2662878"/>
                <a:gd name="connsiteY4" fmla="*/ 0 h 1840240"/>
                <a:gd name="connsiteX5" fmla="*/ 2662878 w 2662878"/>
                <a:gd name="connsiteY5" fmla="*/ 450 h 1840240"/>
                <a:gd name="connsiteX6" fmla="*/ 2662878 w 2662878"/>
                <a:gd name="connsiteY6" fmla="*/ 711876 h 1840240"/>
                <a:gd name="connsiteX7" fmla="*/ 2378327 w 2662878"/>
                <a:gd name="connsiteY7" fmla="*/ 711876 h 1840240"/>
                <a:gd name="connsiteX8" fmla="*/ 2378327 w 2662878"/>
                <a:gd name="connsiteY8" fmla="*/ 1840240 h 1840240"/>
                <a:gd name="connsiteX9" fmla="*/ 2378326 w 2662878"/>
                <a:gd name="connsiteY9" fmla="*/ 1840240 h 1840240"/>
                <a:gd name="connsiteX10" fmla="*/ 955422 w 2662878"/>
                <a:gd name="connsiteY10" fmla="*/ 1840240 h 1840240"/>
                <a:gd name="connsiteX11" fmla="*/ 482267 w 2662878"/>
                <a:gd name="connsiteY11" fmla="*/ 1840240 h 1840240"/>
                <a:gd name="connsiteX12" fmla="*/ 0 w 2662878"/>
                <a:gd name="connsiteY12" fmla="*/ 1840240 h 1840240"/>
                <a:gd name="connsiteX13" fmla="*/ 0 w 2662878"/>
                <a:gd name="connsiteY13" fmla="*/ 262405 h 1840240"/>
                <a:gd name="connsiteX14" fmla="*/ 299866 w 2662878"/>
                <a:gd name="connsiteY14" fmla="*/ 0 h 1840240"/>
                <a:gd name="connsiteX0" fmla="*/ 299866 w 2662878"/>
                <a:gd name="connsiteY0" fmla="*/ 0 h 1840240"/>
                <a:gd name="connsiteX1" fmla="*/ 482267 w 2662878"/>
                <a:gd name="connsiteY1" fmla="*/ 0 h 1840240"/>
                <a:gd name="connsiteX2" fmla="*/ 955422 w 2662878"/>
                <a:gd name="connsiteY2" fmla="*/ 0 h 1840240"/>
                <a:gd name="connsiteX3" fmla="*/ 2657773 w 2662878"/>
                <a:gd name="connsiteY3" fmla="*/ 0 h 1840240"/>
                <a:gd name="connsiteX4" fmla="*/ 2662878 w 2662878"/>
                <a:gd name="connsiteY4" fmla="*/ 0 h 1840240"/>
                <a:gd name="connsiteX5" fmla="*/ 2662878 w 2662878"/>
                <a:gd name="connsiteY5" fmla="*/ 450 h 1840240"/>
                <a:gd name="connsiteX6" fmla="*/ 2378327 w 2662878"/>
                <a:gd name="connsiteY6" fmla="*/ 711876 h 1840240"/>
                <a:gd name="connsiteX7" fmla="*/ 2378327 w 2662878"/>
                <a:gd name="connsiteY7" fmla="*/ 1840240 h 1840240"/>
                <a:gd name="connsiteX8" fmla="*/ 2378326 w 2662878"/>
                <a:gd name="connsiteY8" fmla="*/ 1840240 h 1840240"/>
                <a:gd name="connsiteX9" fmla="*/ 955422 w 2662878"/>
                <a:gd name="connsiteY9" fmla="*/ 1840240 h 1840240"/>
                <a:gd name="connsiteX10" fmla="*/ 482267 w 2662878"/>
                <a:gd name="connsiteY10" fmla="*/ 1840240 h 1840240"/>
                <a:gd name="connsiteX11" fmla="*/ 0 w 2662878"/>
                <a:gd name="connsiteY11" fmla="*/ 1840240 h 1840240"/>
                <a:gd name="connsiteX12" fmla="*/ 0 w 2662878"/>
                <a:gd name="connsiteY12" fmla="*/ 262405 h 1840240"/>
                <a:gd name="connsiteX13" fmla="*/ 299866 w 2662878"/>
                <a:gd name="connsiteY13" fmla="*/ 0 h 1840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62878" h="1840240">
                  <a:moveTo>
                    <a:pt x="299866" y="0"/>
                  </a:moveTo>
                  <a:lnTo>
                    <a:pt x="482267" y="0"/>
                  </a:lnTo>
                  <a:lnTo>
                    <a:pt x="955422" y="0"/>
                  </a:lnTo>
                  <a:lnTo>
                    <a:pt x="2657773" y="0"/>
                  </a:lnTo>
                  <a:lnTo>
                    <a:pt x="2662878" y="0"/>
                  </a:lnTo>
                  <a:lnTo>
                    <a:pt x="2662878" y="450"/>
                  </a:lnTo>
                  <a:lnTo>
                    <a:pt x="2378327" y="711876"/>
                  </a:lnTo>
                  <a:lnTo>
                    <a:pt x="2378327" y="1840240"/>
                  </a:lnTo>
                  <a:lnTo>
                    <a:pt x="2378326" y="1840240"/>
                  </a:lnTo>
                  <a:lnTo>
                    <a:pt x="955422" y="1840240"/>
                  </a:lnTo>
                  <a:lnTo>
                    <a:pt x="482267" y="1840240"/>
                  </a:lnTo>
                  <a:lnTo>
                    <a:pt x="0" y="1840240"/>
                  </a:lnTo>
                  <a:lnTo>
                    <a:pt x="0" y="262405"/>
                  </a:lnTo>
                  <a:cubicBezTo>
                    <a:pt x="0" y="117483"/>
                    <a:pt x="134255" y="0"/>
                    <a:pt x="29986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087678D-00B0-4448-9D15-3D4E4E7E0758}"/>
                </a:ext>
              </a:extLst>
            </p:cNvPr>
            <p:cNvSpPr/>
            <p:nvPr/>
          </p:nvSpPr>
          <p:spPr>
            <a:xfrm>
              <a:off x="2976528" y="3502187"/>
              <a:ext cx="2663222" cy="1686540"/>
            </a:xfrm>
            <a:custGeom>
              <a:avLst/>
              <a:gdLst>
                <a:gd name="connsiteX0" fmla="*/ 239338 w 2669583"/>
                <a:gd name="connsiteY0" fmla="*/ 0 h 1690568"/>
                <a:gd name="connsiteX1" fmla="*/ 440145 w 2669583"/>
                <a:gd name="connsiteY1" fmla="*/ 0 h 1690568"/>
                <a:gd name="connsiteX2" fmla="*/ 728322 w 2669583"/>
                <a:gd name="connsiteY2" fmla="*/ 0 h 1690568"/>
                <a:gd name="connsiteX3" fmla="*/ 762570 w 2669583"/>
                <a:gd name="connsiteY3" fmla="*/ 0 h 1690568"/>
                <a:gd name="connsiteX4" fmla="*/ 929129 w 2669583"/>
                <a:gd name="connsiteY4" fmla="*/ 0 h 1690568"/>
                <a:gd name="connsiteX5" fmla="*/ 963377 w 2669583"/>
                <a:gd name="connsiteY5" fmla="*/ 0 h 1690568"/>
                <a:gd name="connsiteX6" fmla="*/ 2464702 w 2669583"/>
                <a:gd name="connsiteY6" fmla="*/ 0 h 1690568"/>
                <a:gd name="connsiteX7" fmla="*/ 2468776 w 2669583"/>
                <a:gd name="connsiteY7" fmla="*/ 0 h 1690568"/>
                <a:gd name="connsiteX8" fmla="*/ 2665509 w 2669583"/>
                <a:gd name="connsiteY8" fmla="*/ 0 h 1690568"/>
                <a:gd name="connsiteX9" fmla="*/ 2669583 w 2669583"/>
                <a:gd name="connsiteY9" fmla="*/ 0 h 1690568"/>
                <a:gd name="connsiteX10" fmla="*/ 2669583 w 2669583"/>
                <a:gd name="connsiteY10" fmla="*/ 359 h 1690568"/>
                <a:gd name="connsiteX11" fmla="*/ 2669583 w 2669583"/>
                <a:gd name="connsiteY11" fmla="*/ 568183 h 1690568"/>
                <a:gd name="connsiteX12" fmla="*/ 2468776 w 2669583"/>
                <a:gd name="connsiteY12" fmla="*/ 568183 h 1690568"/>
                <a:gd name="connsiteX13" fmla="*/ 2442468 w 2669583"/>
                <a:gd name="connsiteY13" fmla="*/ 568183 h 1690568"/>
                <a:gd name="connsiteX14" fmla="*/ 2442468 w 2669583"/>
                <a:gd name="connsiteY14" fmla="*/ 1690568 h 1690568"/>
                <a:gd name="connsiteX15" fmla="*/ 2241661 w 2669583"/>
                <a:gd name="connsiteY15" fmla="*/ 1690568 h 1690568"/>
                <a:gd name="connsiteX16" fmla="*/ 200807 w 2669583"/>
                <a:gd name="connsiteY16" fmla="*/ 1690568 h 1690568"/>
                <a:gd name="connsiteX17" fmla="*/ 0 w 2669583"/>
                <a:gd name="connsiteY17" fmla="*/ 1690568 h 1690568"/>
                <a:gd name="connsiteX18" fmla="*/ 0 w 2669583"/>
                <a:gd name="connsiteY18" fmla="*/ 209438 h 1690568"/>
                <a:gd name="connsiteX19" fmla="*/ 239338 w 2669583"/>
                <a:gd name="connsiteY19" fmla="*/ 0 h 1690568"/>
                <a:gd name="connsiteX0" fmla="*/ 239338 w 2669583"/>
                <a:gd name="connsiteY0" fmla="*/ 0 h 1690568"/>
                <a:gd name="connsiteX1" fmla="*/ 440145 w 2669583"/>
                <a:gd name="connsiteY1" fmla="*/ 0 h 1690568"/>
                <a:gd name="connsiteX2" fmla="*/ 728322 w 2669583"/>
                <a:gd name="connsiteY2" fmla="*/ 0 h 1690568"/>
                <a:gd name="connsiteX3" fmla="*/ 762570 w 2669583"/>
                <a:gd name="connsiteY3" fmla="*/ 0 h 1690568"/>
                <a:gd name="connsiteX4" fmla="*/ 929129 w 2669583"/>
                <a:gd name="connsiteY4" fmla="*/ 0 h 1690568"/>
                <a:gd name="connsiteX5" fmla="*/ 963377 w 2669583"/>
                <a:gd name="connsiteY5" fmla="*/ 0 h 1690568"/>
                <a:gd name="connsiteX6" fmla="*/ 2464702 w 2669583"/>
                <a:gd name="connsiteY6" fmla="*/ 0 h 1690568"/>
                <a:gd name="connsiteX7" fmla="*/ 2468776 w 2669583"/>
                <a:gd name="connsiteY7" fmla="*/ 0 h 1690568"/>
                <a:gd name="connsiteX8" fmla="*/ 2665509 w 2669583"/>
                <a:gd name="connsiteY8" fmla="*/ 0 h 1690568"/>
                <a:gd name="connsiteX9" fmla="*/ 2669583 w 2669583"/>
                <a:gd name="connsiteY9" fmla="*/ 0 h 1690568"/>
                <a:gd name="connsiteX10" fmla="*/ 2669583 w 2669583"/>
                <a:gd name="connsiteY10" fmla="*/ 359 h 1690568"/>
                <a:gd name="connsiteX11" fmla="*/ 2468776 w 2669583"/>
                <a:gd name="connsiteY11" fmla="*/ 568183 h 1690568"/>
                <a:gd name="connsiteX12" fmla="*/ 2442468 w 2669583"/>
                <a:gd name="connsiteY12" fmla="*/ 568183 h 1690568"/>
                <a:gd name="connsiteX13" fmla="*/ 2442468 w 2669583"/>
                <a:gd name="connsiteY13" fmla="*/ 1690568 h 1690568"/>
                <a:gd name="connsiteX14" fmla="*/ 2241661 w 2669583"/>
                <a:gd name="connsiteY14" fmla="*/ 1690568 h 1690568"/>
                <a:gd name="connsiteX15" fmla="*/ 200807 w 2669583"/>
                <a:gd name="connsiteY15" fmla="*/ 1690568 h 1690568"/>
                <a:gd name="connsiteX16" fmla="*/ 0 w 2669583"/>
                <a:gd name="connsiteY16" fmla="*/ 1690568 h 1690568"/>
                <a:gd name="connsiteX17" fmla="*/ 0 w 2669583"/>
                <a:gd name="connsiteY17" fmla="*/ 209438 h 1690568"/>
                <a:gd name="connsiteX18" fmla="*/ 239338 w 2669583"/>
                <a:gd name="connsiteY18" fmla="*/ 0 h 1690568"/>
                <a:gd name="connsiteX0" fmla="*/ 239338 w 2669583"/>
                <a:gd name="connsiteY0" fmla="*/ 0 h 1690568"/>
                <a:gd name="connsiteX1" fmla="*/ 440145 w 2669583"/>
                <a:gd name="connsiteY1" fmla="*/ 0 h 1690568"/>
                <a:gd name="connsiteX2" fmla="*/ 728322 w 2669583"/>
                <a:gd name="connsiteY2" fmla="*/ 0 h 1690568"/>
                <a:gd name="connsiteX3" fmla="*/ 762570 w 2669583"/>
                <a:gd name="connsiteY3" fmla="*/ 0 h 1690568"/>
                <a:gd name="connsiteX4" fmla="*/ 929129 w 2669583"/>
                <a:gd name="connsiteY4" fmla="*/ 0 h 1690568"/>
                <a:gd name="connsiteX5" fmla="*/ 963377 w 2669583"/>
                <a:gd name="connsiteY5" fmla="*/ 0 h 1690568"/>
                <a:gd name="connsiteX6" fmla="*/ 2464702 w 2669583"/>
                <a:gd name="connsiteY6" fmla="*/ 0 h 1690568"/>
                <a:gd name="connsiteX7" fmla="*/ 2468776 w 2669583"/>
                <a:gd name="connsiteY7" fmla="*/ 0 h 1690568"/>
                <a:gd name="connsiteX8" fmla="*/ 2665509 w 2669583"/>
                <a:gd name="connsiteY8" fmla="*/ 0 h 1690568"/>
                <a:gd name="connsiteX9" fmla="*/ 2669583 w 2669583"/>
                <a:gd name="connsiteY9" fmla="*/ 0 h 1690568"/>
                <a:gd name="connsiteX10" fmla="*/ 2669583 w 2669583"/>
                <a:gd name="connsiteY10" fmla="*/ 359 h 1690568"/>
                <a:gd name="connsiteX11" fmla="*/ 2442468 w 2669583"/>
                <a:gd name="connsiteY11" fmla="*/ 568183 h 1690568"/>
                <a:gd name="connsiteX12" fmla="*/ 2442468 w 2669583"/>
                <a:gd name="connsiteY12" fmla="*/ 1690568 h 1690568"/>
                <a:gd name="connsiteX13" fmla="*/ 2241661 w 2669583"/>
                <a:gd name="connsiteY13" fmla="*/ 1690568 h 1690568"/>
                <a:gd name="connsiteX14" fmla="*/ 200807 w 2669583"/>
                <a:gd name="connsiteY14" fmla="*/ 1690568 h 1690568"/>
                <a:gd name="connsiteX15" fmla="*/ 0 w 2669583"/>
                <a:gd name="connsiteY15" fmla="*/ 1690568 h 1690568"/>
                <a:gd name="connsiteX16" fmla="*/ 0 w 2669583"/>
                <a:gd name="connsiteY16" fmla="*/ 209438 h 1690568"/>
                <a:gd name="connsiteX17" fmla="*/ 239338 w 2669583"/>
                <a:gd name="connsiteY17" fmla="*/ 0 h 1690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669583" h="1690568">
                  <a:moveTo>
                    <a:pt x="239338" y="0"/>
                  </a:moveTo>
                  <a:lnTo>
                    <a:pt x="440145" y="0"/>
                  </a:lnTo>
                  <a:lnTo>
                    <a:pt x="728322" y="0"/>
                  </a:lnTo>
                  <a:lnTo>
                    <a:pt x="762570" y="0"/>
                  </a:lnTo>
                  <a:lnTo>
                    <a:pt x="929129" y="0"/>
                  </a:lnTo>
                  <a:lnTo>
                    <a:pt x="963377" y="0"/>
                  </a:lnTo>
                  <a:lnTo>
                    <a:pt x="2464702" y="0"/>
                  </a:lnTo>
                  <a:lnTo>
                    <a:pt x="2468776" y="0"/>
                  </a:lnTo>
                  <a:lnTo>
                    <a:pt x="2665509" y="0"/>
                  </a:lnTo>
                  <a:lnTo>
                    <a:pt x="2669583" y="0"/>
                  </a:lnTo>
                  <a:lnTo>
                    <a:pt x="2669583" y="359"/>
                  </a:lnTo>
                  <a:lnTo>
                    <a:pt x="2442468" y="568183"/>
                  </a:lnTo>
                  <a:lnTo>
                    <a:pt x="2442468" y="1690568"/>
                  </a:lnTo>
                  <a:lnTo>
                    <a:pt x="2241661" y="1690568"/>
                  </a:lnTo>
                  <a:lnTo>
                    <a:pt x="200807" y="1690568"/>
                  </a:lnTo>
                  <a:lnTo>
                    <a:pt x="0" y="1690568"/>
                  </a:lnTo>
                  <a:lnTo>
                    <a:pt x="0" y="209438"/>
                  </a:lnTo>
                  <a:cubicBezTo>
                    <a:pt x="0" y="93769"/>
                    <a:pt x="107155" y="0"/>
                    <a:pt x="23933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A9E6028-FA36-4B78-89AC-9599E5219C65}"/>
                </a:ext>
              </a:extLst>
            </p:cNvPr>
            <p:cNvSpPr/>
            <p:nvPr/>
          </p:nvSpPr>
          <p:spPr>
            <a:xfrm>
              <a:off x="5413175" y="3502187"/>
              <a:ext cx="461277" cy="566829"/>
            </a:xfrm>
            <a:custGeom>
              <a:avLst/>
              <a:gdLst>
                <a:gd name="connsiteX0" fmla="*/ 289657 w 579314"/>
                <a:gd name="connsiteY0" fmla="*/ 0 h 711876"/>
                <a:gd name="connsiteX1" fmla="*/ 579314 w 579314"/>
                <a:gd name="connsiteY1" fmla="*/ 253471 h 711876"/>
                <a:gd name="connsiteX2" fmla="*/ 579314 w 579314"/>
                <a:gd name="connsiteY2" fmla="*/ 711876 h 711876"/>
                <a:gd name="connsiteX3" fmla="*/ 0 w 579314"/>
                <a:gd name="connsiteY3" fmla="*/ 711876 h 711876"/>
                <a:gd name="connsiteX4" fmla="*/ 0 w 579314"/>
                <a:gd name="connsiteY4" fmla="*/ 253471 h 711876"/>
                <a:gd name="connsiteX5" fmla="*/ 289657 w 579314"/>
                <a:gd name="connsiteY5" fmla="*/ 0 h 71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9314" h="711876">
                  <a:moveTo>
                    <a:pt x="289657" y="0"/>
                  </a:moveTo>
                  <a:cubicBezTo>
                    <a:pt x="449630" y="0"/>
                    <a:pt x="579314" y="113483"/>
                    <a:pt x="579314" y="253471"/>
                  </a:cubicBezTo>
                  <a:lnTo>
                    <a:pt x="579314" y="711876"/>
                  </a:lnTo>
                  <a:lnTo>
                    <a:pt x="0" y="711876"/>
                  </a:lnTo>
                  <a:lnTo>
                    <a:pt x="0" y="253471"/>
                  </a:lnTo>
                  <a:cubicBezTo>
                    <a:pt x="0" y="113483"/>
                    <a:pt x="129684" y="0"/>
                    <a:pt x="289657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93A04135-63B7-43B1-A457-A56B376CDB39}"/>
                </a:ext>
              </a:extLst>
            </p:cNvPr>
            <p:cNvSpPr/>
            <p:nvPr/>
          </p:nvSpPr>
          <p:spPr>
            <a:xfrm>
              <a:off x="1800756" y="4619371"/>
              <a:ext cx="3383050" cy="1686540"/>
            </a:xfrm>
            <a:custGeom>
              <a:avLst/>
              <a:gdLst>
                <a:gd name="connsiteX0" fmla="*/ 239338 w 3391130"/>
                <a:gd name="connsiteY0" fmla="*/ 0 h 1690568"/>
                <a:gd name="connsiteX1" fmla="*/ 614048 w 3391130"/>
                <a:gd name="connsiteY1" fmla="*/ 0 h 1690568"/>
                <a:gd name="connsiteX2" fmla="*/ 728323 w 3391130"/>
                <a:gd name="connsiteY2" fmla="*/ 0 h 1690568"/>
                <a:gd name="connsiteX3" fmla="*/ 762570 w 3391130"/>
                <a:gd name="connsiteY3" fmla="*/ 0 h 1690568"/>
                <a:gd name="connsiteX4" fmla="*/ 786983 w 3391130"/>
                <a:gd name="connsiteY4" fmla="*/ 0 h 1690568"/>
                <a:gd name="connsiteX5" fmla="*/ 1103032 w 3391130"/>
                <a:gd name="connsiteY5" fmla="*/ 0 h 1690568"/>
                <a:gd name="connsiteX6" fmla="*/ 1137279 w 3391130"/>
                <a:gd name="connsiteY6" fmla="*/ 0 h 1690568"/>
                <a:gd name="connsiteX7" fmla="*/ 1161693 w 3391130"/>
                <a:gd name="connsiteY7" fmla="*/ 0 h 1690568"/>
                <a:gd name="connsiteX8" fmla="*/ 1275968 w 3391130"/>
                <a:gd name="connsiteY8" fmla="*/ 0 h 1690568"/>
                <a:gd name="connsiteX9" fmla="*/ 1310215 w 3391130"/>
                <a:gd name="connsiteY9" fmla="*/ 0 h 1690568"/>
                <a:gd name="connsiteX10" fmla="*/ 1650677 w 3391130"/>
                <a:gd name="connsiteY10" fmla="*/ 0 h 1690568"/>
                <a:gd name="connsiteX11" fmla="*/ 1684924 w 3391130"/>
                <a:gd name="connsiteY11" fmla="*/ 0 h 1690568"/>
                <a:gd name="connsiteX12" fmla="*/ 2464702 w 3391130"/>
                <a:gd name="connsiteY12" fmla="*/ 0 h 1690568"/>
                <a:gd name="connsiteX13" fmla="*/ 2468776 w 3391130"/>
                <a:gd name="connsiteY13" fmla="*/ 0 h 1690568"/>
                <a:gd name="connsiteX14" fmla="*/ 2839411 w 3391130"/>
                <a:gd name="connsiteY14" fmla="*/ 0 h 1690568"/>
                <a:gd name="connsiteX15" fmla="*/ 2843485 w 3391130"/>
                <a:gd name="connsiteY15" fmla="*/ 0 h 1690568"/>
                <a:gd name="connsiteX16" fmla="*/ 3012347 w 3391130"/>
                <a:gd name="connsiteY16" fmla="*/ 0 h 1690568"/>
                <a:gd name="connsiteX17" fmla="*/ 3016421 w 3391130"/>
                <a:gd name="connsiteY17" fmla="*/ 0 h 1690568"/>
                <a:gd name="connsiteX18" fmla="*/ 3387056 w 3391130"/>
                <a:gd name="connsiteY18" fmla="*/ 0 h 1690568"/>
                <a:gd name="connsiteX19" fmla="*/ 3391130 w 3391130"/>
                <a:gd name="connsiteY19" fmla="*/ 0 h 1690568"/>
                <a:gd name="connsiteX20" fmla="*/ 3391130 w 3391130"/>
                <a:gd name="connsiteY20" fmla="*/ 360 h 1690568"/>
                <a:gd name="connsiteX21" fmla="*/ 3391130 w 3391130"/>
                <a:gd name="connsiteY21" fmla="*/ 568183 h 1690568"/>
                <a:gd name="connsiteX22" fmla="*/ 3164015 w 3391130"/>
                <a:gd name="connsiteY22" fmla="*/ 568183 h 1690568"/>
                <a:gd name="connsiteX23" fmla="*/ 3164015 w 3391130"/>
                <a:gd name="connsiteY23" fmla="*/ 1690568 h 1690568"/>
                <a:gd name="connsiteX24" fmla="*/ 2789306 w 3391130"/>
                <a:gd name="connsiteY24" fmla="*/ 1690568 h 1690568"/>
                <a:gd name="connsiteX25" fmla="*/ 2616370 w 3391130"/>
                <a:gd name="connsiteY25" fmla="*/ 1690568 h 1690568"/>
                <a:gd name="connsiteX26" fmla="*/ 2241661 w 3391130"/>
                <a:gd name="connsiteY26" fmla="*/ 1690568 h 1690568"/>
                <a:gd name="connsiteX27" fmla="*/ 922354 w 3391130"/>
                <a:gd name="connsiteY27" fmla="*/ 1690568 h 1690568"/>
                <a:gd name="connsiteX28" fmla="*/ 547645 w 3391130"/>
                <a:gd name="connsiteY28" fmla="*/ 1690568 h 1690568"/>
                <a:gd name="connsiteX29" fmla="*/ 374709 w 3391130"/>
                <a:gd name="connsiteY29" fmla="*/ 1690568 h 1690568"/>
                <a:gd name="connsiteX30" fmla="*/ 0 w 3391130"/>
                <a:gd name="connsiteY30" fmla="*/ 1690568 h 1690568"/>
                <a:gd name="connsiteX31" fmla="*/ 0 w 3391130"/>
                <a:gd name="connsiteY31" fmla="*/ 209438 h 1690568"/>
                <a:gd name="connsiteX32" fmla="*/ 239338 w 3391130"/>
                <a:gd name="connsiteY32" fmla="*/ 0 h 1690568"/>
                <a:gd name="connsiteX0" fmla="*/ 239338 w 3391130"/>
                <a:gd name="connsiteY0" fmla="*/ 0 h 1690568"/>
                <a:gd name="connsiteX1" fmla="*/ 614048 w 3391130"/>
                <a:gd name="connsiteY1" fmla="*/ 0 h 1690568"/>
                <a:gd name="connsiteX2" fmla="*/ 728323 w 3391130"/>
                <a:gd name="connsiteY2" fmla="*/ 0 h 1690568"/>
                <a:gd name="connsiteX3" fmla="*/ 762570 w 3391130"/>
                <a:gd name="connsiteY3" fmla="*/ 0 h 1690568"/>
                <a:gd name="connsiteX4" fmla="*/ 786983 w 3391130"/>
                <a:gd name="connsiteY4" fmla="*/ 0 h 1690568"/>
                <a:gd name="connsiteX5" fmla="*/ 1103032 w 3391130"/>
                <a:gd name="connsiteY5" fmla="*/ 0 h 1690568"/>
                <a:gd name="connsiteX6" fmla="*/ 1137279 w 3391130"/>
                <a:gd name="connsiteY6" fmla="*/ 0 h 1690568"/>
                <a:gd name="connsiteX7" fmla="*/ 1161693 w 3391130"/>
                <a:gd name="connsiteY7" fmla="*/ 0 h 1690568"/>
                <a:gd name="connsiteX8" fmla="*/ 1275968 w 3391130"/>
                <a:gd name="connsiteY8" fmla="*/ 0 h 1690568"/>
                <a:gd name="connsiteX9" fmla="*/ 1310215 w 3391130"/>
                <a:gd name="connsiteY9" fmla="*/ 0 h 1690568"/>
                <a:gd name="connsiteX10" fmla="*/ 1650677 w 3391130"/>
                <a:gd name="connsiteY10" fmla="*/ 0 h 1690568"/>
                <a:gd name="connsiteX11" fmla="*/ 1684924 w 3391130"/>
                <a:gd name="connsiteY11" fmla="*/ 0 h 1690568"/>
                <a:gd name="connsiteX12" fmla="*/ 2464702 w 3391130"/>
                <a:gd name="connsiteY12" fmla="*/ 0 h 1690568"/>
                <a:gd name="connsiteX13" fmla="*/ 2468776 w 3391130"/>
                <a:gd name="connsiteY13" fmla="*/ 0 h 1690568"/>
                <a:gd name="connsiteX14" fmla="*/ 2839411 w 3391130"/>
                <a:gd name="connsiteY14" fmla="*/ 0 h 1690568"/>
                <a:gd name="connsiteX15" fmla="*/ 2843485 w 3391130"/>
                <a:gd name="connsiteY15" fmla="*/ 0 h 1690568"/>
                <a:gd name="connsiteX16" fmla="*/ 3012347 w 3391130"/>
                <a:gd name="connsiteY16" fmla="*/ 0 h 1690568"/>
                <a:gd name="connsiteX17" fmla="*/ 3016421 w 3391130"/>
                <a:gd name="connsiteY17" fmla="*/ 0 h 1690568"/>
                <a:gd name="connsiteX18" fmla="*/ 3387056 w 3391130"/>
                <a:gd name="connsiteY18" fmla="*/ 0 h 1690568"/>
                <a:gd name="connsiteX19" fmla="*/ 3391130 w 3391130"/>
                <a:gd name="connsiteY19" fmla="*/ 0 h 1690568"/>
                <a:gd name="connsiteX20" fmla="*/ 3391130 w 3391130"/>
                <a:gd name="connsiteY20" fmla="*/ 360 h 1690568"/>
                <a:gd name="connsiteX21" fmla="*/ 3164015 w 3391130"/>
                <a:gd name="connsiteY21" fmla="*/ 568183 h 1690568"/>
                <a:gd name="connsiteX22" fmla="*/ 3164015 w 3391130"/>
                <a:gd name="connsiteY22" fmla="*/ 1690568 h 1690568"/>
                <a:gd name="connsiteX23" fmla="*/ 2789306 w 3391130"/>
                <a:gd name="connsiteY23" fmla="*/ 1690568 h 1690568"/>
                <a:gd name="connsiteX24" fmla="*/ 2616370 w 3391130"/>
                <a:gd name="connsiteY24" fmla="*/ 1690568 h 1690568"/>
                <a:gd name="connsiteX25" fmla="*/ 2241661 w 3391130"/>
                <a:gd name="connsiteY25" fmla="*/ 1690568 h 1690568"/>
                <a:gd name="connsiteX26" fmla="*/ 922354 w 3391130"/>
                <a:gd name="connsiteY26" fmla="*/ 1690568 h 1690568"/>
                <a:gd name="connsiteX27" fmla="*/ 547645 w 3391130"/>
                <a:gd name="connsiteY27" fmla="*/ 1690568 h 1690568"/>
                <a:gd name="connsiteX28" fmla="*/ 374709 w 3391130"/>
                <a:gd name="connsiteY28" fmla="*/ 1690568 h 1690568"/>
                <a:gd name="connsiteX29" fmla="*/ 0 w 3391130"/>
                <a:gd name="connsiteY29" fmla="*/ 1690568 h 1690568"/>
                <a:gd name="connsiteX30" fmla="*/ 0 w 3391130"/>
                <a:gd name="connsiteY30" fmla="*/ 209438 h 1690568"/>
                <a:gd name="connsiteX31" fmla="*/ 239338 w 3391130"/>
                <a:gd name="connsiteY31" fmla="*/ 0 h 1690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391130" h="1690568">
                  <a:moveTo>
                    <a:pt x="239338" y="0"/>
                  </a:moveTo>
                  <a:lnTo>
                    <a:pt x="614048" y="0"/>
                  </a:lnTo>
                  <a:lnTo>
                    <a:pt x="728323" y="0"/>
                  </a:lnTo>
                  <a:lnTo>
                    <a:pt x="762570" y="0"/>
                  </a:lnTo>
                  <a:lnTo>
                    <a:pt x="786983" y="0"/>
                  </a:lnTo>
                  <a:lnTo>
                    <a:pt x="1103032" y="0"/>
                  </a:lnTo>
                  <a:lnTo>
                    <a:pt x="1137279" y="0"/>
                  </a:lnTo>
                  <a:lnTo>
                    <a:pt x="1161693" y="0"/>
                  </a:lnTo>
                  <a:lnTo>
                    <a:pt x="1275968" y="0"/>
                  </a:lnTo>
                  <a:lnTo>
                    <a:pt x="1310215" y="0"/>
                  </a:lnTo>
                  <a:lnTo>
                    <a:pt x="1650677" y="0"/>
                  </a:lnTo>
                  <a:lnTo>
                    <a:pt x="1684924" y="0"/>
                  </a:lnTo>
                  <a:lnTo>
                    <a:pt x="2464702" y="0"/>
                  </a:lnTo>
                  <a:lnTo>
                    <a:pt x="2468776" y="0"/>
                  </a:lnTo>
                  <a:lnTo>
                    <a:pt x="2839411" y="0"/>
                  </a:lnTo>
                  <a:lnTo>
                    <a:pt x="2843485" y="0"/>
                  </a:lnTo>
                  <a:lnTo>
                    <a:pt x="3012347" y="0"/>
                  </a:lnTo>
                  <a:lnTo>
                    <a:pt x="3016421" y="0"/>
                  </a:lnTo>
                  <a:lnTo>
                    <a:pt x="3387056" y="0"/>
                  </a:lnTo>
                  <a:lnTo>
                    <a:pt x="3391130" y="0"/>
                  </a:lnTo>
                  <a:lnTo>
                    <a:pt x="3391130" y="360"/>
                  </a:lnTo>
                  <a:lnTo>
                    <a:pt x="3164015" y="568183"/>
                  </a:lnTo>
                  <a:lnTo>
                    <a:pt x="3164015" y="1690568"/>
                  </a:lnTo>
                  <a:lnTo>
                    <a:pt x="2789306" y="1690568"/>
                  </a:lnTo>
                  <a:lnTo>
                    <a:pt x="2616370" y="1690568"/>
                  </a:lnTo>
                  <a:lnTo>
                    <a:pt x="2241661" y="1690568"/>
                  </a:lnTo>
                  <a:lnTo>
                    <a:pt x="922354" y="1690568"/>
                  </a:lnTo>
                  <a:lnTo>
                    <a:pt x="547645" y="1690568"/>
                  </a:lnTo>
                  <a:lnTo>
                    <a:pt x="374709" y="1690568"/>
                  </a:lnTo>
                  <a:lnTo>
                    <a:pt x="0" y="1690568"/>
                  </a:lnTo>
                  <a:lnTo>
                    <a:pt x="0" y="209438"/>
                  </a:lnTo>
                  <a:cubicBezTo>
                    <a:pt x="0" y="93770"/>
                    <a:pt x="107155" y="0"/>
                    <a:pt x="2393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8BC3752-B884-44D5-9644-5D9D6BFFC0BF}"/>
                </a:ext>
              </a:extLst>
            </p:cNvPr>
            <p:cNvSpPr/>
            <p:nvPr/>
          </p:nvSpPr>
          <p:spPr>
            <a:xfrm flipH="1">
              <a:off x="4953167" y="4621898"/>
              <a:ext cx="461277" cy="566829"/>
            </a:xfrm>
            <a:custGeom>
              <a:avLst/>
              <a:gdLst>
                <a:gd name="connsiteX0" fmla="*/ 289657 w 579314"/>
                <a:gd name="connsiteY0" fmla="*/ 0 h 711876"/>
                <a:gd name="connsiteX1" fmla="*/ 579314 w 579314"/>
                <a:gd name="connsiteY1" fmla="*/ 253471 h 711876"/>
                <a:gd name="connsiteX2" fmla="*/ 579314 w 579314"/>
                <a:gd name="connsiteY2" fmla="*/ 711876 h 711876"/>
                <a:gd name="connsiteX3" fmla="*/ 0 w 579314"/>
                <a:gd name="connsiteY3" fmla="*/ 711876 h 711876"/>
                <a:gd name="connsiteX4" fmla="*/ 0 w 579314"/>
                <a:gd name="connsiteY4" fmla="*/ 253471 h 711876"/>
                <a:gd name="connsiteX5" fmla="*/ 289657 w 579314"/>
                <a:gd name="connsiteY5" fmla="*/ 0 h 71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9314" h="711876">
                  <a:moveTo>
                    <a:pt x="289657" y="0"/>
                  </a:moveTo>
                  <a:cubicBezTo>
                    <a:pt x="449630" y="0"/>
                    <a:pt x="579314" y="113483"/>
                    <a:pt x="579314" y="253471"/>
                  </a:cubicBezTo>
                  <a:lnTo>
                    <a:pt x="579314" y="711876"/>
                  </a:lnTo>
                  <a:lnTo>
                    <a:pt x="0" y="711876"/>
                  </a:lnTo>
                  <a:lnTo>
                    <a:pt x="0" y="253471"/>
                  </a:lnTo>
                  <a:cubicBezTo>
                    <a:pt x="0" y="113483"/>
                    <a:pt x="129684" y="0"/>
                    <a:pt x="289657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9560B11B-2C36-42C6-A60C-4D671A0D6B75}"/>
                </a:ext>
              </a:extLst>
            </p:cNvPr>
            <p:cNvSpPr/>
            <p:nvPr/>
          </p:nvSpPr>
          <p:spPr>
            <a:xfrm flipH="1">
              <a:off x="6100991" y="2373811"/>
              <a:ext cx="2119345" cy="1465286"/>
            </a:xfrm>
            <a:custGeom>
              <a:avLst/>
              <a:gdLst>
                <a:gd name="connsiteX0" fmla="*/ 299866 w 2662878"/>
                <a:gd name="connsiteY0" fmla="*/ 0 h 1840240"/>
                <a:gd name="connsiteX1" fmla="*/ 482267 w 2662878"/>
                <a:gd name="connsiteY1" fmla="*/ 0 h 1840240"/>
                <a:gd name="connsiteX2" fmla="*/ 955422 w 2662878"/>
                <a:gd name="connsiteY2" fmla="*/ 0 h 1840240"/>
                <a:gd name="connsiteX3" fmla="*/ 2657773 w 2662878"/>
                <a:gd name="connsiteY3" fmla="*/ 0 h 1840240"/>
                <a:gd name="connsiteX4" fmla="*/ 2662878 w 2662878"/>
                <a:gd name="connsiteY4" fmla="*/ 0 h 1840240"/>
                <a:gd name="connsiteX5" fmla="*/ 2662878 w 2662878"/>
                <a:gd name="connsiteY5" fmla="*/ 450 h 1840240"/>
                <a:gd name="connsiteX6" fmla="*/ 2662878 w 2662878"/>
                <a:gd name="connsiteY6" fmla="*/ 711876 h 1840240"/>
                <a:gd name="connsiteX7" fmla="*/ 2378327 w 2662878"/>
                <a:gd name="connsiteY7" fmla="*/ 711876 h 1840240"/>
                <a:gd name="connsiteX8" fmla="*/ 2378327 w 2662878"/>
                <a:gd name="connsiteY8" fmla="*/ 1840240 h 1840240"/>
                <a:gd name="connsiteX9" fmla="*/ 2378326 w 2662878"/>
                <a:gd name="connsiteY9" fmla="*/ 1840240 h 1840240"/>
                <a:gd name="connsiteX10" fmla="*/ 955422 w 2662878"/>
                <a:gd name="connsiteY10" fmla="*/ 1840240 h 1840240"/>
                <a:gd name="connsiteX11" fmla="*/ 482267 w 2662878"/>
                <a:gd name="connsiteY11" fmla="*/ 1840240 h 1840240"/>
                <a:gd name="connsiteX12" fmla="*/ 0 w 2662878"/>
                <a:gd name="connsiteY12" fmla="*/ 1840240 h 1840240"/>
                <a:gd name="connsiteX13" fmla="*/ 0 w 2662878"/>
                <a:gd name="connsiteY13" fmla="*/ 262405 h 1840240"/>
                <a:gd name="connsiteX14" fmla="*/ 299866 w 2662878"/>
                <a:gd name="connsiteY14" fmla="*/ 0 h 1840240"/>
                <a:gd name="connsiteX0" fmla="*/ 299866 w 2662878"/>
                <a:gd name="connsiteY0" fmla="*/ 0 h 1840240"/>
                <a:gd name="connsiteX1" fmla="*/ 482267 w 2662878"/>
                <a:gd name="connsiteY1" fmla="*/ 0 h 1840240"/>
                <a:gd name="connsiteX2" fmla="*/ 955422 w 2662878"/>
                <a:gd name="connsiteY2" fmla="*/ 0 h 1840240"/>
                <a:gd name="connsiteX3" fmla="*/ 2657773 w 2662878"/>
                <a:gd name="connsiteY3" fmla="*/ 0 h 1840240"/>
                <a:gd name="connsiteX4" fmla="*/ 2662878 w 2662878"/>
                <a:gd name="connsiteY4" fmla="*/ 0 h 1840240"/>
                <a:gd name="connsiteX5" fmla="*/ 2662878 w 2662878"/>
                <a:gd name="connsiteY5" fmla="*/ 450 h 1840240"/>
                <a:gd name="connsiteX6" fmla="*/ 2378327 w 2662878"/>
                <a:gd name="connsiteY6" fmla="*/ 711876 h 1840240"/>
                <a:gd name="connsiteX7" fmla="*/ 2378327 w 2662878"/>
                <a:gd name="connsiteY7" fmla="*/ 1840240 h 1840240"/>
                <a:gd name="connsiteX8" fmla="*/ 2378326 w 2662878"/>
                <a:gd name="connsiteY8" fmla="*/ 1840240 h 1840240"/>
                <a:gd name="connsiteX9" fmla="*/ 955422 w 2662878"/>
                <a:gd name="connsiteY9" fmla="*/ 1840240 h 1840240"/>
                <a:gd name="connsiteX10" fmla="*/ 482267 w 2662878"/>
                <a:gd name="connsiteY10" fmla="*/ 1840240 h 1840240"/>
                <a:gd name="connsiteX11" fmla="*/ 0 w 2662878"/>
                <a:gd name="connsiteY11" fmla="*/ 1840240 h 1840240"/>
                <a:gd name="connsiteX12" fmla="*/ 0 w 2662878"/>
                <a:gd name="connsiteY12" fmla="*/ 262405 h 1840240"/>
                <a:gd name="connsiteX13" fmla="*/ 299866 w 2662878"/>
                <a:gd name="connsiteY13" fmla="*/ 0 h 1840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62878" h="1840240">
                  <a:moveTo>
                    <a:pt x="299866" y="0"/>
                  </a:moveTo>
                  <a:lnTo>
                    <a:pt x="482267" y="0"/>
                  </a:lnTo>
                  <a:lnTo>
                    <a:pt x="955422" y="0"/>
                  </a:lnTo>
                  <a:lnTo>
                    <a:pt x="2657773" y="0"/>
                  </a:lnTo>
                  <a:lnTo>
                    <a:pt x="2662878" y="0"/>
                  </a:lnTo>
                  <a:lnTo>
                    <a:pt x="2662878" y="450"/>
                  </a:lnTo>
                  <a:lnTo>
                    <a:pt x="2378327" y="711876"/>
                  </a:lnTo>
                  <a:lnTo>
                    <a:pt x="2378327" y="1840240"/>
                  </a:lnTo>
                  <a:lnTo>
                    <a:pt x="2378326" y="1840240"/>
                  </a:lnTo>
                  <a:lnTo>
                    <a:pt x="955422" y="1840240"/>
                  </a:lnTo>
                  <a:lnTo>
                    <a:pt x="482267" y="1840240"/>
                  </a:lnTo>
                  <a:lnTo>
                    <a:pt x="0" y="1840240"/>
                  </a:lnTo>
                  <a:lnTo>
                    <a:pt x="0" y="262405"/>
                  </a:lnTo>
                  <a:cubicBezTo>
                    <a:pt x="0" y="117483"/>
                    <a:pt x="134255" y="0"/>
                    <a:pt x="29986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2289C21-7FE2-4E15-8F3A-339ABABAEC80}"/>
                </a:ext>
              </a:extLst>
            </p:cNvPr>
            <p:cNvSpPr/>
            <p:nvPr/>
          </p:nvSpPr>
          <p:spPr>
            <a:xfrm flipH="1">
              <a:off x="6554000" y="3502187"/>
              <a:ext cx="2662009" cy="1686540"/>
            </a:xfrm>
            <a:custGeom>
              <a:avLst/>
              <a:gdLst>
                <a:gd name="connsiteX0" fmla="*/ 239338 w 2669583"/>
                <a:gd name="connsiteY0" fmla="*/ 0 h 1690568"/>
                <a:gd name="connsiteX1" fmla="*/ 440145 w 2669583"/>
                <a:gd name="connsiteY1" fmla="*/ 0 h 1690568"/>
                <a:gd name="connsiteX2" fmla="*/ 728322 w 2669583"/>
                <a:gd name="connsiteY2" fmla="*/ 0 h 1690568"/>
                <a:gd name="connsiteX3" fmla="*/ 762570 w 2669583"/>
                <a:gd name="connsiteY3" fmla="*/ 0 h 1690568"/>
                <a:gd name="connsiteX4" fmla="*/ 929129 w 2669583"/>
                <a:gd name="connsiteY4" fmla="*/ 0 h 1690568"/>
                <a:gd name="connsiteX5" fmla="*/ 963377 w 2669583"/>
                <a:gd name="connsiteY5" fmla="*/ 0 h 1690568"/>
                <a:gd name="connsiteX6" fmla="*/ 2464702 w 2669583"/>
                <a:gd name="connsiteY6" fmla="*/ 0 h 1690568"/>
                <a:gd name="connsiteX7" fmla="*/ 2468776 w 2669583"/>
                <a:gd name="connsiteY7" fmla="*/ 0 h 1690568"/>
                <a:gd name="connsiteX8" fmla="*/ 2665509 w 2669583"/>
                <a:gd name="connsiteY8" fmla="*/ 0 h 1690568"/>
                <a:gd name="connsiteX9" fmla="*/ 2669583 w 2669583"/>
                <a:gd name="connsiteY9" fmla="*/ 0 h 1690568"/>
                <a:gd name="connsiteX10" fmla="*/ 2669583 w 2669583"/>
                <a:gd name="connsiteY10" fmla="*/ 359 h 1690568"/>
                <a:gd name="connsiteX11" fmla="*/ 2669583 w 2669583"/>
                <a:gd name="connsiteY11" fmla="*/ 568183 h 1690568"/>
                <a:gd name="connsiteX12" fmla="*/ 2468776 w 2669583"/>
                <a:gd name="connsiteY12" fmla="*/ 568183 h 1690568"/>
                <a:gd name="connsiteX13" fmla="*/ 2442468 w 2669583"/>
                <a:gd name="connsiteY13" fmla="*/ 568183 h 1690568"/>
                <a:gd name="connsiteX14" fmla="*/ 2442468 w 2669583"/>
                <a:gd name="connsiteY14" fmla="*/ 1690568 h 1690568"/>
                <a:gd name="connsiteX15" fmla="*/ 2241661 w 2669583"/>
                <a:gd name="connsiteY15" fmla="*/ 1690568 h 1690568"/>
                <a:gd name="connsiteX16" fmla="*/ 200807 w 2669583"/>
                <a:gd name="connsiteY16" fmla="*/ 1690568 h 1690568"/>
                <a:gd name="connsiteX17" fmla="*/ 0 w 2669583"/>
                <a:gd name="connsiteY17" fmla="*/ 1690568 h 1690568"/>
                <a:gd name="connsiteX18" fmla="*/ 0 w 2669583"/>
                <a:gd name="connsiteY18" fmla="*/ 209438 h 1690568"/>
                <a:gd name="connsiteX19" fmla="*/ 239338 w 2669583"/>
                <a:gd name="connsiteY19" fmla="*/ 0 h 1690568"/>
                <a:gd name="connsiteX0" fmla="*/ 239338 w 2669583"/>
                <a:gd name="connsiteY0" fmla="*/ 0 h 1690568"/>
                <a:gd name="connsiteX1" fmla="*/ 440145 w 2669583"/>
                <a:gd name="connsiteY1" fmla="*/ 0 h 1690568"/>
                <a:gd name="connsiteX2" fmla="*/ 728322 w 2669583"/>
                <a:gd name="connsiteY2" fmla="*/ 0 h 1690568"/>
                <a:gd name="connsiteX3" fmla="*/ 762570 w 2669583"/>
                <a:gd name="connsiteY3" fmla="*/ 0 h 1690568"/>
                <a:gd name="connsiteX4" fmla="*/ 929129 w 2669583"/>
                <a:gd name="connsiteY4" fmla="*/ 0 h 1690568"/>
                <a:gd name="connsiteX5" fmla="*/ 963377 w 2669583"/>
                <a:gd name="connsiteY5" fmla="*/ 0 h 1690568"/>
                <a:gd name="connsiteX6" fmla="*/ 2464702 w 2669583"/>
                <a:gd name="connsiteY6" fmla="*/ 0 h 1690568"/>
                <a:gd name="connsiteX7" fmla="*/ 2468776 w 2669583"/>
                <a:gd name="connsiteY7" fmla="*/ 0 h 1690568"/>
                <a:gd name="connsiteX8" fmla="*/ 2665509 w 2669583"/>
                <a:gd name="connsiteY8" fmla="*/ 0 h 1690568"/>
                <a:gd name="connsiteX9" fmla="*/ 2669583 w 2669583"/>
                <a:gd name="connsiteY9" fmla="*/ 0 h 1690568"/>
                <a:gd name="connsiteX10" fmla="*/ 2669583 w 2669583"/>
                <a:gd name="connsiteY10" fmla="*/ 359 h 1690568"/>
                <a:gd name="connsiteX11" fmla="*/ 2468776 w 2669583"/>
                <a:gd name="connsiteY11" fmla="*/ 568183 h 1690568"/>
                <a:gd name="connsiteX12" fmla="*/ 2442468 w 2669583"/>
                <a:gd name="connsiteY12" fmla="*/ 568183 h 1690568"/>
                <a:gd name="connsiteX13" fmla="*/ 2442468 w 2669583"/>
                <a:gd name="connsiteY13" fmla="*/ 1690568 h 1690568"/>
                <a:gd name="connsiteX14" fmla="*/ 2241661 w 2669583"/>
                <a:gd name="connsiteY14" fmla="*/ 1690568 h 1690568"/>
                <a:gd name="connsiteX15" fmla="*/ 200807 w 2669583"/>
                <a:gd name="connsiteY15" fmla="*/ 1690568 h 1690568"/>
                <a:gd name="connsiteX16" fmla="*/ 0 w 2669583"/>
                <a:gd name="connsiteY16" fmla="*/ 1690568 h 1690568"/>
                <a:gd name="connsiteX17" fmla="*/ 0 w 2669583"/>
                <a:gd name="connsiteY17" fmla="*/ 209438 h 1690568"/>
                <a:gd name="connsiteX18" fmla="*/ 239338 w 2669583"/>
                <a:gd name="connsiteY18" fmla="*/ 0 h 1690568"/>
                <a:gd name="connsiteX0" fmla="*/ 239338 w 2669583"/>
                <a:gd name="connsiteY0" fmla="*/ 0 h 1690568"/>
                <a:gd name="connsiteX1" fmla="*/ 440145 w 2669583"/>
                <a:gd name="connsiteY1" fmla="*/ 0 h 1690568"/>
                <a:gd name="connsiteX2" fmla="*/ 728322 w 2669583"/>
                <a:gd name="connsiteY2" fmla="*/ 0 h 1690568"/>
                <a:gd name="connsiteX3" fmla="*/ 762570 w 2669583"/>
                <a:gd name="connsiteY3" fmla="*/ 0 h 1690568"/>
                <a:gd name="connsiteX4" fmla="*/ 929129 w 2669583"/>
                <a:gd name="connsiteY4" fmla="*/ 0 h 1690568"/>
                <a:gd name="connsiteX5" fmla="*/ 963377 w 2669583"/>
                <a:gd name="connsiteY5" fmla="*/ 0 h 1690568"/>
                <a:gd name="connsiteX6" fmla="*/ 2464702 w 2669583"/>
                <a:gd name="connsiteY6" fmla="*/ 0 h 1690568"/>
                <a:gd name="connsiteX7" fmla="*/ 2468776 w 2669583"/>
                <a:gd name="connsiteY7" fmla="*/ 0 h 1690568"/>
                <a:gd name="connsiteX8" fmla="*/ 2665509 w 2669583"/>
                <a:gd name="connsiteY8" fmla="*/ 0 h 1690568"/>
                <a:gd name="connsiteX9" fmla="*/ 2669583 w 2669583"/>
                <a:gd name="connsiteY9" fmla="*/ 0 h 1690568"/>
                <a:gd name="connsiteX10" fmla="*/ 2669583 w 2669583"/>
                <a:gd name="connsiteY10" fmla="*/ 359 h 1690568"/>
                <a:gd name="connsiteX11" fmla="*/ 2442468 w 2669583"/>
                <a:gd name="connsiteY11" fmla="*/ 568183 h 1690568"/>
                <a:gd name="connsiteX12" fmla="*/ 2442468 w 2669583"/>
                <a:gd name="connsiteY12" fmla="*/ 1690568 h 1690568"/>
                <a:gd name="connsiteX13" fmla="*/ 2241661 w 2669583"/>
                <a:gd name="connsiteY13" fmla="*/ 1690568 h 1690568"/>
                <a:gd name="connsiteX14" fmla="*/ 200807 w 2669583"/>
                <a:gd name="connsiteY14" fmla="*/ 1690568 h 1690568"/>
                <a:gd name="connsiteX15" fmla="*/ 0 w 2669583"/>
                <a:gd name="connsiteY15" fmla="*/ 1690568 h 1690568"/>
                <a:gd name="connsiteX16" fmla="*/ 0 w 2669583"/>
                <a:gd name="connsiteY16" fmla="*/ 209438 h 1690568"/>
                <a:gd name="connsiteX17" fmla="*/ 239338 w 2669583"/>
                <a:gd name="connsiteY17" fmla="*/ 0 h 1690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669583" h="1690568">
                  <a:moveTo>
                    <a:pt x="239338" y="0"/>
                  </a:moveTo>
                  <a:lnTo>
                    <a:pt x="440145" y="0"/>
                  </a:lnTo>
                  <a:lnTo>
                    <a:pt x="728322" y="0"/>
                  </a:lnTo>
                  <a:lnTo>
                    <a:pt x="762570" y="0"/>
                  </a:lnTo>
                  <a:lnTo>
                    <a:pt x="929129" y="0"/>
                  </a:lnTo>
                  <a:lnTo>
                    <a:pt x="963377" y="0"/>
                  </a:lnTo>
                  <a:lnTo>
                    <a:pt x="2464702" y="0"/>
                  </a:lnTo>
                  <a:lnTo>
                    <a:pt x="2468776" y="0"/>
                  </a:lnTo>
                  <a:lnTo>
                    <a:pt x="2665509" y="0"/>
                  </a:lnTo>
                  <a:lnTo>
                    <a:pt x="2669583" y="0"/>
                  </a:lnTo>
                  <a:lnTo>
                    <a:pt x="2669583" y="359"/>
                  </a:lnTo>
                  <a:lnTo>
                    <a:pt x="2442468" y="568183"/>
                  </a:lnTo>
                  <a:lnTo>
                    <a:pt x="2442468" y="1690568"/>
                  </a:lnTo>
                  <a:lnTo>
                    <a:pt x="2241661" y="1690568"/>
                  </a:lnTo>
                  <a:lnTo>
                    <a:pt x="200807" y="1690568"/>
                  </a:lnTo>
                  <a:lnTo>
                    <a:pt x="0" y="1690568"/>
                  </a:lnTo>
                  <a:lnTo>
                    <a:pt x="0" y="209438"/>
                  </a:lnTo>
                  <a:cubicBezTo>
                    <a:pt x="0" y="93769"/>
                    <a:pt x="107155" y="0"/>
                    <a:pt x="23933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8E138CE7-E244-4285-BED3-F4296475BB00}"/>
                </a:ext>
              </a:extLst>
            </p:cNvPr>
            <p:cNvSpPr/>
            <p:nvPr/>
          </p:nvSpPr>
          <p:spPr>
            <a:xfrm flipH="1">
              <a:off x="6319403" y="3502187"/>
              <a:ext cx="461067" cy="566829"/>
            </a:xfrm>
            <a:custGeom>
              <a:avLst/>
              <a:gdLst>
                <a:gd name="connsiteX0" fmla="*/ 289657 w 579314"/>
                <a:gd name="connsiteY0" fmla="*/ 0 h 711876"/>
                <a:gd name="connsiteX1" fmla="*/ 579314 w 579314"/>
                <a:gd name="connsiteY1" fmla="*/ 253471 h 711876"/>
                <a:gd name="connsiteX2" fmla="*/ 579314 w 579314"/>
                <a:gd name="connsiteY2" fmla="*/ 711876 h 711876"/>
                <a:gd name="connsiteX3" fmla="*/ 0 w 579314"/>
                <a:gd name="connsiteY3" fmla="*/ 711876 h 711876"/>
                <a:gd name="connsiteX4" fmla="*/ 0 w 579314"/>
                <a:gd name="connsiteY4" fmla="*/ 253471 h 711876"/>
                <a:gd name="connsiteX5" fmla="*/ 289657 w 579314"/>
                <a:gd name="connsiteY5" fmla="*/ 0 h 71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9314" h="711876">
                  <a:moveTo>
                    <a:pt x="289657" y="0"/>
                  </a:moveTo>
                  <a:cubicBezTo>
                    <a:pt x="449630" y="0"/>
                    <a:pt x="579314" y="113483"/>
                    <a:pt x="579314" y="253471"/>
                  </a:cubicBezTo>
                  <a:lnTo>
                    <a:pt x="579314" y="711876"/>
                  </a:lnTo>
                  <a:lnTo>
                    <a:pt x="0" y="711876"/>
                  </a:lnTo>
                  <a:lnTo>
                    <a:pt x="0" y="253471"/>
                  </a:lnTo>
                  <a:cubicBezTo>
                    <a:pt x="0" y="113483"/>
                    <a:pt x="129684" y="0"/>
                    <a:pt x="289657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EC0EFC3-9CDB-4A8D-A8F8-DBE326443170}"/>
                </a:ext>
              </a:extLst>
            </p:cNvPr>
            <p:cNvSpPr/>
            <p:nvPr/>
          </p:nvSpPr>
          <p:spPr>
            <a:xfrm flipH="1">
              <a:off x="7009735" y="4619371"/>
              <a:ext cx="3381508" cy="1686540"/>
            </a:xfrm>
            <a:custGeom>
              <a:avLst/>
              <a:gdLst>
                <a:gd name="connsiteX0" fmla="*/ 239338 w 3391130"/>
                <a:gd name="connsiteY0" fmla="*/ 0 h 1690568"/>
                <a:gd name="connsiteX1" fmla="*/ 614048 w 3391130"/>
                <a:gd name="connsiteY1" fmla="*/ 0 h 1690568"/>
                <a:gd name="connsiteX2" fmla="*/ 728323 w 3391130"/>
                <a:gd name="connsiteY2" fmla="*/ 0 h 1690568"/>
                <a:gd name="connsiteX3" fmla="*/ 762570 w 3391130"/>
                <a:gd name="connsiteY3" fmla="*/ 0 h 1690568"/>
                <a:gd name="connsiteX4" fmla="*/ 786983 w 3391130"/>
                <a:gd name="connsiteY4" fmla="*/ 0 h 1690568"/>
                <a:gd name="connsiteX5" fmla="*/ 1103032 w 3391130"/>
                <a:gd name="connsiteY5" fmla="*/ 0 h 1690568"/>
                <a:gd name="connsiteX6" fmla="*/ 1137279 w 3391130"/>
                <a:gd name="connsiteY6" fmla="*/ 0 h 1690568"/>
                <a:gd name="connsiteX7" fmla="*/ 1161693 w 3391130"/>
                <a:gd name="connsiteY7" fmla="*/ 0 h 1690568"/>
                <a:gd name="connsiteX8" fmla="*/ 1275968 w 3391130"/>
                <a:gd name="connsiteY8" fmla="*/ 0 h 1690568"/>
                <a:gd name="connsiteX9" fmla="*/ 1310215 w 3391130"/>
                <a:gd name="connsiteY9" fmla="*/ 0 h 1690568"/>
                <a:gd name="connsiteX10" fmla="*/ 1650677 w 3391130"/>
                <a:gd name="connsiteY10" fmla="*/ 0 h 1690568"/>
                <a:gd name="connsiteX11" fmla="*/ 1684924 w 3391130"/>
                <a:gd name="connsiteY11" fmla="*/ 0 h 1690568"/>
                <a:gd name="connsiteX12" fmla="*/ 2464702 w 3391130"/>
                <a:gd name="connsiteY12" fmla="*/ 0 h 1690568"/>
                <a:gd name="connsiteX13" fmla="*/ 2468776 w 3391130"/>
                <a:gd name="connsiteY13" fmla="*/ 0 h 1690568"/>
                <a:gd name="connsiteX14" fmla="*/ 2839411 w 3391130"/>
                <a:gd name="connsiteY14" fmla="*/ 0 h 1690568"/>
                <a:gd name="connsiteX15" fmla="*/ 2843485 w 3391130"/>
                <a:gd name="connsiteY15" fmla="*/ 0 h 1690568"/>
                <a:gd name="connsiteX16" fmla="*/ 3012347 w 3391130"/>
                <a:gd name="connsiteY16" fmla="*/ 0 h 1690568"/>
                <a:gd name="connsiteX17" fmla="*/ 3016421 w 3391130"/>
                <a:gd name="connsiteY17" fmla="*/ 0 h 1690568"/>
                <a:gd name="connsiteX18" fmla="*/ 3387056 w 3391130"/>
                <a:gd name="connsiteY18" fmla="*/ 0 h 1690568"/>
                <a:gd name="connsiteX19" fmla="*/ 3391130 w 3391130"/>
                <a:gd name="connsiteY19" fmla="*/ 0 h 1690568"/>
                <a:gd name="connsiteX20" fmla="*/ 3391130 w 3391130"/>
                <a:gd name="connsiteY20" fmla="*/ 360 h 1690568"/>
                <a:gd name="connsiteX21" fmla="*/ 3391130 w 3391130"/>
                <a:gd name="connsiteY21" fmla="*/ 568183 h 1690568"/>
                <a:gd name="connsiteX22" fmla="*/ 3164015 w 3391130"/>
                <a:gd name="connsiteY22" fmla="*/ 568183 h 1690568"/>
                <a:gd name="connsiteX23" fmla="*/ 3164015 w 3391130"/>
                <a:gd name="connsiteY23" fmla="*/ 1690568 h 1690568"/>
                <a:gd name="connsiteX24" fmla="*/ 2789306 w 3391130"/>
                <a:gd name="connsiteY24" fmla="*/ 1690568 h 1690568"/>
                <a:gd name="connsiteX25" fmla="*/ 2616370 w 3391130"/>
                <a:gd name="connsiteY25" fmla="*/ 1690568 h 1690568"/>
                <a:gd name="connsiteX26" fmla="*/ 2241661 w 3391130"/>
                <a:gd name="connsiteY26" fmla="*/ 1690568 h 1690568"/>
                <a:gd name="connsiteX27" fmla="*/ 922354 w 3391130"/>
                <a:gd name="connsiteY27" fmla="*/ 1690568 h 1690568"/>
                <a:gd name="connsiteX28" fmla="*/ 547645 w 3391130"/>
                <a:gd name="connsiteY28" fmla="*/ 1690568 h 1690568"/>
                <a:gd name="connsiteX29" fmla="*/ 374709 w 3391130"/>
                <a:gd name="connsiteY29" fmla="*/ 1690568 h 1690568"/>
                <a:gd name="connsiteX30" fmla="*/ 0 w 3391130"/>
                <a:gd name="connsiteY30" fmla="*/ 1690568 h 1690568"/>
                <a:gd name="connsiteX31" fmla="*/ 0 w 3391130"/>
                <a:gd name="connsiteY31" fmla="*/ 209438 h 1690568"/>
                <a:gd name="connsiteX32" fmla="*/ 239338 w 3391130"/>
                <a:gd name="connsiteY32" fmla="*/ 0 h 1690568"/>
                <a:gd name="connsiteX0" fmla="*/ 239338 w 3391130"/>
                <a:gd name="connsiteY0" fmla="*/ 0 h 1690568"/>
                <a:gd name="connsiteX1" fmla="*/ 614048 w 3391130"/>
                <a:gd name="connsiteY1" fmla="*/ 0 h 1690568"/>
                <a:gd name="connsiteX2" fmla="*/ 728323 w 3391130"/>
                <a:gd name="connsiteY2" fmla="*/ 0 h 1690568"/>
                <a:gd name="connsiteX3" fmla="*/ 762570 w 3391130"/>
                <a:gd name="connsiteY3" fmla="*/ 0 h 1690568"/>
                <a:gd name="connsiteX4" fmla="*/ 786983 w 3391130"/>
                <a:gd name="connsiteY4" fmla="*/ 0 h 1690568"/>
                <a:gd name="connsiteX5" fmla="*/ 1103032 w 3391130"/>
                <a:gd name="connsiteY5" fmla="*/ 0 h 1690568"/>
                <a:gd name="connsiteX6" fmla="*/ 1137279 w 3391130"/>
                <a:gd name="connsiteY6" fmla="*/ 0 h 1690568"/>
                <a:gd name="connsiteX7" fmla="*/ 1161693 w 3391130"/>
                <a:gd name="connsiteY7" fmla="*/ 0 h 1690568"/>
                <a:gd name="connsiteX8" fmla="*/ 1275968 w 3391130"/>
                <a:gd name="connsiteY8" fmla="*/ 0 h 1690568"/>
                <a:gd name="connsiteX9" fmla="*/ 1310215 w 3391130"/>
                <a:gd name="connsiteY9" fmla="*/ 0 h 1690568"/>
                <a:gd name="connsiteX10" fmla="*/ 1650677 w 3391130"/>
                <a:gd name="connsiteY10" fmla="*/ 0 h 1690568"/>
                <a:gd name="connsiteX11" fmla="*/ 1684924 w 3391130"/>
                <a:gd name="connsiteY11" fmla="*/ 0 h 1690568"/>
                <a:gd name="connsiteX12" fmla="*/ 2464702 w 3391130"/>
                <a:gd name="connsiteY12" fmla="*/ 0 h 1690568"/>
                <a:gd name="connsiteX13" fmla="*/ 2468776 w 3391130"/>
                <a:gd name="connsiteY13" fmla="*/ 0 h 1690568"/>
                <a:gd name="connsiteX14" fmla="*/ 2839411 w 3391130"/>
                <a:gd name="connsiteY14" fmla="*/ 0 h 1690568"/>
                <a:gd name="connsiteX15" fmla="*/ 2843485 w 3391130"/>
                <a:gd name="connsiteY15" fmla="*/ 0 h 1690568"/>
                <a:gd name="connsiteX16" fmla="*/ 3012347 w 3391130"/>
                <a:gd name="connsiteY16" fmla="*/ 0 h 1690568"/>
                <a:gd name="connsiteX17" fmla="*/ 3016421 w 3391130"/>
                <a:gd name="connsiteY17" fmla="*/ 0 h 1690568"/>
                <a:gd name="connsiteX18" fmla="*/ 3387056 w 3391130"/>
                <a:gd name="connsiteY18" fmla="*/ 0 h 1690568"/>
                <a:gd name="connsiteX19" fmla="*/ 3391130 w 3391130"/>
                <a:gd name="connsiteY19" fmla="*/ 0 h 1690568"/>
                <a:gd name="connsiteX20" fmla="*/ 3391130 w 3391130"/>
                <a:gd name="connsiteY20" fmla="*/ 360 h 1690568"/>
                <a:gd name="connsiteX21" fmla="*/ 3164015 w 3391130"/>
                <a:gd name="connsiteY21" fmla="*/ 568183 h 1690568"/>
                <a:gd name="connsiteX22" fmla="*/ 3164015 w 3391130"/>
                <a:gd name="connsiteY22" fmla="*/ 1690568 h 1690568"/>
                <a:gd name="connsiteX23" fmla="*/ 2789306 w 3391130"/>
                <a:gd name="connsiteY23" fmla="*/ 1690568 h 1690568"/>
                <a:gd name="connsiteX24" fmla="*/ 2616370 w 3391130"/>
                <a:gd name="connsiteY24" fmla="*/ 1690568 h 1690568"/>
                <a:gd name="connsiteX25" fmla="*/ 2241661 w 3391130"/>
                <a:gd name="connsiteY25" fmla="*/ 1690568 h 1690568"/>
                <a:gd name="connsiteX26" fmla="*/ 922354 w 3391130"/>
                <a:gd name="connsiteY26" fmla="*/ 1690568 h 1690568"/>
                <a:gd name="connsiteX27" fmla="*/ 547645 w 3391130"/>
                <a:gd name="connsiteY27" fmla="*/ 1690568 h 1690568"/>
                <a:gd name="connsiteX28" fmla="*/ 374709 w 3391130"/>
                <a:gd name="connsiteY28" fmla="*/ 1690568 h 1690568"/>
                <a:gd name="connsiteX29" fmla="*/ 0 w 3391130"/>
                <a:gd name="connsiteY29" fmla="*/ 1690568 h 1690568"/>
                <a:gd name="connsiteX30" fmla="*/ 0 w 3391130"/>
                <a:gd name="connsiteY30" fmla="*/ 209438 h 1690568"/>
                <a:gd name="connsiteX31" fmla="*/ 239338 w 3391130"/>
                <a:gd name="connsiteY31" fmla="*/ 0 h 1690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391130" h="1690568">
                  <a:moveTo>
                    <a:pt x="239338" y="0"/>
                  </a:moveTo>
                  <a:lnTo>
                    <a:pt x="614048" y="0"/>
                  </a:lnTo>
                  <a:lnTo>
                    <a:pt x="728323" y="0"/>
                  </a:lnTo>
                  <a:lnTo>
                    <a:pt x="762570" y="0"/>
                  </a:lnTo>
                  <a:lnTo>
                    <a:pt x="786983" y="0"/>
                  </a:lnTo>
                  <a:lnTo>
                    <a:pt x="1103032" y="0"/>
                  </a:lnTo>
                  <a:lnTo>
                    <a:pt x="1137279" y="0"/>
                  </a:lnTo>
                  <a:lnTo>
                    <a:pt x="1161693" y="0"/>
                  </a:lnTo>
                  <a:lnTo>
                    <a:pt x="1275968" y="0"/>
                  </a:lnTo>
                  <a:lnTo>
                    <a:pt x="1310215" y="0"/>
                  </a:lnTo>
                  <a:lnTo>
                    <a:pt x="1650677" y="0"/>
                  </a:lnTo>
                  <a:lnTo>
                    <a:pt x="1684924" y="0"/>
                  </a:lnTo>
                  <a:lnTo>
                    <a:pt x="2464702" y="0"/>
                  </a:lnTo>
                  <a:lnTo>
                    <a:pt x="2468776" y="0"/>
                  </a:lnTo>
                  <a:lnTo>
                    <a:pt x="2839411" y="0"/>
                  </a:lnTo>
                  <a:lnTo>
                    <a:pt x="2843485" y="0"/>
                  </a:lnTo>
                  <a:lnTo>
                    <a:pt x="3012347" y="0"/>
                  </a:lnTo>
                  <a:lnTo>
                    <a:pt x="3016421" y="0"/>
                  </a:lnTo>
                  <a:lnTo>
                    <a:pt x="3387056" y="0"/>
                  </a:lnTo>
                  <a:lnTo>
                    <a:pt x="3391130" y="0"/>
                  </a:lnTo>
                  <a:lnTo>
                    <a:pt x="3391130" y="360"/>
                  </a:lnTo>
                  <a:lnTo>
                    <a:pt x="3164015" y="568183"/>
                  </a:lnTo>
                  <a:lnTo>
                    <a:pt x="3164015" y="1690568"/>
                  </a:lnTo>
                  <a:lnTo>
                    <a:pt x="2789306" y="1690568"/>
                  </a:lnTo>
                  <a:lnTo>
                    <a:pt x="2616370" y="1690568"/>
                  </a:lnTo>
                  <a:lnTo>
                    <a:pt x="2241661" y="1690568"/>
                  </a:lnTo>
                  <a:lnTo>
                    <a:pt x="922354" y="1690568"/>
                  </a:lnTo>
                  <a:lnTo>
                    <a:pt x="547645" y="1690568"/>
                  </a:lnTo>
                  <a:lnTo>
                    <a:pt x="374709" y="1690568"/>
                  </a:lnTo>
                  <a:lnTo>
                    <a:pt x="0" y="1690568"/>
                  </a:lnTo>
                  <a:lnTo>
                    <a:pt x="0" y="209438"/>
                  </a:lnTo>
                  <a:cubicBezTo>
                    <a:pt x="0" y="93770"/>
                    <a:pt x="107155" y="0"/>
                    <a:pt x="2393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5EE7B82-2002-4EDA-9841-7F5DD156A94D}"/>
                </a:ext>
              </a:extLst>
            </p:cNvPr>
            <p:cNvSpPr/>
            <p:nvPr/>
          </p:nvSpPr>
          <p:spPr>
            <a:xfrm>
              <a:off x="6779201" y="4621898"/>
              <a:ext cx="461067" cy="566829"/>
            </a:xfrm>
            <a:custGeom>
              <a:avLst/>
              <a:gdLst>
                <a:gd name="connsiteX0" fmla="*/ 289657 w 579314"/>
                <a:gd name="connsiteY0" fmla="*/ 0 h 711876"/>
                <a:gd name="connsiteX1" fmla="*/ 579314 w 579314"/>
                <a:gd name="connsiteY1" fmla="*/ 253471 h 711876"/>
                <a:gd name="connsiteX2" fmla="*/ 579314 w 579314"/>
                <a:gd name="connsiteY2" fmla="*/ 711876 h 711876"/>
                <a:gd name="connsiteX3" fmla="*/ 0 w 579314"/>
                <a:gd name="connsiteY3" fmla="*/ 711876 h 711876"/>
                <a:gd name="connsiteX4" fmla="*/ 0 w 579314"/>
                <a:gd name="connsiteY4" fmla="*/ 253471 h 711876"/>
                <a:gd name="connsiteX5" fmla="*/ 289657 w 579314"/>
                <a:gd name="connsiteY5" fmla="*/ 0 h 71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9314" h="711876">
                  <a:moveTo>
                    <a:pt x="289657" y="0"/>
                  </a:moveTo>
                  <a:cubicBezTo>
                    <a:pt x="449630" y="0"/>
                    <a:pt x="579314" y="113483"/>
                    <a:pt x="579314" y="253471"/>
                  </a:cubicBezTo>
                  <a:lnTo>
                    <a:pt x="579314" y="711876"/>
                  </a:lnTo>
                  <a:lnTo>
                    <a:pt x="0" y="711876"/>
                  </a:lnTo>
                  <a:lnTo>
                    <a:pt x="0" y="253471"/>
                  </a:lnTo>
                  <a:cubicBezTo>
                    <a:pt x="0" y="113483"/>
                    <a:pt x="129684" y="0"/>
                    <a:pt x="289657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C596F1F7-2C3A-4703-86B5-FE56DC8CA942}"/>
                </a:ext>
              </a:extLst>
            </p:cNvPr>
            <p:cNvSpPr/>
            <p:nvPr/>
          </p:nvSpPr>
          <p:spPr>
            <a:xfrm>
              <a:off x="5866394" y="2373811"/>
              <a:ext cx="461277" cy="566829"/>
            </a:xfrm>
            <a:custGeom>
              <a:avLst/>
              <a:gdLst>
                <a:gd name="connsiteX0" fmla="*/ 289657 w 579314"/>
                <a:gd name="connsiteY0" fmla="*/ 0 h 711876"/>
                <a:gd name="connsiteX1" fmla="*/ 579314 w 579314"/>
                <a:gd name="connsiteY1" fmla="*/ 253471 h 711876"/>
                <a:gd name="connsiteX2" fmla="*/ 579314 w 579314"/>
                <a:gd name="connsiteY2" fmla="*/ 711876 h 711876"/>
                <a:gd name="connsiteX3" fmla="*/ 0 w 579314"/>
                <a:gd name="connsiteY3" fmla="*/ 711876 h 711876"/>
                <a:gd name="connsiteX4" fmla="*/ 0 w 579314"/>
                <a:gd name="connsiteY4" fmla="*/ 253471 h 711876"/>
                <a:gd name="connsiteX5" fmla="*/ 289657 w 579314"/>
                <a:gd name="connsiteY5" fmla="*/ 0 h 71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9314" h="711876">
                  <a:moveTo>
                    <a:pt x="289657" y="0"/>
                  </a:moveTo>
                  <a:cubicBezTo>
                    <a:pt x="449630" y="0"/>
                    <a:pt x="579314" y="113483"/>
                    <a:pt x="579314" y="253471"/>
                  </a:cubicBezTo>
                  <a:lnTo>
                    <a:pt x="579314" y="711876"/>
                  </a:lnTo>
                  <a:lnTo>
                    <a:pt x="0" y="711876"/>
                  </a:lnTo>
                  <a:lnTo>
                    <a:pt x="0" y="253471"/>
                  </a:lnTo>
                  <a:cubicBezTo>
                    <a:pt x="0" y="113483"/>
                    <a:pt x="129684" y="0"/>
                    <a:pt x="289657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62" name="Graphic 61" descr="Lightbulb">
            <a:extLst>
              <a:ext uri="{FF2B5EF4-FFF2-40B4-BE49-F238E27FC236}">
                <a16:creationId xmlns:a16="http://schemas.microsoft.com/office/drawing/2014/main" id="{69C22D7C-0A7A-4764-94D5-48B6FF5AD3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42254" y="1219162"/>
            <a:ext cx="952230" cy="952230"/>
          </a:xfrm>
          <a:prstGeom prst="rect">
            <a:avLst/>
          </a:prstGeom>
        </p:spPr>
      </p:pic>
      <p:pic>
        <p:nvPicPr>
          <p:cNvPr id="65" name="Graphic 64" descr="Stopwatch">
            <a:extLst>
              <a:ext uri="{FF2B5EF4-FFF2-40B4-BE49-F238E27FC236}">
                <a16:creationId xmlns:a16="http://schemas.microsoft.com/office/drawing/2014/main" id="{2237745E-29B4-4E29-A337-7FCE1B78CA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39400" y="2460690"/>
            <a:ext cx="952230" cy="952230"/>
          </a:xfrm>
          <a:prstGeom prst="rect">
            <a:avLst/>
          </a:prstGeom>
        </p:spPr>
      </p:pic>
      <p:pic>
        <p:nvPicPr>
          <p:cNvPr id="68" name="Graphic 67" descr="Gears">
            <a:extLst>
              <a:ext uri="{FF2B5EF4-FFF2-40B4-BE49-F238E27FC236}">
                <a16:creationId xmlns:a16="http://schemas.microsoft.com/office/drawing/2014/main" id="{AE280702-8548-4FFF-8791-F1B5B2050E3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722495" y="3583400"/>
            <a:ext cx="952230" cy="9522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9" name="Graphic 68" descr="Kiosk with solid fill">
            <a:extLst>
              <a:ext uri="{FF2B5EF4-FFF2-40B4-BE49-F238E27FC236}">
                <a16:creationId xmlns:a16="http://schemas.microsoft.com/office/drawing/2014/main" id="{E2359951-77A4-4E17-A6D6-FC1DB044B9F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764232" y="4843562"/>
            <a:ext cx="1238159" cy="1238159"/>
          </a:xfrm>
          <a:prstGeom prst="rect">
            <a:avLst/>
          </a:prstGeom>
        </p:spPr>
      </p:pic>
      <p:pic>
        <p:nvPicPr>
          <p:cNvPr id="70" name="Graphic 69" descr="Bad Inventory with solid fill">
            <a:extLst>
              <a:ext uri="{FF2B5EF4-FFF2-40B4-BE49-F238E27FC236}">
                <a16:creationId xmlns:a16="http://schemas.microsoft.com/office/drawing/2014/main" id="{DAE2DCAB-300B-4489-BC2C-EA29FE18FE0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832108" y="2491434"/>
            <a:ext cx="890743" cy="890743"/>
          </a:xfrm>
          <a:prstGeom prst="rect">
            <a:avLst/>
          </a:prstGeom>
        </p:spPr>
      </p:pic>
      <p:pic>
        <p:nvPicPr>
          <p:cNvPr id="71" name="Graphic 70" descr="Business Growth with solid fill">
            <a:extLst>
              <a:ext uri="{FF2B5EF4-FFF2-40B4-BE49-F238E27FC236}">
                <a16:creationId xmlns:a16="http://schemas.microsoft.com/office/drawing/2014/main" id="{B809A980-6FF5-4083-8A80-D7B0BD5D97B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446422" y="3510816"/>
            <a:ext cx="1095012" cy="10950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2" name="Graphic 71" descr="Coins with solid fill">
            <a:extLst>
              <a:ext uri="{FF2B5EF4-FFF2-40B4-BE49-F238E27FC236}">
                <a16:creationId xmlns:a16="http://schemas.microsoft.com/office/drawing/2014/main" id="{76C4E707-B262-48A5-85EA-3280F47E20F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189608" y="4843562"/>
            <a:ext cx="1238159" cy="123815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4-Step Converging Arrows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59A3D94-EB5A-473A-83F1-1230E3D3A7BE}"/>
              </a:ext>
            </a:extLst>
          </p:cNvPr>
          <p:cNvGrpSpPr/>
          <p:nvPr/>
        </p:nvGrpSpPr>
        <p:grpSpPr>
          <a:xfrm>
            <a:off x="2451602" y="1154629"/>
            <a:ext cx="2062278" cy="1067387"/>
            <a:chOff x="2526083" y="1154629"/>
            <a:chExt cx="2062278" cy="1067387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100E503-7D73-473E-B6A0-EFE26B7E6A02}"/>
                </a:ext>
              </a:extLst>
            </p:cNvPr>
            <p:cNvSpPr txBox="1"/>
            <p:nvPr/>
          </p:nvSpPr>
          <p:spPr>
            <a:xfrm>
              <a:off x="2526083" y="1154629"/>
              <a:ext cx="206227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B4A5A55-5A9A-4E56-B566-3D68A0D65FD6}"/>
                </a:ext>
              </a:extLst>
            </p:cNvPr>
            <p:cNvSpPr txBox="1"/>
            <p:nvPr/>
          </p:nvSpPr>
          <p:spPr>
            <a:xfrm>
              <a:off x="2526083" y="1575685"/>
              <a:ext cx="206227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264FFA9-6181-4ECD-8497-498C387C7357}"/>
              </a:ext>
            </a:extLst>
          </p:cNvPr>
          <p:cNvGrpSpPr/>
          <p:nvPr/>
        </p:nvGrpSpPr>
        <p:grpSpPr>
          <a:xfrm>
            <a:off x="7678120" y="1154629"/>
            <a:ext cx="2062278" cy="1067387"/>
            <a:chOff x="7752601" y="1154629"/>
            <a:chExt cx="2062278" cy="1067387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3CD0457-CFF6-478D-9BC7-0F0E4B2D8628}"/>
                </a:ext>
              </a:extLst>
            </p:cNvPr>
            <p:cNvSpPr txBox="1"/>
            <p:nvPr/>
          </p:nvSpPr>
          <p:spPr>
            <a:xfrm>
              <a:off x="7752601" y="1154629"/>
              <a:ext cx="206227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879F4DC-CFC7-460B-8D1B-C920591F5B33}"/>
                </a:ext>
              </a:extLst>
            </p:cNvPr>
            <p:cNvSpPr txBox="1"/>
            <p:nvPr/>
          </p:nvSpPr>
          <p:spPr>
            <a:xfrm>
              <a:off x="7752601" y="1575685"/>
              <a:ext cx="206227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C66A57B-A7FA-48AA-A42D-66AB48BE57D0}"/>
              </a:ext>
            </a:extLst>
          </p:cNvPr>
          <p:cNvGrpSpPr/>
          <p:nvPr/>
        </p:nvGrpSpPr>
        <p:grpSpPr>
          <a:xfrm>
            <a:off x="1420763" y="2276729"/>
            <a:ext cx="2062278" cy="1067387"/>
            <a:chOff x="1405943" y="2276729"/>
            <a:chExt cx="2062278" cy="1067387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951C141-15F6-428E-8224-A0EF8F9A0C43}"/>
                </a:ext>
              </a:extLst>
            </p:cNvPr>
            <p:cNvSpPr txBox="1"/>
            <p:nvPr/>
          </p:nvSpPr>
          <p:spPr>
            <a:xfrm>
              <a:off x="1405943" y="2276729"/>
              <a:ext cx="206227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6ACED1F-1B03-45BD-ACEA-AA23992E41E7}"/>
                </a:ext>
              </a:extLst>
            </p:cNvPr>
            <p:cNvSpPr txBox="1"/>
            <p:nvPr/>
          </p:nvSpPr>
          <p:spPr>
            <a:xfrm>
              <a:off x="1405943" y="2697785"/>
              <a:ext cx="206227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A4B4162-262E-4A3C-967D-2B0D90C6E2A3}"/>
              </a:ext>
            </a:extLst>
          </p:cNvPr>
          <p:cNvGrpSpPr/>
          <p:nvPr/>
        </p:nvGrpSpPr>
        <p:grpSpPr>
          <a:xfrm>
            <a:off x="8708959" y="2276729"/>
            <a:ext cx="2062278" cy="1067387"/>
            <a:chOff x="8694139" y="2276729"/>
            <a:chExt cx="2062278" cy="1067387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1C773CA4-3D90-4704-A112-3E9CB9C341CC}"/>
                </a:ext>
              </a:extLst>
            </p:cNvPr>
            <p:cNvSpPr txBox="1"/>
            <p:nvPr/>
          </p:nvSpPr>
          <p:spPr>
            <a:xfrm>
              <a:off x="8694139" y="2276729"/>
              <a:ext cx="206227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D07768D-1B7C-4BD8-AF29-6B087FDE5F54}"/>
                </a:ext>
              </a:extLst>
            </p:cNvPr>
            <p:cNvSpPr txBox="1"/>
            <p:nvPr/>
          </p:nvSpPr>
          <p:spPr>
            <a:xfrm>
              <a:off x="8694139" y="2697785"/>
              <a:ext cx="206227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C1A9A39-F8AA-42B9-AC74-5317D2BB2967}"/>
              </a:ext>
            </a:extLst>
          </p:cNvPr>
          <p:cNvGrpSpPr/>
          <p:nvPr/>
        </p:nvGrpSpPr>
        <p:grpSpPr>
          <a:xfrm>
            <a:off x="464262" y="3477831"/>
            <a:ext cx="2062278" cy="1067387"/>
            <a:chOff x="376860" y="3477831"/>
            <a:chExt cx="2062278" cy="1067387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0733E29-90A4-4932-85EE-3D9E5BDF8512}"/>
                </a:ext>
              </a:extLst>
            </p:cNvPr>
            <p:cNvSpPr txBox="1"/>
            <p:nvPr/>
          </p:nvSpPr>
          <p:spPr>
            <a:xfrm>
              <a:off x="376860" y="3477831"/>
              <a:ext cx="206227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174E7E8-B180-485F-B53D-84901761E9D7}"/>
                </a:ext>
              </a:extLst>
            </p:cNvPr>
            <p:cNvSpPr txBox="1"/>
            <p:nvPr/>
          </p:nvSpPr>
          <p:spPr>
            <a:xfrm>
              <a:off x="376860" y="3898887"/>
              <a:ext cx="206227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FCED0F8-680F-46DB-99B8-006ABB3F3B91}"/>
              </a:ext>
            </a:extLst>
          </p:cNvPr>
          <p:cNvGrpSpPr/>
          <p:nvPr/>
        </p:nvGrpSpPr>
        <p:grpSpPr>
          <a:xfrm>
            <a:off x="9665461" y="3477831"/>
            <a:ext cx="2062278" cy="1067387"/>
            <a:chOff x="9578059" y="3477831"/>
            <a:chExt cx="2062278" cy="1067387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5833C72-754A-4035-947D-40B6C087B747}"/>
                </a:ext>
              </a:extLst>
            </p:cNvPr>
            <p:cNvSpPr txBox="1"/>
            <p:nvPr/>
          </p:nvSpPr>
          <p:spPr>
            <a:xfrm>
              <a:off x="9578059" y="3477831"/>
              <a:ext cx="206227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3DE10057-9861-4282-AF14-3374AA391353}"/>
                </a:ext>
              </a:extLst>
            </p:cNvPr>
            <p:cNvSpPr txBox="1"/>
            <p:nvPr/>
          </p:nvSpPr>
          <p:spPr>
            <a:xfrm>
              <a:off x="9578059" y="3898887"/>
              <a:ext cx="2062278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2795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GO2">
    <a:dk1>
      <a:sysClr val="windowText" lastClr="000000"/>
    </a:dk1>
    <a:lt1>
      <a:sysClr val="window" lastClr="FFFFFF"/>
    </a:lt1>
    <a:dk2>
      <a:srgbClr val="063951"/>
    </a:dk2>
    <a:lt2>
      <a:srgbClr val="D3D3D3"/>
    </a:lt2>
    <a:accent1>
      <a:srgbClr val="3A5C84"/>
    </a:accent1>
    <a:accent2>
      <a:srgbClr val="F7931F"/>
    </a:accent2>
    <a:accent3>
      <a:srgbClr val="4CC1EF"/>
    </a:accent3>
    <a:accent4>
      <a:srgbClr val="FFCC4C"/>
    </a:accent4>
    <a:accent5>
      <a:srgbClr val="C13018"/>
    </a:accent5>
    <a:accent6>
      <a:srgbClr val="A2B969"/>
    </a:accent6>
    <a:hlink>
      <a:srgbClr val="6C2B43"/>
    </a:hlink>
    <a:folHlink>
      <a:srgbClr val="6C2B43"/>
    </a:folHlink>
  </a:clrScheme>
</a:themeOverride>
</file>

<file path=ppt/theme/themeOverride2.xml><?xml version="1.0" encoding="utf-8"?>
<a:themeOverride xmlns:a="http://schemas.openxmlformats.org/drawingml/2006/main">
  <a:clrScheme name="PGO2">
    <a:dk1>
      <a:sysClr val="windowText" lastClr="000000"/>
    </a:dk1>
    <a:lt1>
      <a:sysClr val="window" lastClr="FFFFFF"/>
    </a:lt1>
    <a:dk2>
      <a:srgbClr val="063951"/>
    </a:dk2>
    <a:lt2>
      <a:srgbClr val="D3D3D3"/>
    </a:lt2>
    <a:accent1>
      <a:srgbClr val="3A5C84"/>
    </a:accent1>
    <a:accent2>
      <a:srgbClr val="F7931F"/>
    </a:accent2>
    <a:accent3>
      <a:srgbClr val="4CC1EF"/>
    </a:accent3>
    <a:accent4>
      <a:srgbClr val="FFCC4C"/>
    </a:accent4>
    <a:accent5>
      <a:srgbClr val="C13018"/>
    </a:accent5>
    <a:accent6>
      <a:srgbClr val="A2B969"/>
    </a:accent6>
    <a:hlink>
      <a:srgbClr val="6C2B43"/>
    </a:hlink>
    <a:folHlink>
      <a:srgbClr val="6C2B4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8874</TotalTime>
  <Words>333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4-Step Converging Arrows – Slide Template</vt:lpstr>
      <vt:lpstr>4-Step Converging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4-Step Converging Arrows</dc:title>
  <dc:creator>PresentationGO.com</dc:creator>
  <dc:description>© Copyright PresentationGO.com</dc:description>
  <dcterms:created xsi:type="dcterms:W3CDTF">2014-11-26T05:14:11Z</dcterms:created>
  <dcterms:modified xsi:type="dcterms:W3CDTF">2021-03-11T15:49:09Z</dcterms:modified>
  <cp:category>Charts &amp; Diagrams</cp:category>
</cp:coreProperties>
</file>