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6675073" y="2638999"/>
            <a:ext cx="2194560" cy="1013782"/>
            <a:chOff x="332936" y="2596988"/>
            <a:chExt cx="2926080" cy="135170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985018" y="3895789"/>
            <a:ext cx="2194560" cy="1013782"/>
            <a:chOff x="332936" y="4621560"/>
            <a:chExt cx="2926080" cy="135170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274367" y="2638999"/>
            <a:ext cx="2194560" cy="1013782"/>
            <a:chOff x="332936" y="2596988"/>
            <a:chExt cx="2926080" cy="135170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5C8FDC-648C-89C7-DB23-7976824F63EA}"/>
              </a:ext>
            </a:extLst>
          </p:cNvPr>
          <p:cNvGrpSpPr/>
          <p:nvPr/>
        </p:nvGrpSpPr>
        <p:grpSpPr>
          <a:xfrm>
            <a:off x="2395436" y="1652487"/>
            <a:ext cx="4353128" cy="3825403"/>
            <a:chOff x="2395436" y="1652487"/>
            <a:chExt cx="4353128" cy="382540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87DFECA-879D-A1FD-4F46-58A77181A4BC}"/>
                </a:ext>
              </a:extLst>
            </p:cNvPr>
            <p:cNvSpPr/>
            <p:nvPr/>
          </p:nvSpPr>
          <p:spPr>
            <a:xfrm>
              <a:off x="3922111" y="3774619"/>
              <a:ext cx="1299781" cy="651464"/>
            </a:xfrm>
            <a:custGeom>
              <a:avLst/>
              <a:gdLst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51920 h 868619"/>
                <a:gd name="connsiteX4" fmla="*/ 496868 w 1733041"/>
                <a:gd name="connsiteY4" fmla="*/ 0 h 868619"/>
                <a:gd name="connsiteX5" fmla="*/ 1331339 w 1733041"/>
                <a:gd name="connsiteY5" fmla="*/ 0 h 868619"/>
                <a:gd name="connsiteX6" fmla="*/ 1331339 w 1733041"/>
                <a:gd name="connsiteY6" fmla="*/ 45138 h 868619"/>
                <a:gd name="connsiteX7" fmla="*/ 1674485 w 1733041"/>
                <a:gd name="connsiteY7" fmla="*/ 9624 h 868619"/>
                <a:gd name="connsiteX8" fmla="*/ 1733041 w 1733041"/>
                <a:gd name="connsiteY8" fmla="*/ 0 h 868619"/>
                <a:gd name="connsiteX9" fmla="*/ 866520 w 1733041"/>
                <a:gd name="connsiteY9" fmla="*/ 868619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0 h 868619"/>
                <a:gd name="connsiteX4" fmla="*/ 1331339 w 1733041"/>
                <a:gd name="connsiteY4" fmla="*/ 0 h 868619"/>
                <a:gd name="connsiteX5" fmla="*/ 1331339 w 1733041"/>
                <a:gd name="connsiteY5" fmla="*/ 45138 h 868619"/>
                <a:gd name="connsiteX6" fmla="*/ 1674485 w 1733041"/>
                <a:gd name="connsiteY6" fmla="*/ 9624 h 868619"/>
                <a:gd name="connsiteX7" fmla="*/ 1733041 w 1733041"/>
                <a:gd name="connsiteY7" fmla="*/ 0 h 868619"/>
                <a:gd name="connsiteX8" fmla="*/ 866520 w 1733041"/>
                <a:gd name="connsiteY8" fmla="*/ 868619 h 868619"/>
                <a:gd name="connsiteX9" fmla="*/ 0 w 1733041"/>
                <a:gd name="connsiteY9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331339 w 1733041"/>
                <a:gd name="connsiteY4" fmla="*/ 45138 h 868619"/>
                <a:gd name="connsiteX5" fmla="*/ 1674485 w 1733041"/>
                <a:gd name="connsiteY5" fmla="*/ 9624 h 868619"/>
                <a:gd name="connsiteX6" fmla="*/ 1733041 w 1733041"/>
                <a:gd name="connsiteY6" fmla="*/ 0 h 868619"/>
                <a:gd name="connsiteX7" fmla="*/ 866520 w 1733041"/>
                <a:gd name="connsiteY7" fmla="*/ 868619 h 868619"/>
                <a:gd name="connsiteX8" fmla="*/ 0 w 1733041"/>
                <a:gd name="connsiteY8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674485 w 1733041"/>
                <a:gd name="connsiteY4" fmla="*/ 9624 h 868619"/>
                <a:gd name="connsiteX5" fmla="*/ 1733041 w 1733041"/>
                <a:gd name="connsiteY5" fmla="*/ 0 h 868619"/>
                <a:gd name="connsiteX6" fmla="*/ 866520 w 1733041"/>
                <a:gd name="connsiteY6" fmla="*/ 868619 h 868619"/>
                <a:gd name="connsiteX7" fmla="*/ 0 w 1733041"/>
                <a:gd name="connsiteY7" fmla="*/ 0 h 86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041" h="868619">
                  <a:moveTo>
                    <a:pt x="0" y="0"/>
                  </a:moveTo>
                  <a:lnTo>
                    <a:pt x="58555" y="9624"/>
                  </a:lnTo>
                  <a:cubicBezTo>
                    <a:pt x="141366" y="9624"/>
                    <a:pt x="284737" y="1604"/>
                    <a:pt x="496868" y="0"/>
                  </a:cubicBezTo>
                  <a:lnTo>
                    <a:pt x="1331339" y="0"/>
                  </a:lnTo>
                  <a:lnTo>
                    <a:pt x="1674485" y="9624"/>
                  </a:lnTo>
                  <a:lnTo>
                    <a:pt x="1733041" y="0"/>
                  </a:lnTo>
                  <a:lnTo>
                    <a:pt x="866520" y="86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1F4AE63-8DDB-5468-FE7C-077589459247}"/>
                </a:ext>
              </a:extLst>
            </p:cNvPr>
            <p:cNvSpPr/>
            <p:nvPr/>
          </p:nvSpPr>
          <p:spPr>
            <a:xfrm>
              <a:off x="3344779" y="3195889"/>
              <a:ext cx="2454445" cy="627089"/>
            </a:xfrm>
            <a:custGeom>
              <a:avLst/>
              <a:gdLst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114854 h 836119"/>
                <a:gd name="connsiteX4" fmla="*/ 541972 w 3272593"/>
                <a:gd name="connsiteY4" fmla="*/ 0 h 836119"/>
                <a:gd name="connsiteX5" fmla="*/ 2764054 w 3272593"/>
                <a:gd name="connsiteY5" fmla="*/ 0 h 836119"/>
                <a:gd name="connsiteX6" fmla="*/ 2764054 w 3272593"/>
                <a:gd name="connsiteY6" fmla="*/ 109228 h 836119"/>
                <a:gd name="connsiteX7" fmla="*/ 2933545 w 3272593"/>
                <a:gd name="connsiteY7" fmla="*/ 85220 h 836119"/>
                <a:gd name="connsiteX8" fmla="*/ 3262142 w 3272593"/>
                <a:gd name="connsiteY8" fmla="*/ 4047 h 836119"/>
                <a:gd name="connsiteX9" fmla="*/ 3272593 w 3272593"/>
                <a:gd name="connsiteY9" fmla="*/ 1 h 836119"/>
                <a:gd name="connsiteX10" fmla="*/ 2502817 w 3272593"/>
                <a:gd name="connsiteY10" fmla="*/ 771640 h 836119"/>
                <a:gd name="connsiteX11" fmla="*/ 2444261 w 3272593"/>
                <a:gd name="connsiteY11" fmla="*/ 781264 h 836119"/>
                <a:gd name="connsiteX12" fmla="*/ 1636296 w 3272593"/>
                <a:gd name="connsiteY12" fmla="*/ 836119 h 836119"/>
                <a:gd name="connsiteX13" fmla="*/ 828331 w 3272593"/>
                <a:gd name="connsiteY13" fmla="*/ 781264 h 836119"/>
                <a:gd name="connsiteX14" fmla="*/ 769776 w 3272593"/>
                <a:gd name="connsiteY14" fmla="*/ 77164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0 h 836119"/>
                <a:gd name="connsiteX4" fmla="*/ 2764054 w 3272593"/>
                <a:gd name="connsiteY4" fmla="*/ 0 h 836119"/>
                <a:gd name="connsiteX5" fmla="*/ 2764054 w 3272593"/>
                <a:gd name="connsiteY5" fmla="*/ 109228 h 836119"/>
                <a:gd name="connsiteX6" fmla="*/ 2933545 w 3272593"/>
                <a:gd name="connsiteY6" fmla="*/ 85220 h 836119"/>
                <a:gd name="connsiteX7" fmla="*/ 3262142 w 3272593"/>
                <a:gd name="connsiteY7" fmla="*/ 4047 h 836119"/>
                <a:gd name="connsiteX8" fmla="*/ 3272593 w 3272593"/>
                <a:gd name="connsiteY8" fmla="*/ 1 h 836119"/>
                <a:gd name="connsiteX9" fmla="*/ 2502817 w 3272593"/>
                <a:gd name="connsiteY9" fmla="*/ 771640 h 836119"/>
                <a:gd name="connsiteX10" fmla="*/ 2444261 w 3272593"/>
                <a:gd name="connsiteY10" fmla="*/ 781264 h 836119"/>
                <a:gd name="connsiteX11" fmla="*/ 1636296 w 3272593"/>
                <a:gd name="connsiteY11" fmla="*/ 836119 h 836119"/>
                <a:gd name="connsiteX12" fmla="*/ 828331 w 3272593"/>
                <a:gd name="connsiteY12" fmla="*/ 781264 h 836119"/>
                <a:gd name="connsiteX13" fmla="*/ 769776 w 3272593"/>
                <a:gd name="connsiteY13" fmla="*/ 771640 h 836119"/>
                <a:gd name="connsiteX14" fmla="*/ 0 w 3272593"/>
                <a:gd name="connsiteY14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764054 w 3272593"/>
                <a:gd name="connsiteY4" fmla="*/ 109228 h 836119"/>
                <a:gd name="connsiteX5" fmla="*/ 2933545 w 3272593"/>
                <a:gd name="connsiteY5" fmla="*/ 85220 h 836119"/>
                <a:gd name="connsiteX6" fmla="*/ 3262142 w 3272593"/>
                <a:gd name="connsiteY6" fmla="*/ 4047 h 836119"/>
                <a:gd name="connsiteX7" fmla="*/ 3272593 w 3272593"/>
                <a:gd name="connsiteY7" fmla="*/ 1 h 836119"/>
                <a:gd name="connsiteX8" fmla="*/ 2502817 w 3272593"/>
                <a:gd name="connsiteY8" fmla="*/ 771640 h 836119"/>
                <a:gd name="connsiteX9" fmla="*/ 2444261 w 3272593"/>
                <a:gd name="connsiteY9" fmla="*/ 781264 h 836119"/>
                <a:gd name="connsiteX10" fmla="*/ 1636296 w 3272593"/>
                <a:gd name="connsiteY10" fmla="*/ 836119 h 836119"/>
                <a:gd name="connsiteX11" fmla="*/ 828331 w 3272593"/>
                <a:gd name="connsiteY11" fmla="*/ 781264 h 836119"/>
                <a:gd name="connsiteX12" fmla="*/ 769776 w 3272593"/>
                <a:gd name="connsiteY12" fmla="*/ 771640 h 836119"/>
                <a:gd name="connsiteX13" fmla="*/ 0 w 3272593"/>
                <a:gd name="connsiteY13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933545 w 3272593"/>
                <a:gd name="connsiteY4" fmla="*/ 85220 h 836119"/>
                <a:gd name="connsiteX5" fmla="*/ 3262142 w 3272593"/>
                <a:gd name="connsiteY5" fmla="*/ 4047 h 836119"/>
                <a:gd name="connsiteX6" fmla="*/ 3272593 w 3272593"/>
                <a:gd name="connsiteY6" fmla="*/ 1 h 836119"/>
                <a:gd name="connsiteX7" fmla="*/ 2502817 w 3272593"/>
                <a:gd name="connsiteY7" fmla="*/ 771640 h 836119"/>
                <a:gd name="connsiteX8" fmla="*/ 2444261 w 3272593"/>
                <a:gd name="connsiteY8" fmla="*/ 781264 h 836119"/>
                <a:gd name="connsiteX9" fmla="*/ 1636296 w 3272593"/>
                <a:gd name="connsiteY9" fmla="*/ 836119 h 836119"/>
                <a:gd name="connsiteX10" fmla="*/ 828331 w 3272593"/>
                <a:gd name="connsiteY10" fmla="*/ 781264 h 836119"/>
                <a:gd name="connsiteX11" fmla="*/ 769776 w 3272593"/>
                <a:gd name="connsiteY11" fmla="*/ 771640 h 836119"/>
                <a:gd name="connsiteX12" fmla="*/ 0 w 3272593"/>
                <a:gd name="connsiteY12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3262142 w 3272593"/>
                <a:gd name="connsiteY4" fmla="*/ 4047 h 836119"/>
                <a:gd name="connsiteX5" fmla="*/ 3272593 w 3272593"/>
                <a:gd name="connsiteY5" fmla="*/ 1 h 836119"/>
                <a:gd name="connsiteX6" fmla="*/ 2502817 w 3272593"/>
                <a:gd name="connsiteY6" fmla="*/ 771640 h 836119"/>
                <a:gd name="connsiteX7" fmla="*/ 2444261 w 3272593"/>
                <a:gd name="connsiteY7" fmla="*/ 781264 h 836119"/>
                <a:gd name="connsiteX8" fmla="*/ 1636296 w 3272593"/>
                <a:gd name="connsiteY8" fmla="*/ 836119 h 836119"/>
                <a:gd name="connsiteX9" fmla="*/ 828331 w 3272593"/>
                <a:gd name="connsiteY9" fmla="*/ 781264 h 836119"/>
                <a:gd name="connsiteX10" fmla="*/ 769776 w 3272593"/>
                <a:gd name="connsiteY10" fmla="*/ 771640 h 836119"/>
                <a:gd name="connsiteX11" fmla="*/ 0 w 3272593"/>
                <a:gd name="connsiteY11" fmla="*/ 0 h 83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593" h="836119">
                  <a:moveTo>
                    <a:pt x="0" y="0"/>
                  </a:moveTo>
                  <a:lnTo>
                    <a:pt x="10452" y="4047"/>
                  </a:lnTo>
                  <a:cubicBezTo>
                    <a:pt x="100781" y="4047"/>
                    <a:pt x="83038" y="674"/>
                    <a:pt x="541972" y="0"/>
                  </a:cubicBezTo>
                  <a:lnTo>
                    <a:pt x="2764054" y="0"/>
                  </a:lnTo>
                  <a:lnTo>
                    <a:pt x="3262142" y="4047"/>
                  </a:lnTo>
                  <a:lnTo>
                    <a:pt x="3272593" y="1"/>
                  </a:lnTo>
                  <a:lnTo>
                    <a:pt x="2502817" y="771640"/>
                  </a:lnTo>
                  <a:lnTo>
                    <a:pt x="2444261" y="781264"/>
                  </a:lnTo>
                  <a:cubicBezTo>
                    <a:pt x="2189025" y="816914"/>
                    <a:pt x="1917655" y="836119"/>
                    <a:pt x="1636296" y="836119"/>
                  </a:cubicBezTo>
                  <a:cubicBezTo>
                    <a:pt x="1354937" y="836119"/>
                    <a:pt x="1083567" y="816914"/>
                    <a:pt x="828331" y="781264"/>
                  </a:cubicBezTo>
                  <a:lnTo>
                    <a:pt x="769776" y="771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C5045D9-96D3-4E49-07D4-E6CD34C92DDB}"/>
                </a:ext>
              </a:extLst>
            </p:cNvPr>
            <p:cNvSpPr/>
            <p:nvPr/>
          </p:nvSpPr>
          <p:spPr>
            <a:xfrm>
              <a:off x="2888902" y="2698176"/>
              <a:ext cx="3366200" cy="667253"/>
            </a:xfrm>
            <a:custGeom>
              <a:avLst/>
              <a:gdLst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45033 h 862278"/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0 h 862278"/>
                <a:gd name="connsiteX0" fmla="*/ 547408 w 4503666"/>
                <a:gd name="connsiteY0" fmla="*/ 27089 h 889367"/>
                <a:gd name="connsiteX1" fmla="*/ 3971658 w 4503666"/>
                <a:gd name="connsiteY1" fmla="*/ 27089 h 889367"/>
                <a:gd name="connsiteX2" fmla="*/ 3971658 w 4503666"/>
                <a:gd name="connsiteY2" fmla="*/ 33552 h 889367"/>
                <a:gd name="connsiteX3" fmla="*/ 4138020 w 4503666"/>
                <a:gd name="connsiteY3" fmla="*/ 27588 h 889367"/>
                <a:gd name="connsiteX4" fmla="*/ 4503666 w 4503666"/>
                <a:gd name="connsiteY4" fmla="*/ 54004 h 889367"/>
                <a:gd name="connsiteX5" fmla="*/ 3895829 w 4503666"/>
                <a:gd name="connsiteY5" fmla="*/ 663314 h 889367"/>
                <a:gd name="connsiteX6" fmla="*/ 3885378 w 4503666"/>
                <a:gd name="connsiteY6" fmla="*/ 667360 h 889367"/>
                <a:gd name="connsiteX7" fmla="*/ 2259533 w 4503666"/>
                <a:gd name="connsiteY7" fmla="*/ 889367 h 889367"/>
                <a:gd name="connsiteX8" fmla="*/ 633688 w 4503666"/>
                <a:gd name="connsiteY8" fmla="*/ 667360 h 889367"/>
                <a:gd name="connsiteX9" fmla="*/ 623236 w 4503666"/>
                <a:gd name="connsiteY9" fmla="*/ 663313 h 889367"/>
                <a:gd name="connsiteX10" fmla="*/ 15399 w 4503666"/>
                <a:gd name="connsiteY10" fmla="*/ 54004 h 889367"/>
                <a:gd name="connsiteX11" fmla="*/ 547408 w 4503666"/>
                <a:gd name="connsiteY11" fmla="*/ 27089 h 889367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3956259 w 4488267"/>
                <a:gd name="connsiteY2" fmla="*/ 33855 h 889670"/>
                <a:gd name="connsiteX3" fmla="*/ 4122621 w 4488267"/>
                <a:gd name="connsiteY3" fmla="*/ 27891 h 889670"/>
                <a:gd name="connsiteX4" fmla="*/ 4488267 w 4488267"/>
                <a:gd name="connsiteY4" fmla="*/ 54307 h 889670"/>
                <a:gd name="connsiteX5" fmla="*/ 3880430 w 4488267"/>
                <a:gd name="connsiteY5" fmla="*/ 663617 h 889670"/>
                <a:gd name="connsiteX6" fmla="*/ 3869979 w 4488267"/>
                <a:gd name="connsiteY6" fmla="*/ 667663 h 889670"/>
                <a:gd name="connsiteX7" fmla="*/ 2244134 w 4488267"/>
                <a:gd name="connsiteY7" fmla="*/ 889670 h 889670"/>
                <a:gd name="connsiteX8" fmla="*/ 618289 w 4488267"/>
                <a:gd name="connsiteY8" fmla="*/ 667663 h 889670"/>
                <a:gd name="connsiteX9" fmla="*/ 607837 w 4488267"/>
                <a:gd name="connsiteY9" fmla="*/ 663616 h 889670"/>
                <a:gd name="connsiteX10" fmla="*/ 0 w 4488267"/>
                <a:gd name="connsiteY10" fmla="*/ 54307 h 889670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4122621 w 4488267"/>
                <a:gd name="connsiteY2" fmla="*/ 27891 h 889670"/>
                <a:gd name="connsiteX3" fmla="*/ 4488267 w 4488267"/>
                <a:gd name="connsiteY3" fmla="*/ 54307 h 889670"/>
                <a:gd name="connsiteX4" fmla="*/ 3880430 w 4488267"/>
                <a:gd name="connsiteY4" fmla="*/ 663617 h 889670"/>
                <a:gd name="connsiteX5" fmla="*/ 3869979 w 4488267"/>
                <a:gd name="connsiteY5" fmla="*/ 667663 h 889670"/>
                <a:gd name="connsiteX6" fmla="*/ 2244134 w 4488267"/>
                <a:gd name="connsiteY6" fmla="*/ 889670 h 889670"/>
                <a:gd name="connsiteX7" fmla="*/ 618289 w 4488267"/>
                <a:gd name="connsiteY7" fmla="*/ 667663 h 889670"/>
                <a:gd name="connsiteX8" fmla="*/ 607837 w 4488267"/>
                <a:gd name="connsiteY8" fmla="*/ 663616 h 889670"/>
                <a:gd name="connsiteX9" fmla="*/ 0 w 4488267"/>
                <a:gd name="connsiteY9" fmla="*/ 54307 h 88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8267" h="889670">
                  <a:moveTo>
                    <a:pt x="0" y="54307"/>
                  </a:moveTo>
                  <a:cubicBezTo>
                    <a:pt x="558070" y="-51730"/>
                    <a:pt x="3296883" y="30801"/>
                    <a:pt x="3956259" y="27392"/>
                  </a:cubicBezTo>
                  <a:lnTo>
                    <a:pt x="4122621" y="27891"/>
                  </a:lnTo>
                  <a:cubicBezTo>
                    <a:pt x="4290023" y="25376"/>
                    <a:pt x="4419771" y="32093"/>
                    <a:pt x="4488267" y="54307"/>
                  </a:cubicBezTo>
                  <a:lnTo>
                    <a:pt x="3880430" y="663617"/>
                  </a:lnTo>
                  <a:lnTo>
                    <a:pt x="3869979" y="667663"/>
                  </a:lnTo>
                  <a:cubicBezTo>
                    <a:pt x="3483529" y="803249"/>
                    <a:pt x="2898688" y="889670"/>
                    <a:pt x="2244134" y="889670"/>
                  </a:cubicBezTo>
                  <a:cubicBezTo>
                    <a:pt x="1589581" y="889670"/>
                    <a:pt x="1004739" y="803249"/>
                    <a:pt x="618289" y="667663"/>
                  </a:cubicBezTo>
                  <a:lnTo>
                    <a:pt x="607837" y="663616"/>
                  </a:lnTo>
                  <a:lnTo>
                    <a:pt x="0" y="543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ADA9A5-815C-1E56-A2A1-AA4DB21DB8CA}"/>
                </a:ext>
              </a:extLst>
            </p:cNvPr>
            <p:cNvSpPr/>
            <p:nvPr/>
          </p:nvSpPr>
          <p:spPr>
            <a:xfrm>
              <a:off x="2395436" y="2182369"/>
              <a:ext cx="4353128" cy="739391"/>
            </a:xfrm>
            <a:custGeom>
              <a:avLst/>
              <a:gdLst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7578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1482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985854">
                  <a:moveTo>
                    <a:pt x="0" y="0"/>
                  </a:moveTo>
                  <a:lnTo>
                    <a:pt x="6014" y="3189"/>
                  </a:lnTo>
                  <a:cubicBezTo>
                    <a:pt x="483158" y="222151"/>
                    <a:pt x="1600184" y="314829"/>
                    <a:pt x="2902086" y="314829"/>
                  </a:cubicBezTo>
                  <a:cubicBezTo>
                    <a:pt x="4203989" y="314829"/>
                    <a:pt x="5321014" y="222151"/>
                    <a:pt x="5798158" y="3189"/>
                  </a:cubicBezTo>
                  <a:lnTo>
                    <a:pt x="5804170" y="1"/>
                  </a:lnTo>
                  <a:lnTo>
                    <a:pt x="5804170" y="4686"/>
                  </a:lnTo>
                  <a:cubicBezTo>
                    <a:pt x="5804170" y="43413"/>
                    <a:pt x="5792397" y="79390"/>
                    <a:pt x="5772235" y="109233"/>
                  </a:cubicBezTo>
                  <a:lnTo>
                    <a:pt x="5758514" y="124334"/>
                  </a:lnTo>
                  <a:lnTo>
                    <a:pt x="5762443" y="124334"/>
                  </a:lnTo>
                  <a:lnTo>
                    <a:pt x="5146219" y="742050"/>
                  </a:lnTo>
                  <a:lnTo>
                    <a:pt x="5000498" y="777475"/>
                  </a:lnTo>
                  <a:cubicBezTo>
                    <a:pt x="4401494" y="909035"/>
                    <a:pt x="3679385" y="985854"/>
                    <a:pt x="2902085" y="985854"/>
                  </a:cubicBezTo>
                  <a:cubicBezTo>
                    <a:pt x="2124786" y="985854"/>
                    <a:pt x="1402676" y="909035"/>
                    <a:pt x="803672" y="777475"/>
                  </a:cubicBezTo>
                  <a:lnTo>
                    <a:pt x="657952" y="742050"/>
                  </a:lnTo>
                  <a:lnTo>
                    <a:pt x="41728" y="124334"/>
                  </a:lnTo>
                  <a:lnTo>
                    <a:pt x="45656" y="124334"/>
                  </a:lnTo>
                  <a:lnTo>
                    <a:pt x="31935" y="109233"/>
                  </a:lnTo>
                  <a:cubicBezTo>
                    <a:pt x="11773" y="79390"/>
                    <a:pt x="0" y="43413"/>
                    <a:pt x="0" y="46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B49BCAC-EDAC-4026-CA2F-44200E2C4E07}"/>
                </a:ext>
              </a:extLst>
            </p:cNvPr>
            <p:cNvSpPr/>
            <p:nvPr/>
          </p:nvSpPr>
          <p:spPr>
            <a:xfrm>
              <a:off x="4294762" y="3984693"/>
              <a:ext cx="554477" cy="140078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976FFF0-0D7B-33F2-1112-E93C94359E97}"/>
                </a:ext>
              </a:extLst>
            </p:cNvPr>
            <p:cNvSpPr/>
            <p:nvPr/>
          </p:nvSpPr>
          <p:spPr>
            <a:xfrm>
              <a:off x="4294762" y="4147821"/>
              <a:ext cx="554477" cy="1330069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F2B102A-02E5-53A1-4247-5264747363CF}"/>
                </a:ext>
              </a:extLst>
            </p:cNvPr>
            <p:cNvSpPr/>
            <p:nvPr/>
          </p:nvSpPr>
          <p:spPr>
            <a:xfrm>
              <a:off x="4294762" y="4147821"/>
              <a:ext cx="41466" cy="128445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359541-C85F-28AB-AEEE-8EDFDEA2737D}"/>
                </a:ext>
              </a:extLst>
            </p:cNvPr>
            <p:cNvSpPr/>
            <p:nvPr/>
          </p:nvSpPr>
          <p:spPr>
            <a:xfrm>
              <a:off x="4773484" y="4187666"/>
              <a:ext cx="34289" cy="1259784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C001341-B504-393C-15F4-E5ADA8328FF9}"/>
                </a:ext>
              </a:extLst>
            </p:cNvPr>
            <p:cNvSpPr/>
            <p:nvPr/>
          </p:nvSpPr>
          <p:spPr>
            <a:xfrm>
              <a:off x="4457700" y="4222875"/>
              <a:ext cx="240030" cy="1255015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CF3EBF-92C0-0498-DFB2-8B957235FBF9}"/>
                </a:ext>
              </a:extLst>
            </p:cNvPr>
            <p:cNvSpPr/>
            <p:nvPr/>
          </p:nvSpPr>
          <p:spPr>
            <a:xfrm>
              <a:off x="2395436" y="1876218"/>
              <a:ext cx="4353128" cy="5876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CD5B1E-8293-246C-F80F-227C1B9F0F8F}"/>
                </a:ext>
              </a:extLst>
            </p:cNvPr>
            <p:cNvSpPr/>
            <p:nvPr/>
          </p:nvSpPr>
          <p:spPr>
            <a:xfrm>
              <a:off x="4773484" y="2328839"/>
              <a:ext cx="1732183" cy="1873653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7CBC53-5CAD-B04D-EA69-71FCB445A568}"/>
                </a:ext>
              </a:extLst>
            </p:cNvPr>
            <p:cNvSpPr/>
            <p:nvPr/>
          </p:nvSpPr>
          <p:spPr>
            <a:xfrm>
              <a:off x="2504831" y="2291490"/>
              <a:ext cx="1789931" cy="1856686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7E90EDB-DA9C-3CA8-DF1F-C8A0F3C94429}"/>
                </a:ext>
              </a:extLst>
            </p:cNvPr>
            <p:cNvSpPr/>
            <p:nvPr/>
          </p:nvSpPr>
          <p:spPr>
            <a:xfrm>
              <a:off x="2543175" y="1652487"/>
              <a:ext cx="4057650" cy="41828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3B84AC0-E725-2DDA-7348-E5048393FB98}"/>
                </a:ext>
              </a:extLst>
            </p:cNvPr>
            <p:cNvSpPr/>
            <p:nvPr/>
          </p:nvSpPr>
          <p:spPr>
            <a:xfrm>
              <a:off x="3287908" y="1932033"/>
              <a:ext cx="2568188" cy="138743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0232E4F-8885-3630-E4D8-A8236E0DD76E}"/>
                </a:ext>
              </a:extLst>
            </p:cNvPr>
            <p:cNvSpPr/>
            <p:nvPr/>
          </p:nvSpPr>
          <p:spPr>
            <a:xfrm>
              <a:off x="4457701" y="2444664"/>
              <a:ext cx="960119" cy="178911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8F1EA83-7CBA-98F4-9D9A-3E5B5A9E7B52}"/>
                </a:ext>
              </a:extLst>
            </p:cNvPr>
            <p:cNvSpPr/>
            <p:nvPr/>
          </p:nvSpPr>
          <p:spPr>
            <a:xfrm>
              <a:off x="2504830" y="1949419"/>
              <a:ext cx="164075" cy="385777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0732775-17F1-F118-D93A-BC2BAA0EDB2F}"/>
                </a:ext>
              </a:extLst>
            </p:cNvPr>
            <p:cNvSpPr/>
            <p:nvPr/>
          </p:nvSpPr>
          <p:spPr>
            <a:xfrm>
              <a:off x="6167610" y="1986769"/>
              <a:ext cx="338057" cy="39747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B5CF2ED-0694-A069-BF17-8AD673DF0F62}"/>
                </a:ext>
              </a:extLst>
            </p:cNvPr>
            <p:cNvSpPr/>
            <p:nvPr/>
          </p:nvSpPr>
          <p:spPr>
            <a:xfrm>
              <a:off x="4586549" y="2102594"/>
              <a:ext cx="831271" cy="361157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CC109BA-7F74-903F-38E9-E87A95133C42}"/>
              </a:ext>
            </a:extLst>
          </p:cNvPr>
          <p:cNvGrpSpPr/>
          <p:nvPr/>
        </p:nvGrpSpPr>
        <p:grpSpPr>
          <a:xfrm>
            <a:off x="5795505" y="3895790"/>
            <a:ext cx="2194560" cy="1013782"/>
            <a:chOff x="332936" y="259698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AD1705-E4F1-773E-7DF7-9A242660C40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DEE70F-9E98-42A3-726D-8E45FD9A5E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AE6A85CC-1AA8-1955-9972-7C16576D7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6877" y="2926049"/>
            <a:ext cx="369068" cy="369068"/>
          </a:xfrm>
          <a:prstGeom prst="rect">
            <a:avLst/>
          </a:prstGeom>
        </p:spPr>
      </p:pic>
      <p:pic>
        <p:nvPicPr>
          <p:cNvPr id="32" name="Graphic 31" descr="Puzzle">
            <a:extLst>
              <a:ext uri="{FF2B5EF4-FFF2-40B4-BE49-F238E27FC236}">
                <a16:creationId xmlns:a16="http://schemas.microsoft.com/office/drawing/2014/main" id="{F7B853D9-5034-F382-DBD4-461E68D5EC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5336" y="3429000"/>
            <a:ext cx="369068" cy="369068"/>
          </a:xfrm>
          <a:prstGeom prst="rect">
            <a:avLst/>
          </a:prstGeom>
        </p:spPr>
      </p:pic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18B2299C-7F42-00C9-C79E-0F32EDB66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8659" y="3812966"/>
            <a:ext cx="369068" cy="369068"/>
          </a:xfrm>
          <a:prstGeom prst="rect">
            <a:avLst/>
          </a:prstGeom>
        </p:spPr>
      </p:pic>
      <p:pic>
        <p:nvPicPr>
          <p:cNvPr id="34" name="Graphic 33" descr="Rocket">
            <a:extLst>
              <a:ext uri="{FF2B5EF4-FFF2-40B4-BE49-F238E27FC236}">
                <a16:creationId xmlns:a16="http://schemas.microsoft.com/office/drawing/2014/main" id="{21142867-EF2B-CFF0-65B6-18FB7212AF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3043" y="2502094"/>
            <a:ext cx="369068" cy="36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4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9D0E506-B874-4212-5A48-838C8A45516F}"/>
              </a:ext>
            </a:extLst>
          </p:cNvPr>
          <p:cNvGrpSpPr/>
          <p:nvPr/>
        </p:nvGrpSpPr>
        <p:grpSpPr>
          <a:xfrm>
            <a:off x="2395436" y="1652487"/>
            <a:ext cx="4353128" cy="3825403"/>
            <a:chOff x="2395436" y="1652487"/>
            <a:chExt cx="4353128" cy="382540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7A81562-7F1A-E2CE-2116-B3BDCDAD3A48}"/>
                </a:ext>
              </a:extLst>
            </p:cNvPr>
            <p:cNvSpPr/>
            <p:nvPr/>
          </p:nvSpPr>
          <p:spPr>
            <a:xfrm>
              <a:off x="3922111" y="3774619"/>
              <a:ext cx="1299781" cy="651464"/>
            </a:xfrm>
            <a:custGeom>
              <a:avLst/>
              <a:gdLst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51920 h 868619"/>
                <a:gd name="connsiteX4" fmla="*/ 496868 w 1733041"/>
                <a:gd name="connsiteY4" fmla="*/ 0 h 868619"/>
                <a:gd name="connsiteX5" fmla="*/ 1331339 w 1733041"/>
                <a:gd name="connsiteY5" fmla="*/ 0 h 868619"/>
                <a:gd name="connsiteX6" fmla="*/ 1331339 w 1733041"/>
                <a:gd name="connsiteY6" fmla="*/ 45138 h 868619"/>
                <a:gd name="connsiteX7" fmla="*/ 1674485 w 1733041"/>
                <a:gd name="connsiteY7" fmla="*/ 9624 h 868619"/>
                <a:gd name="connsiteX8" fmla="*/ 1733041 w 1733041"/>
                <a:gd name="connsiteY8" fmla="*/ 0 h 868619"/>
                <a:gd name="connsiteX9" fmla="*/ 866520 w 1733041"/>
                <a:gd name="connsiteY9" fmla="*/ 868619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0 h 868619"/>
                <a:gd name="connsiteX4" fmla="*/ 1331339 w 1733041"/>
                <a:gd name="connsiteY4" fmla="*/ 0 h 868619"/>
                <a:gd name="connsiteX5" fmla="*/ 1331339 w 1733041"/>
                <a:gd name="connsiteY5" fmla="*/ 45138 h 868619"/>
                <a:gd name="connsiteX6" fmla="*/ 1674485 w 1733041"/>
                <a:gd name="connsiteY6" fmla="*/ 9624 h 868619"/>
                <a:gd name="connsiteX7" fmla="*/ 1733041 w 1733041"/>
                <a:gd name="connsiteY7" fmla="*/ 0 h 868619"/>
                <a:gd name="connsiteX8" fmla="*/ 866520 w 1733041"/>
                <a:gd name="connsiteY8" fmla="*/ 868619 h 868619"/>
                <a:gd name="connsiteX9" fmla="*/ 0 w 1733041"/>
                <a:gd name="connsiteY9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331339 w 1733041"/>
                <a:gd name="connsiteY4" fmla="*/ 45138 h 868619"/>
                <a:gd name="connsiteX5" fmla="*/ 1674485 w 1733041"/>
                <a:gd name="connsiteY5" fmla="*/ 9624 h 868619"/>
                <a:gd name="connsiteX6" fmla="*/ 1733041 w 1733041"/>
                <a:gd name="connsiteY6" fmla="*/ 0 h 868619"/>
                <a:gd name="connsiteX7" fmla="*/ 866520 w 1733041"/>
                <a:gd name="connsiteY7" fmla="*/ 868619 h 868619"/>
                <a:gd name="connsiteX8" fmla="*/ 0 w 1733041"/>
                <a:gd name="connsiteY8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674485 w 1733041"/>
                <a:gd name="connsiteY4" fmla="*/ 9624 h 868619"/>
                <a:gd name="connsiteX5" fmla="*/ 1733041 w 1733041"/>
                <a:gd name="connsiteY5" fmla="*/ 0 h 868619"/>
                <a:gd name="connsiteX6" fmla="*/ 866520 w 1733041"/>
                <a:gd name="connsiteY6" fmla="*/ 868619 h 868619"/>
                <a:gd name="connsiteX7" fmla="*/ 0 w 1733041"/>
                <a:gd name="connsiteY7" fmla="*/ 0 h 86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041" h="868619">
                  <a:moveTo>
                    <a:pt x="0" y="0"/>
                  </a:moveTo>
                  <a:lnTo>
                    <a:pt x="58555" y="9624"/>
                  </a:lnTo>
                  <a:cubicBezTo>
                    <a:pt x="141366" y="9624"/>
                    <a:pt x="284737" y="1604"/>
                    <a:pt x="496868" y="0"/>
                  </a:cubicBezTo>
                  <a:lnTo>
                    <a:pt x="1331339" y="0"/>
                  </a:lnTo>
                  <a:lnTo>
                    <a:pt x="1674485" y="9624"/>
                  </a:lnTo>
                  <a:lnTo>
                    <a:pt x="1733041" y="0"/>
                  </a:lnTo>
                  <a:lnTo>
                    <a:pt x="866520" y="86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4A383CC-3BDE-EA6B-61EB-14F5E41DBDAF}"/>
                </a:ext>
              </a:extLst>
            </p:cNvPr>
            <p:cNvSpPr/>
            <p:nvPr/>
          </p:nvSpPr>
          <p:spPr>
            <a:xfrm>
              <a:off x="3344779" y="3195889"/>
              <a:ext cx="2454445" cy="627089"/>
            </a:xfrm>
            <a:custGeom>
              <a:avLst/>
              <a:gdLst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114854 h 836119"/>
                <a:gd name="connsiteX4" fmla="*/ 541972 w 3272593"/>
                <a:gd name="connsiteY4" fmla="*/ 0 h 836119"/>
                <a:gd name="connsiteX5" fmla="*/ 2764054 w 3272593"/>
                <a:gd name="connsiteY5" fmla="*/ 0 h 836119"/>
                <a:gd name="connsiteX6" fmla="*/ 2764054 w 3272593"/>
                <a:gd name="connsiteY6" fmla="*/ 109228 h 836119"/>
                <a:gd name="connsiteX7" fmla="*/ 2933545 w 3272593"/>
                <a:gd name="connsiteY7" fmla="*/ 85220 h 836119"/>
                <a:gd name="connsiteX8" fmla="*/ 3262142 w 3272593"/>
                <a:gd name="connsiteY8" fmla="*/ 4047 h 836119"/>
                <a:gd name="connsiteX9" fmla="*/ 3272593 w 3272593"/>
                <a:gd name="connsiteY9" fmla="*/ 1 h 836119"/>
                <a:gd name="connsiteX10" fmla="*/ 2502817 w 3272593"/>
                <a:gd name="connsiteY10" fmla="*/ 771640 h 836119"/>
                <a:gd name="connsiteX11" fmla="*/ 2444261 w 3272593"/>
                <a:gd name="connsiteY11" fmla="*/ 781264 h 836119"/>
                <a:gd name="connsiteX12" fmla="*/ 1636296 w 3272593"/>
                <a:gd name="connsiteY12" fmla="*/ 836119 h 836119"/>
                <a:gd name="connsiteX13" fmla="*/ 828331 w 3272593"/>
                <a:gd name="connsiteY13" fmla="*/ 781264 h 836119"/>
                <a:gd name="connsiteX14" fmla="*/ 769776 w 3272593"/>
                <a:gd name="connsiteY14" fmla="*/ 77164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0 h 836119"/>
                <a:gd name="connsiteX4" fmla="*/ 2764054 w 3272593"/>
                <a:gd name="connsiteY4" fmla="*/ 0 h 836119"/>
                <a:gd name="connsiteX5" fmla="*/ 2764054 w 3272593"/>
                <a:gd name="connsiteY5" fmla="*/ 109228 h 836119"/>
                <a:gd name="connsiteX6" fmla="*/ 2933545 w 3272593"/>
                <a:gd name="connsiteY6" fmla="*/ 85220 h 836119"/>
                <a:gd name="connsiteX7" fmla="*/ 3262142 w 3272593"/>
                <a:gd name="connsiteY7" fmla="*/ 4047 h 836119"/>
                <a:gd name="connsiteX8" fmla="*/ 3272593 w 3272593"/>
                <a:gd name="connsiteY8" fmla="*/ 1 h 836119"/>
                <a:gd name="connsiteX9" fmla="*/ 2502817 w 3272593"/>
                <a:gd name="connsiteY9" fmla="*/ 771640 h 836119"/>
                <a:gd name="connsiteX10" fmla="*/ 2444261 w 3272593"/>
                <a:gd name="connsiteY10" fmla="*/ 781264 h 836119"/>
                <a:gd name="connsiteX11" fmla="*/ 1636296 w 3272593"/>
                <a:gd name="connsiteY11" fmla="*/ 836119 h 836119"/>
                <a:gd name="connsiteX12" fmla="*/ 828331 w 3272593"/>
                <a:gd name="connsiteY12" fmla="*/ 781264 h 836119"/>
                <a:gd name="connsiteX13" fmla="*/ 769776 w 3272593"/>
                <a:gd name="connsiteY13" fmla="*/ 771640 h 836119"/>
                <a:gd name="connsiteX14" fmla="*/ 0 w 3272593"/>
                <a:gd name="connsiteY14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764054 w 3272593"/>
                <a:gd name="connsiteY4" fmla="*/ 109228 h 836119"/>
                <a:gd name="connsiteX5" fmla="*/ 2933545 w 3272593"/>
                <a:gd name="connsiteY5" fmla="*/ 85220 h 836119"/>
                <a:gd name="connsiteX6" fmla="*/ 3262142 w 3272593"/>
                <a:gd name="connsiteY6" fmla="*/ 4047 h 836119"/>
                <a:gd name="connsiteX7" fmla="*/ 3272593 w 3272593"/>
                <a:gd name="connsiteY7" fmla="*/ 1 h 836119"/>
                <a:gd name="connsiteX8" fmla="*/ 2502817 w 3272593"/>
                <a:gd name="connsiteY8" fmla="*/ 771640 h 836119"/>
                <a:gd name="connsiteX9" fmla="*/ 2444261 w 3272593"/>
                <a:gd name="connsiteY9" fmla="*/ 781264 h 836119"/>
                <a:gd name="connsiteX10" fmla="*/ 1636296 w 3272593"/>
                <a:gd name="connsiteY10" fmla="*/ 836119 h 836119"/>
                <a:gd name="connsiteX11" fmla="*/ 828331 w 3272593"/>
                <a:gd name="connsiteY11" fmla="*/ 781264 h 836119"/>
                <a:gd name="connsiteX12" fmla="*/ 769776 w 3272593"/>
                <a:gd name="connsiteY12" fmla="*/ 771640 h 836119"/>
                <a:gd name="connsiteX13" fmla="*/ 0 w 3272593"/>
                <a:gd name="connsiteY13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933545 w 3272593"/>
                <a:gd name="connsiteY4" fmla="*/ 85220 h 836119"/>
                <a:gd name="connsiteX5" fmla="*/ 3262142 w 3272593"/>
                <a:gd name="connsiteY5" fmla="*/ 4047 h 836119"/>
                <a:gd name="connsiteX6" fmla="*/ 3272593 w 3272593"/>
                <a:gd name="connsiteY6" fmla="*/ 1 h 836119"/>
                <a:gd name="connsiteX7" fmla="*/ 2502817 w 3272593"/>
                <a:gd name="connsiteY7" fmla="*/ 771640 h 836119"/>
                <a:gd name="connsiteX8" fmla="*/ 2444261 w 3272593"/>
                <a:gd name="connsiteY8" fmla="*/ 781264 h 836119"/>
                <a:gd name="connsiteX9" fmla="*/ 1636296 w 3272593"/>
                <a:gd name="connsiteY9" fmla="*/ 836119 h 836119"/>
                <a:gd name="connsiteX10" fmla="*/ 828331 w 3272593"/>
                <a:gd name="connsiteY10" fmla="*/ 781264 h 836119"/>
                <a:gd name="connsiteX11" fmla="*/ 769776 w 3272593"/>
                <a:gd name="connsiteY11" fmla="*/ 771640 h 836119"/>
                <a:gd name="connsiteX12" fmla="*/ 0 w 3272593"/>
                <a:gd name="connsiteY12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3262142 w 3272593"/>
                <a:gd name="connsiteY4" fmla="*/ 4047 h 836119"/>
                <a:gd name="connsiteX5" fmla="*/ 3272593 w 3272593"/>
                <a:gd name="connsiteY5" fmla="*/ 1 h 836119"/>
                <a:gd name="connsiteX6" fmla="*/ 2502817 w 3272593"/>
                <a:gd name="connsiteY6" fmla="*/ 771640 h 836119"/>
                <a:gd name="connsiteX7" fmla="*/ 2444261 w 3272593"/>
                <a:gd name="connsiteY7" fmla="*/ 781264 h 836119"/>
                <a:gd name="connsiteX8" fmla="*/ 1636296 w 3272593"/>
                <a:gd name="connsiteY8" fmla="*/ 836119 h 836119"/>
                <a:gd name="connsiteX9" fmla="*/ 828331 w 3272593"/>
                <a:gd name="connsiteY9" fmla="*/ 781264 h 836119"/>
                <a:gd name="connsiteX10" fmla="*/ 769776 w 3272593"/>
                <a:gd name="connsiteY10" fmla="*/ 771640 h 836119"/>
                <a:gd name="connsiteX11" fmla="*/ 0 w 3272593"/>
                <a:gd name="connsiteY11" fmla="*/ 0 h 83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593" h="836119">
                  <a:moveTo>
                    <a:pt x="0" y="0"/>
                  </a:moveTo>
                  <a:lnTo>
                    <a:pt x="10452" y="4047"/>
                  </a:lnTo>
                  <a:cubicBezTo>
                    <a:pt x="100781" y="4047"/>
                    <a:pt x="83038" y="674"/>
                    <a:pt x="541972" y="0"/>
                  </a:cubicBezTo>
                  <a:lnTo>
                    <a:pt x="2764054" y="0"/>
                  </a:lnTo>
                  <a:lnTo>
                    <a:pt x="3262142" y="4047"/>
                  </a:lnTo>
                  <a:lnTo>
                    <a:pt x="3272593" y="1"/>
                  </a:lnTo>
                  <a:lnTo>
                    <a:pt x="2502817" y="771640"/>
                  </a:lnTo>
                  <a:lnTo>
                    <a:pt x="2444261" y="781264"/>
                  </a:lnTo>
                  <a:cubicBezTo>
                    <a:pt x="2189025" y="816914"/>
                    <a:pt x="1917655" y="836119"/>
                    <a:pt x="1636296" y="836119"/>
                  </a:cubicBezTo>
                  <a:cubicBezTo>
                    <a:pt x="1354937" y="836119"/>
                    <a:pt x="1083567" y="816914"/>
                    <a:pt x="828331" y="781264"/>
                  </a:cubicBezTo>
                  <a:lnTo>
                    <a:pt x="769776" y="771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87F2909-9C56-5C68-9100-0AD99E0CE5A1}"/>
                </a:ext>
              </a:extLst>
            </p:cNvPr>
            <p:cNvSpPr/>
            <p:nvPr/>
          </p:nvSpPr>
          <p:spPr>
            <a:xfrm>
              <a:off x="2888902" y="2698176"/>
              <a:ext cx="3366200" cy="667253"/>
            </a:xfrm>
            <a:custGeom>
              <a:avLst/>
              <a:gdLst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45033 h 862278"/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0 h 862278"/>
                <a:gd name="connsiteX0" fmla="*/ 547408 w 4503666"/>
                <a:gd name="connsiteY0" fmla="*/ 27089 h 889367"/>
                <a:gd name="connsiteX1" fmla="*/ 3971658 w 4503666"/>
                <a:gd name="connsiteY1" fmla="*/ 27089 h 889367"/>
                <a:gd name="connsiteX2" fmla="*/ 3971658 w 4503666"/>
                <a:gd name="connsiteY2" fmla="*/ 33552 h 889367"/>
                <a:gd name="connsiteX3" fmla="*/ 4138020 w 4503666"/>
                <a:gd name="connsiteY3" fmla="*/ 27588 h 889367"/>
                <a:gd name="connsiteX4" fmla="*/ 4503666 w 4503666"/>
                <a:gd name="connsiteY4" fmla="*/ 54004 h 889367"/>
                <a:gd name="connsiteX5" fmla="*/ 3895829 w 4503666"/>
                <a:gd name="connsiteY5" fmla="*/ 663314 h 889367"/>
                <a:gd name="connsiteX6" fmla="*/ 3885378 w 4503666"/>
                <a:gd name="connsiteY6" fmla="*/ 667360 h 889367"/>
                <a:gd name="connsiteX7" fmla="*/ 2259533 w 4503666"/>
                <a:gd name="connsiteY7" fmla="*/ 889367 h 889367"/>
                <a:gd name="connsiteX8" fmla="*/ 633688 w 4503666"/>
                <a:gd name="connsiteY8" fmla="*/ 667360 h 889367"/>
                <a:gd name="connsiteX9" fmla="*/ 623236 w 4503666"/>
                <a:gd name="connsiteY9" fmla="*/ 663313 h 889367"/>
                <a:gd name="connsiteX10" fmla="*/ 15399 w 4503666"/>
                <a:gd name="connsiteY10" fmla="*/ 54004 h 889367"/>
                <a:gd name="connsiteX11" fmla="*/ 547408 w 4503666"/>
                <a:gd name="connsiteY11" fmla="*/ 27089 h 889367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3956259 w 4488267"/>
                <a:gd name="connsiteY2" fmla="*/ 33855 h 889670"/>
                <a:gd name="connsiteX3" fmla="*/ 4122621 w 4488267"/>
                <a:gd name="connsiteY3" fmla="*/ 27891 h 889670"/>
                <a:gd name="connsiteX4" fmla="*/ 4488267 w 4488267"/>
                <a:gd name="connsiteY4" fmla="*/ 54307 h 889670"/>
                <a:gd name="connsiteX5" fmla="*/ 3880430 w 4488267"/>
                <a:gd name="connsiteY5" fmla="*/ 663617 h 889670"/>
                <a:gd name="connsiteX6" fmla="*/ 3869979 w 4488267"/>
                <a:gd name="connsiteY6" fmla="*/ 667663 h 889670"/>
                <a:gd name="connsiteX7" fmla="*/ 2244134 w 4488267"/>
                <a:gd name="connsiteY7" fmla="*/ 889670 h 889670"/>
                <a:gd name="connsiteX8" fmla="*/ 618289 w 4488267"/>
                <a:gd name="connsiteY8" fmla="*/ 667663 h 889670"/>
                <a:gd name="connsiteX9" fmla="*/ 607837 w 4488267"/>
                <a:gd name="connsiteY9" fmla="*/ 663616 h 889670"/>
                <a:gd name="connsiteX10" fmla="*/ 0 w 4488267"/>
                <a:gd name="connsiteY10" fmla="*/ 54307 h 889670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4122621 w 4488267"/>
                <a:gd name="connsiteY2" fmla="*/ 27891 h 889670"/>
                <a:gd name="connsiteX3" fmla="*/ 4488267 w 4488267"/>
                <a:gd name="connsiteY3" fmla="*/ 54307 h 889670"/>
                <a:gd name="connsiteX4" fmla="*/ 3880430 w 4488267"/>
                <a:gd name="connsiteY4" fmla="*/ 663617 h 889670"/>
                <a:gd name="connsiteX5" fmla="*/ 3869979 w 4488267"/>
                <a:gd name="connsiteY5" fmla="*/ 667663 h 889670"/>
                <a:gd name="connsiteX6" fmla="*/ 2244134 w 4488267"/>
                <a:gd name="connsiteY6" fmla="*/ 889670 h 889670"/>
                <a:gd name="connsiteX7" fmla="*/ 618289 w 4488267"/>
                <a:gd name="connsiteY7" fmla="*/ 667663 h 889670"/>
                <a:gd name="connsiteX8" fmla="*/ 607837 w 4488267"/>
                <a:gd name="connsiteY8" fmla="*/ 663616 h 889670"/>
                <a:gd name="connsiteX9" fmla="*/ 0 w 4488267"/>
                <a:gd name="connsiteY9" fmla="*/ 54307 h 88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8267" h="889670">
                  <a:moveTo>
                    <a:pt x="0" y="54307"/>
                  </a:moveTo>
                  <a:cubicBezTo>
                    <a:pt x="558070" y="-51730"/>
                    <a:pt x="3296883" y="30801"/>
                    <a:pt x="3956259" y="27392"/>
                  </a:cubicBezTo>
                  <a:lnTo>
                    <a:pt x="4122621" y="27891"/>
                  </a:lnTo>
                  <a:cubicBezTo>
                    <a:pt x="4290023" y="25376"/>
                    <a:pt x="4419771" y="32093"/>
                    <a:pt x="4488267" y="54307"/>
                  </a:cubicBezTo>
                  <a:lnTo>
                    <a:pt x="3880430" y="663617"/>
                  </a:lnTo>
                  <a:lnTo>
                    <a:pt x="3869979" y="667663"/>
                  </a:lnTo>
                  <a:cubicBezTo>
                    <a:pt x="3483529" y="803249"/>
                    <a:pt x="2898688" y="889670"/>
                    <a:pt x="2244134" y="889670"/>
                  </a:cubicBezTo>
                  <a:cubicBezTo>
                    <a:pt x="1589581" y="889670"/>
                    <a:pt x="1004739" y="803249"/>
                    <a:pt x="618289" y="667663"/>
                  </a:cubicBezTo>
                  <a:lnTo>
                    <a:pt x="607837" y="663616"/>
                  </a:lnTo>
                  <a:lnTo>
                    <a:pt x="0" y="543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83471A-0F7F-CAB9-1F6F-FB0191B0D136}"/>
                </a:ext>
              </a:extLst>
            </p:cNvPr>
            <p:cNvSpPr/>
            <p:nvPr/>
          </p:nvSpPr>
          <p:spPr>
            <a:xfrm>
              <a:off x="2395436" y="2182369"/>
              <a:ext cx="4353128" cy="739391"/>
            </a:xfrm>
            <a:custGeom>
              <a:avLst/>
              <a:gdLst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7578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1482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985854">
                  <a:moveTo>
                    <a:pt x="0" y="0"/>
                  </a:moveTo>
                  <a:lnTo>
                    <a:pt x="6014" y="3189"/>
                  </a:lnTo>
                  <a:cubicBezTo>
                    <a:pt x="483158" y="222151"/>
                    <a:pt x="1600184" y="314829"/>
                    <a:pt x="2902086" y="314829"/>
                  </a:cubicBezTo>
                  <a:cubicBezTo>
                    <a:pt x="4203989" y="314829"/>
                    <a:pt x="5321014" y="222151"/>
                    <a:pt x="5798158" y="3189"/>
                  </a:cubicBezTo>
                  <a:lnTo>
                    <a:pt x="5804170" y="1"/>
                  </a:lnTo>
                  <a:lnTo>
                    <a:pt x="5804170" y="4686"/>
                  </a:lnTo>
                  <a:cubicBezTo>
                    <a:pt x="5804170" y="43413"/>
                    <a:pt x="5792397" y="79390"/>
                    <a:pt x="5772235" y="109233"/>
                  </a:cubicBezTo>
                  <a:lnTo>
                    <a:pt x="5758514" y="124334"/>
                  </a:lnTo>
                  <a:lnTo>
                    <a:pt x="5762443" y="124334"/>
                  </a:lnTo>
                  <a:lnTo>
                    <a:pt x="5146219" y="742050"/>
                  </a:lnTo>
                  <a:lnTo>
                    <a:pt x="5000498" y="777475"/>
                  </a:lnTo>
                  <a:cubicBezTo>
                    <a:pt x="4401494" y="909035"/>
                    <a:pt x="3679385" y="985854"/>
                    <a:pt x="2902085" y="985854"/>
                  </a:cubicBezTo>
                  <a:cubicBezTo>
                    <a:pt x="2124786" y="985854"/>
                    <a:pt x="1402676" y="909035"/>
                    <a:pt x="803672" y="777475"/>
                  </a:cubicBezTo>
                  <a:lnTo>
                    <a:pt x="657952" y="742050"/>
                  </a:lnTo>
                  <a:lnTo>
                    <a:pt x="41728" y="124334"/>
                  </a:lnTo>
                  <a:lnTo>
                    <a:pt x="45656" y="124334"/>
                  </a:lnTo>
                  <a:lnTo>
                    <a:pt x="31935" y="109233"/>
                  </a:lnTo>
                  <a:cubicBezTo>
                    <a:pt x="11773" y="79390"/>
                    <a:pt x="0" y="43413"/>
                    <a:pt x="0" y="46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550F70E-B156-D892-5794-23B7275D416B}"/>
                </a:ext>
              </a:extLst>
            </p:cNvPr>
            <p:cNvSpPr/>
            <p:nvPr/>
          </p:nvSpPr>
          <p:spPr>
            <a:xfrm>
              <a:off x="4294762" y="3984693"/>
              <a:ext cx="554477" cy="140078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F1E1CA9-2D2B-0FF9-6B29-FFE53E3B5E01}"/>
                </a:ext>
              </a:extLst>
            </p:cNvPr>
            <p:cNvSpPr/>
            <p:nvPr/>
          </p:nvSpPr>
          <p:spPr>
            <a:xfrm>
              <a:off x="4294762" y="4147821"/>
              <a:ext cx="554477" cy="1330069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E664AA2-5666-F4A6-3C65-4105F662E8EC}"/>
                </a:ext>
              </a:extLst>
            </p:cNvPr>
            <p:cNvSpPr/>
            <p:nvPr/>
          </p:nvSpPr>
          <p:spPr>
            <a:xfrm>
              <a:off x="4294762" y="4147821"/>
              <a:ext cx="41466" cy="128445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A5B99C-288E-BCF2-B46B-93824CC3155D}"/>
                </a:ext>
              </a:extLst>
            </p:cNvPr>
            <p:cNvSpPr/>
            <p:nvPr/>
          </p:nvSpPr>
          <p:spPr>
            <a:xfrm>
              <a:off x="4773484" y="4187666"/>
              <a:ext cx="34289" cy="1259784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2AC5AC-EC3A-7039-B2A8-415CC294A0D8}"/>
                </a:ext>
              </a:extLst>
            </p:cNvPr>
            <p:cNvSpPr/>
            <p:nvPr/>
          </p:nvSpPr>
          <p:spPr>
            <a:xfrm>
              <a:off x="4457700" y="4222875"/>
              <a:ext cx="240030" cy="1255015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479A4DC-9934-5721-EB5A-F5DE11FAE300}"/>
                </a:ext>
              </a:extLst>
            </p:cNvPr>
            <p:cNvSpPr/>
            <p:nvPr/>
          </p:nvSpPr>
          <p:spPr>
            <a:xfrm>
              <a:off x="2395436" y="1876218"/>
              <a:ext cx="4353128" cy="5876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C48D12E-BE04-5359-D433-E7EC1C772D21}"/>
                </a:ext>
              </a:extLst>
            </p:cNvPr>
            <p:cNvSpPr/>
            <p:nvPr/>
          </p:nvSpPr>
          <p:spPr>
            <a:xfrm>
              <a:off x="4773484" y="2328839"/>
              <a:ext cx="1732183" cy="1873653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0136096-A36F-9CE6-0F00-B09EB0EE639E}"/>
                </a:ext>
              </a:extLst>
            </p:cNvPr>
            <p:cNvSpPr/>
            <p:nvPr/>
          </p:nvSpPr>
          <p:spPr>
            <a:xfrm>
              <a:off x="2504831" y="2291490"/>
              <a:ext cx="1789931" cy="1856686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F4AE568-9ECD-3566-8A39-1D27272BFB4B}"/>
                </a:ext>
              </a:extLst>
            </p:cNvPr>
            <p:cNvSpPr/>
            <p:nvPr/>
          </p:nvSpPr>
          <p:spPr>
            <a:xfrm>
              <a:off x="4457701" y="2444664"/>
              <a:ext cx="960119" cy="178911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6FF7583-F861-4FB0-9336-1F8AA9526F93}"/>
                </a:ext>
              </a:extLst>
            </p:cNvPr>
            <p:cNvSpPr/>
            <p:nvPr/>
          </p:nvSpPr>
          <p:spPr>
            <a:xfrm>
              <a:off x="2504830" y="1949419"/>
              <a:ext cx="164075" cy="385777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26DDFA2-9051-3CC7-A2F6-462EF8A82FD4}"/>
                </a:ext>
              </a:extLst>
            </p:cNvPr>
            <p:cNvSpPr/>
            <p:nvPr/>
          </p:nvSpPr>
          <p:spPr>
            <a:xfrm>
              <a:off x="6167610" y="1986769"/>
              <a:ext cx="338057" cy="39747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423E157-2E26-2729-E128-7B6B12E07053}"/>
                </a:ext>
              </a:extLst>
            </p:cNvPr>
            <p:cNvSpPr/>
            <p:nvPr/>
          </p:nvSpPr>
          <p:spPr>
            <a:xfrm>
              <a:off x="4586549" y="2102594"/>
              <a:ext cx="831271" cy="361157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3554553-80C0-0CB3-688A-4533C38AAF8D}"/>
                </a:ext>
              </a:extLst>
            </p:cNvPr>
            <p:cNvSpPr/>
            <p:nvPr/>
          </p:nvSpPr>
          <p:spPr>
            <a:xfrm>
              <a:off x="2543175" y="1652487"/>
              <a:ext cx="4057650" cy="41828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B730978-8815-D9CD-492F-CEF223C8BD80}"/>
                </a:ext>
              </a:extLst>
            </p:cNvPr>
            <p:cNvSpPr/>
            <p:nvPr/>
          </p:nvSpPr>
          <p:spPr>
            <a:xfrm>
              <a:off x="3287908" y="1932033"/>
              <a:ext cx="2568188" cy="138743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6675073" y="2638999"/>
            <a:ext cx="2194560" cy="1013782"/>
            <a:chOff x="332936" y="2596988"/>
            <a:chExt cx="2926080" cy="135170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985018" y="3895789"/>
            <a:ext cx="2194560" cy="1013782"/>
            <a:chOff x="332936" y="4621560"/>
            <a:chExt cx="2926080" cy="135170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274367" y="2638999"/>
            <a:ext cx="2194560" cy="1013782"/>
            <a:chOff x="332936" y="2596988"/>
            <a:chExt cx="2926080" cy="135170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CC109BA-7F74-903F-38E9-E87A95133C42}"/>
              </a:ext>
            </a:extLst>
          </p:cNvPr>
          <p:cNvGrpSpPr/>
          <p:nvPr/>
        </p:nvGrpSpPr>
        <p:grpSpPr>
          <a:xfrm>
            <a:off x="5795505" y="3895790"/>
            <a:ext cx="2194560" cy="1013782"/>
            <a:chOff x="332936" y="259698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AD1705-E4F1-773E-7DF7-9A242660C40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DEE70F-9E98-42A3-726D-8E45FD9A5E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44" name="Graphic 43" descr="Users">
            <a:extLst>
              <a:ext uri="{FF2B5EF4-FFF2-40B4-BE49-F238E27FC236}">
                <a16:creationId xmlns:a16="http://schemas.microsoft.com/office/drawing/2014/main" id="{E0185630-180A-4DD7-D79E-A0A724FAB8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6877" y="2926049"/>
            <a:ext cx="369068" cy="369068"/>
          </a:xfrm>
          <a:prstGeom prst="rect">
            <a:avLst/>
          </a:prstGeom>
        </p:spPr>
      </p:pic>
      <p:pic>
        <p:nvPicPr>
          <p:cNvPr id="45" name="Graphic 44" descr="Puzzle">
            <a:extLst>
              <a:ext uri="{FF2B5EF4-FFF2-40B4-BE49-F238E27FC236}">
                <a16:creationId xmlns:a16="http://schemas.microsoft.com/office/drawing/2014/main" id="{C3AEC937-AE21-6FA8-7701-EE78F7C45E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5336" y="3429000"/>
            <a:ext cx="369068" cy="369068"/>
          </a:xfrm>
          <a:prstGeom prst="rect">
            <a:avLst/>
          </a:prstGeom>
        </p:spPr>
      </p:pic>
      <p:pic>
        <p:nvPicPr>
          <p:cNvPr id="46" name="Graphic 45" descr="Lightbulb">
            <a:extLst>
              <a:ext uri="{FF2B5EF4-FFF2-40B4-BE49-F238E27FC236}">
                <a16:creationId xmlns:a16="http://schemas.microsoft.com/office/drawing/2014/main" id="{73076B8A-6760-18C5-2CA5-6BD49463E4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8659" y="3812966"/>
            <a:ext cx="369068" cy="369068"/>
          </a:xfrm>
          <a:prstGeom prst="rect">
            <a:avLst/>
          </a:prstGeom>
        </p:spPr>
      </p:pic>
      <p:pic>
        <p:nvPicPr>
          <p:cNvPr id="47" name="Graphic 46" descr="Rocket">
            <a:extLst>
              <a:ext uri="{FF2B5EF4-FFF2-40B4-BE49-F238E27FC236}">
                <a16:creationId xmlns:a16="http://schemas.microsoft.com/office/drawing/2014/main" id="{FE9A7CA6-09C1-9FB1-4D01-985290C3D2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3043" y="2502094"/>
            <a:ext cx="369068" cy="36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1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361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Conversion Funnel – Slide Template</vt:lpstr>
      <vt:lpstr>4-Step Conversion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Conversion Funnel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2023-01-05T03:52:45Z</dcterms:modified>
  <cp:category>Charts &amp; Diagrams</cp:category>
</cp:coreProperties>
</file>