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9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8900097" y="2213169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313357" y="3608889"/>
            <a:ext cx="2926080" cy="1290153"/>
            <a:chOff x="332936" y="4652338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365823" y="2213169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DE8BAC5-1EAF-7A7A-97E1-ED0914E8726C}"/>
              </a:ext>
            </a:extLst>
          </p:cNvPr>
          <p:cNvGrpSpPr/>
          <p:nvPr/>
        </p:nvGrpSpPr>
        <p:grpSpPr>
          <a:xfrm>
            <a:off x="3193915" y="1060316"/>
            <a:ext cx="5804170" cy="5100537"/>
            <a:chOff x="3193915" y="1060316"/>
            <a:chExt cx="5804170" cy="510053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87DFECA-879D-A1FD-4F46-58A77181A4BC}"/>
                </a:ext>
              </a:extLst>
            </p:cNvPr>
            <p:cNvSpPr/>
            <p:nvPr/>
          </p:nvSpPr>
          <p:spPr>
            <a:xfrm>
              <a:off x="5229481" y="3889825"/>
              <a:ext cx="1733041" cy="868619"/>
            </a:xfrm>
            <a:custGeom>
              <a:avLst/>
              <a:gdLst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51920 h 868619"/>
                <a:gd name="connsiteX4" fmla="*/ 496868 w 1733041"/>
                <a:gd name="connsiteY4" fmla="*/ 0 h 868619"/>
                <a:gd name="connsiteX5" fmla="*/ 1331339 w 1733041"/>
                <a:gd name="connsiteY5" fmla="*/ 0 h 868619"/>
                <a:gd name="connsiteX6" fmla="*/ 1331339 w 1733041"/>
                <a:gd name="connsiteY6" fmla="*/ 45138 h 868619"/>
                <a:gd name="connsiteX7" fmla="*/ 1674485 w 1733041"/>
                <a:gd name="connsiteY7" fmla="*/ 9624 h 868619"/>
                <a:gd name="connsiteX8" fmla="*/ 1733041 w 1733041"/>
                <a:gd name="connsiteY8" fmla="*/ 0 h 868619"/>
                <a:gd name="connsiteX9" fmla="*/ 866520 w 1733041"/>
                <a:gd name="connsiteY9" fmla="*/ 868619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0 h 868619"/>
                <a:gd name="connsiteX4" fmla="*/ 1331339 w 1733041"/>
                <a:gd name="connsiteY4" fmla="*/ 0 h 868619"/>
                <a:gd name="connsiteX5" fmla="*/ 1331339 w 1733041"/>
                <a:gd name="connsiteY5" fmla="*/ 45138 h 868619"/>
                <a:gd name="connsiteX6" fmla="*/ 1674485 w 1733041"/>
                <a:gd name="connsiteY6" fmla="*/ 9624 h 868619"/>
                <a:gd name="connsiteX7" fmla="*/ 1733041 w 1733041"/>
                <a:gd name="connsiteY7" fmla="*/ 0 h 868619"/>
                <a:gd name="connsiteX8" fmla="*/ 866520 w 1733041"/>
                <a:gd name="connsiteY8" fmla="*/ 868619 h 868619"/>
                <a:gd name="connsiteX9" fmla="*/ 0 w 1733041"/>
                <a:gd name="connsiteY9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331339 w 1733041"/>
                <a:gd name="connsiteY4" fmla="*/ 45138 h 868619"/>
                <a:gd name="connsiteX5" fmla="*/ 1674485 w 1733041"/>
                <a:gd name="connsiteY5" fmla="*/ 9624 h 868619"/>
                <a:gd name="connsiteX6" fmla="*/ 1733041 w 1733041"/>
                <a:gd name="connsiteY6" fmla="*/ 0 h 868619"/>
                <a:gd name="connsiteX7" fmla="*/ 866520 w 1733041"/>
                <a:gd name="connsiteY7" fmla="*/ 868619 h 868619"/>
                <a:gd name="connsiteX8" fmla="*/ 0 w 1733041"/>
                <a:gd name="connsiteY8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674485 w 1733041"/>
                <a:gd name="connsiteY4" fmla="*/ 9624 h 868619"/>
                <a:gd name="connsiteX5" fmla="*/ 1733041 w 1733041"/>
                <a:gd name="connsiteY5" fmla="*/ 0 h 868619"/>
                <a:gd name="connsiteX6" fmla="*/ 866520 w 1733041"/>
                <a:gd name="connsiteY6" fmla="*/ 868619 h 868619"/>
                <a:gd name="connsiteX7" fmla="*/ 0 w 1733041"/>
                <a:gd name="connsiteY7" fmla="*/ 0 h 86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041" h="868619">
                  <a:moveTo>
                    <a:pt x="0" y="0"/>
                  </a:moveTo>
                  <a:lnTo>
                    <a:pt x="58555" y="9624"/>
                  </a:lnTo>
                  <a:cubicBezTo>
                    <a:pt x="141366" y="9624"/>
                    <a:pt x="284737" y="1604"/>
                    <a:pt x="496868" y="0"/>
                  </a:cubicBezTo>
                  <a:lnTo>
                    <a:pt x="1331339" y="0"/>
                  </a:lnTo>
                  <a:lnTo>
                    <a:pt x="1674485" y="9624"/>
                  </a:lnTo>
                  <a:lnTo>
                    <a:pt x="1733041" y="0"/>
                  </a:lnTo>
                  <a:lnTo>
                    <a:pt x="866520" y="86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1F4AE63-8DDB-5468-FE7C-077589459247}"/>
                </a:ext>
              </a:extLst>
            </p:cNvPr>
            <p:cNvSpPr/>
            <p:nvPr/>
          </p:nvSpPr>
          <p:spPr>
            <a:xfrm>
              <a:off x="4459705" y="3118185"/>
              <a:ext cx="3272593" cy="836119"/>
            </a:xfrm>
            <a:custGeom>
              <a:avLst/>
              <a:gdLst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114854 h 836119"/>
                <a:gd name="connsiteX4" fmla="*/ 541972 w 3272593"/>
                <a:gd name="connsiteY4" fmla="*/ 0 h 836119"/>
                <a:gd name="connsiteX5" fmla="*/ 2764054 w 3272593"/>
                <a:gd name="connsiteY5" fmla="*/ 0 h 836119"/>
                <a:gd name="connsiteX6" fmla="*/ 2764054 w 3272593"/>
                <a:gd name="connsiteY6" fmla="*/ 109228 h 836119"/>
                <a:gd name="connsiteX7" fmla="*/ 2933545 w 3272593"/>
                <a:gd name="connsiteY7" fmla="*/ 85220 h 836119"/>
                <a:gd name="connsiteX8" fmla="*/ 3262142 w 3272593"/>
                <a:gd name="connsiteY8" fmla="*/ 4047 h 836119"/>
                <a:gd name="connsiteX9" fmla="*/ 3272593 w 3272593"/>
                <a:gd name="connsiteY9" fmla="*/ 1 h 836119"/>
                <a:gd name="connsiteX10" fmla="*/ 2502817 w 3272593"/>
                <a:gd name="connsiteY10" fmla="*/ 771640 h 836119"/>
                <a:gd name="connsiteX11" fmla="*/ 2444261 w 3272593"/>
                <a:gd name="connsiteY11" fmla="*/ 781264 h 836119"/>
                <a:gd name="connsiteX12" fmla="*/ 1636296 w 3272593"/>
                <a:gd name="connsiteY12" fmla="*/ 836119 h 836119"/>
                <a:gd name="connsiteX13" fmla="*/ 828331 w 3272593"/>
                <a:gd name="connsiteY13" fmla="*/ 781264 h 836119"/>
                <a:gd name="connsiteX14" fmla="*/ 769776 w 3272593"/>
                <a:gd name="connsiteY14" fmla="*/ 77164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0 h 836119"/>
                <a:gd name="connsiteX4" fmla="*/ 2764054 w 3272593"/>
                <a:gd name="connsiteY4" fmla="*/ 0 h 836119"/>
                <a:gd name="connsiteX5" fmla="*/ 2764054 w 3272593"/>
                <a:gd name="connsiteY5" fmla="*/ 109228 h 836119"/>
                <a:gd name="connsiteX6" fmla="*/ 2933545 w 3272593"/>
                <a:gd name="connsiteY6" fmla="*/ 85220 h 836119"/>
                <a:gd name="connsiteX7" fmla="*/ 3262142 w 3272593"/>
                <a:gd name="connsiteY7" fmla="*/ 4047 h 836119"/>
                <a:gd name="connsiteX8" fmla="*/ 3272593 w 3272593"/>
                <a:gd name="connsiteY8" fmla="*/ 1 h 836119"/>
                <a:gd name="connsiteX9" fmla="*/ 2502817 w 3272593"/>
                <a:gd name="connsiteY9" fmla="*/ 771640 h 836119"/>
                <a:gd name="connsiteX10" fmla="*/ 2444261 w 3272593"/>
                <a:gd name="connsiteY10" fmla="*/ 781264 h 836119"/>
                <a:gd name="connsiteX11" fmla="*/ 1636296 w 3272593"/>
                <a:gd name="connsiteY11" fmla="*/ 836119 h 836119"/>
                <a:gd name="connsiteX12" fmla="*/ 828331 w 3272593"/>
                <a:gd name="connsiteY12" fmla="*/ 781264 h 836119"/>
                <a:gd name="connsiteX13" fmla="*/ 769776 w 3272593"/>
                <a:gd name="connsiteY13" fmla="*/ 771640 h 836119"/>
                <a:gd name="connsiteX14" fmla="*/ 0 w 3272593"/>
                <a:gd name="connsiteY14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764054 w 3272593"/>
                <a:gd name="connsiteY4" fmla="*/ 109228 h 836119"/>
                <a:gd name="connsiteX5" fmla="*/ 2933545 w 3272593"/>
                <a:gd name="connsiteY5" fmla="*/ 85220 h 836119"/>
                <a:gd name="connsiteX6" fmla="*/ 3262142 w 3272593"/>
                <a:gd name="connsiteY6" fmla="*/ 4047 h 836119"/>
                <a:gd name="connsiteX7" fmla="*/ 3272593 w 3272593"/>
                <a:gd name="connsiteY7" fmla="*/ 1 h 836119"/>
                <a:gd name="connsiteX8" fmla="*/ 2502817 w 3272593"/>
                <a:gd name="connsiteY8" fmla="*/ 771640 h 836119"/>
                <a:gd name="connsiteX9" fmla="*/ 2444261 w 3272593"/>
                <a:gd name="connsiteY9" fmla="*/ 781264 h 836119"/>
                <a:gd name="connsiteX10" fmla="*/ 1636296 w 3272593"/>
                <a:gd name="connsiteY10" fmla="*/ 836119 h 836119"/>
                <a:gd name="connsiteX11" fmla="*/ 828331 w 3272593"/>
                <a:gd name="connsiteY11" fmla="*/ 781264 h 836119"/>
                <a:gd name="connsiteX12" fmla="*/ 769776 w 3272593"/>
                <a:gd name="connsiteY12" fmla="*/ 771640 h 836119"/>
                <a:gd name="connsiteX13" fmla="*/ 0 w 3272593"/>
                <a:gd name="connsiteY13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933545 w 3272593"/>
                <a:gd name="connsiteY4" fmla="*/ 85220 h 836119"/>
                <a:gd name="connsiteX5" fmla="*/ 3262142 w 3272593"/>
                <a:gd name="connsiteY5" fmla="*/ 4047 h 836119"/>
                <a:gd name="connsiteX6" fmla="*/ 3272593 w 3272593"/>
                <a:gd name="connsiteY6" fmla="*/ 1 h 836119"/>
                <a:gd name="connsiteX7" fmla="*/ 2502817 w 3272593"/>
                <a:gd name="connsiteY7" fmla="*/ 771640 h 836119"/>
                <a:gd name="connsiteX8" fmla="*/ 2444261 w 3272593"/>
                <a:gd name="connsiteY8" fmla="*/ 781264 h 836119"/>
                <a:gd name="connsiteX9" fmla="*/ 1636296 w 3272593"/>
                <a:gd name="connsiteY9" fmla="*/ 836119 h 836119"/>
                <a:gd name="connsiteX10" fmla="*/ 828331 w 3272593"/>
                <a:gd name="connsiteY10" fmla="*/ 781264 h 836119"/>
                <a:gd name="connsiteX11" fmla="*/ 769776 w 3272593"/>
                <a:gd name="connsiteY11" fmla="*/ 771640 h 836119"/>
                <a:gd name="connsiteX12" fmla="*/ 0 w 3272593"/>
                <a:gd name="connsiteY12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3262142 w 3272593"/>
                <a:gd name="connsiteY4" fmla="*/ 4047 h 836119"/>
                <a:gd name="connsiteX5" fmla="*/ 3272593 w 3272593"/>
                <a:gd name="connsiteY5" fmla="*/ 1 h 836119"/>
                <a:gd name="connsiteX6" fmla="*/ 2502817 w 3272593"/>
                <a:gd name="connsiteY6" fmla="*/ 771640 h 836119"/>
                <a:gd name="connsiteX7" fmla="*/ 2444261 w 3272593"/>
                <a:gd name="connsiteY7" fmla="*/ 781264 h 836119"/>
                <a:gd name="connsiteX8" fmla="*/ 1636296 w 3272593"/>
                <a:gd name="connsiteY8" fmla="*/ 836119 h 836119"/>
                <a:gd name="connsiteX9" fmla="*/ 828331 w 3272593"/>
                <a:gd name="connsiteY9" fmla="*/ 781264 h 836119"/>
                <a:gd name="connsiteX10" fmla="*/ 769776 w 3272593"/>
                <a:gd name="connsiteY10" fmla="*/ 771640 h 836119"/>
                <a:gd name="connsiteX11" fmla="*/ 0 w 3272593"/>
                <a:gd name="connsiteY11" fmla="*/ 0 h 8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593" h="836119">
                  <a:moveTo>
                    <a:pt x="0" y="0"/>
                  </a:moveTo>
                  <a:lnTo>
                    <a:pt x="10452" y="4047"/>
                  </a:lnTo>
                  <a:cubicBezTo>
                    <a:pt x="100781" y="4047"/>
                    <a:pt x="83038" y="674"/>
                    <a:pt x="541972" y="0"/>
                  </a:cubicBezTo>
                  <a:lnTo>
                    <a:pt x="2764054" y="0"/>
                  </a:lnTo>
                  <a:lnTo>
                    <a:pt x="3262142" y="4047"/>
                  </a:lnTo>
                  <a:lnTo>
                    <a:pt x="3272593" y="1"/>
                  </a:lnTo>
                  <a:lnTo>
                    <a:pt x="2502817" y="771640"/>
                  </a:lnTo>
                  <a:lnTo>
                    <a:pt x="2444261" y="781264"/>
                  </a:lnTo>
                  <a:cubicBezTo>
                    <a:pt x="2189025" y="816914"/>
                    <a:pt x="1917655" y="836119"/>
                    <a:pt x="1636296" y="836119"/>
                  </a:cubicBezTo>
                  <a:cubicBezTo>
                    <a:pt x="1354937" y="836119"/>
                    <a:pt x="1083567" y="816914"/>
                    <a:pt x="828331" y="781264"/>
                  </a:cubicBezTo>
                  <a:lnTo>
                    <a:pt x="769776" y="771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C5045D9-96D3-4E49-07D4-E6CD34C92DDB}"/>
                </a:ext>
              </a:extLst>
            </p:cNvPr>
            <p:cNvSpPr/>
            <p:nvPr/>
          </p:nvSpPr>
          <p:spPr>
            <a:xfrm>
              <a:off x="3851868" y="2454568"/>
              <a:ext cx="4488267" cy="889670"/>
            </a:xfrm>
            <a:custGeom>
              <a:avLst/>
              <a:gdLst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45033 h 862278"/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0 h 862278"/>
                <a:gd name="connsiteX0" fmla="*/ 547408 w 4503666"/>
                <a:gd name="connsiteY0" fmla="*/ 27089 h 889367"/>
                <a:gd name="connsiteX1" fmla="*/ 3971658 w 4503666"/>
                <a:gd name="connsiteY1" fmla="*/ 27089 h 889367"/>
                <a:gd name="connsiteX2" fmla="*/ 3971658 w 4503666"/>
                <a:gd name="connsiteY2" fmla="*/ 33552 h 889367"/>
                <a:gd name="connsiteX3" fmla="*/ 4138020 w 4503666"/>
                <a:gd name="connsiteY3" fmla="*/ 27588 h 889367"/>
                <a:gd name="connsiteX4" fmla="*/ 4503666 w 4503666"/>
                <a:gd name="connsiteY4" fmla="*/ 54004 h 889367"/>
                <a:gd name="connsiteX5" fmla="*/ 3895829 w 4503666"/>
                <a:gd name="connsiteY5" fmla="*/ 663314 h 889367"/>
                <a:gd name="connsiteX6" fmla="*/ 3885378 w 4503666"/>
                <a:gd name="connsiteY6" fmla="*/ 667360 h 889367"/>
                <a:gd name="connsiteX7" fmla="*/ 2259533 w 4503666"/>
                <a:gd name="connsiteY7" fmla="*/ 889367 h 889367"/>
                <a:gd name="connsiteX8" fmla="*/ 633688 w 4503666"/>
                <a:gd name="connsiteY8" fmla="*/ 667360 h 889367"/>
                <a:gd name="connsiteX9" fmla="*/ 623236 w 4503666"/>
                <a:gd name="connsiteY9" fmla="*/ 663313 h 889367"/>
                <a:gd name="connsiteX10" fmla="*/ 15399 w 4503666"/>
                <a:gd name="connsiteY10" fmla="*/ 54004 h 889367"/>
                <a:gd name="connsiteX11" fmla="*/ 547408 w 4503666"/>
                <a:gd name="connsiteY11" fmla="*/ 27089 h 889367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3956259 w 4488267"/>
                <a:gd name="connsiteY2" fmla="*/ 33855 h 889670"/>
                <a:gd name="connsiteX3" fmla="*/ 4122621 w 4488267"/>
                <a:gd name="connsiteY3" fmla="*/ 27891 h 889670"/>
                <a:gd name="connsiteX4" fmla="*/ 4488267 w 4488267"/>
                <a:gd name="connsiteY4" fmla="*/ 54307 h 889670"/>
                <a:gd name="connsiteX5" fmla="*/ 3880430 w 4488267"/>
                <a:gd name="connsiteY5" fmla="*/ 663617 h 889670"/>
                <a:gd name="connsiteX6" fmla="*/ 3869979 w 4488267"/>
                <a:gd name="connsiteY6" fmla="*/ 667663 h 889670"/>
                <a:gd name="connsiteX7" fmla="*/ 2244134 w 4488267"/>
                <a:gd name="connsiteY7" fmla="*/ 889670 h 889670"/>
                <a:gd name="connsiteX8" fmla="*/ 618289 w 4488267"/>
                <a:gd name="connsiteY8" fmla="*/ 667663 h 889670"/>
                <a:gd name="connsiteX9" fmla="*/ 607837 w 4488267"/>
                <a:gd name="connsiteY9" fmla="*/ 663616 h 889670"/>
                <a:gd name="connsiteX10" fmla="*/ 0 w 4488267"/>
                <a:gd name="connsiteY10" fmla="*/ 54307 h 889670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4122621 w 4488267"/>
                <a:gd name="connsiteY2" fmla="*/ 27891 h 889670"/>
                <a:gd name="connsiteX3" fmla="*/ 4488267 w 4488267"/>
                <a:gd name="connsiteY3" fmla="*/ 54307 h 889670"/>
                <a:gd name="connsiteX4" fmla="*/ 3880430 w 4488267"/>
                <a:gd name="connsiteY4" fmla="*/ 663617 h 889670"/>
                <a:gd name="connsiteX5" fmla="*/ 3869979 w 4488267"/>
                <a:gd name="connsiteY5" fmla="*/ 667663 h 889670"/>
                <a:gd name="connsiteX6" fmla="*/ 2244134 w 4488267"/>
                <a:gd name="connsiteY6" fmla="*/ 889670 h 889670"/>
                <a:gd name="connsiteX7" fmla="*/ 618289 w 4488267"/>
                <a:gd name="connsiteY7" fmla="*/ 667663 h 889670"/>
                <a:gd name="connsiteX8" fmla="*/ 607837 w 4488267"/>
                <a:gd name="connsiteY8" fmla="*/ 663616 h 889670"/>
                <a:gd name="connsiteX9" fmla="*/ 0 w 4488267"/>
                <a:gd name="connsiteY9" fmla="*/ 54307 h 88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8267" h="889670">
                  <a:moveTo>
                    <a:pt x="0" y="54307"/>
                  </a:moveTo>
                  <a:cubicBezTo>
                    <a:pt x="558070" y="-51730"/>
                    <a:pt x="3296883" y="30801"/>
                    <a:pt x="3956259" y="27392"/>
                  </a:cubicBezTo>
                  <a:lnTo>
                    <a:pt x="4122621" y="27891"/>
                  </a:lnTo>
                  <a:cubicBezTo>
                    <a:pt x="4290023" y="25376"/>
                    <a:pt x="4419771" y="32093"/>
                    <a:pt x="4488267" y="54307"/>
                  </a:cubicBezTo>
                  <a:lnTo>
                    <a:pt x="3880430" y="663617"/>
                  </a:lnTo>
                  <a:lnTo>
                    <a:pt x="3869979" y="667663"/>
                  </a:lnTo>
                  <a:cubicBezTo>
                    <a:pt x="3483529" y="803249"/>
                    <a:pt x="2898688" y="889670"/>
                    <a:pt x="2244134" y="889670"/>
                  </a:cubicBezTo>
                  <a:cubicBezTo>
                    <a:pt x="1589581" y="889670"/>
                    <a:pt x="1004739" y="803249"/>
                    <a:pt x="618289" y="667663"/>
                  </a:cubicBezTo>
                  <a:lnTo>
                    <a:pt x="607837" y="663616"/>
                  </a:lnTo>
                  <a:lnTo>
                    <a:pt x="0" y="543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ADA9A5-815C-1E56-A2A1-AA4DB21DB8CA}"/>
                </a:ext>
              </a:extLst>
            </p:cNvPr>
            <p:cNvSpPr/>
            <p:nvPr/>
          </p:nvSpPr>
          <p:spPr>
            <a:xfrm>
              <a:off x="3193915" y="1766826"/>
              <a:ext cx="5804170" cy="985854"/>
            </a:xfrm>
            <a:custGeom>
              <a:avLst/>
              <a:gdLst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7578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1482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985854">
                  <a:moveTo>
                    <a:pt x="0" y="0"/>
                  </a:moveTo>
                  <a:lnTo>
                    <a:pt x="6014" y="3189"/>
                  </a:lnTo>
                  <a:cubicBezTo>
                    <a:pt x="483158" y="222151"/>
                    <a:pt x="1600184" y="314829"/>
                    <a:pt x="2902086" y="314829"/>
                  </a:cubicBezTo>
                  <a:cubicBezTo>
                    <a:pt x="4203989" y="314829"/>
                    <a:pt x="5321014" y="222151"/>
                    <a:pt x="5798158" y="3189"/>
                  </a:cubicBezTo>
                  <a:lnTo>
                    <a:pt x="5804170" y="1"/>
                  </a:lnTo>
                  <a:lnTo>
                    <a:pt x="5804170" y="4686"/>
                  </a:lnTo>
                  <a:cubicBezTo>
                    <a:pt x="5804170" y="43413"/>
                    <a:pt x="5792397" y="79390"/>
                    <a:pt x="5772235" y="109233"/>
                  </a:cubicBezTo>
                  <a:lnTo>
                    <a:pt x="5758514" y="124334"/>
                  </a:lnTo>
                  <a:lnTo>
                    <a:pt x="5762443" y="124334"/>
                  </a:lnTo>
                  <a:lnTo>
                    <a:pt x="5146219" y="742050"/>
                  </a:lnTo>
                  <a:lnTo>
                    <a:pt x="5000498" y="777475"/>
                  </a:lnTo>
                  <a:cubicBezTo>
                    <a:pt x="4401494" y="909035"/>
                    <a:pt x="3679385" y="985854"/>
                    <a:pt x="2902085" y="985854"/>
                  </a:cubicBezTo>
                  <a:cubicBezTo>
                    <a:pt x="2124786" y="985854"/>
                    <a:pt x="1402676" y="909035"/>
                    <a:pt x="803672" y="777475"/>
                  </a:cubicBezTo>
                  <a:lnTo>
                    <a:pt x="657952" y="742050"/>
                  </a:lnTo>
                  <a:lnTo>
                    <a:pt x="41728" y="124334"/>
                  </a:lnTo>
                  <a:lnTo>
                    <a:pt x="45656" y="124334"/>
                  </a:lnTo>
                  <a:lnTo>
                    <a:pt x="31935" y="109233"/>
                  </a:lnTo>
                  <a:cubicBezTo>
                    <a:pt x="11773" y="79390"/>
                    <a:pt x="0" y="43413"/>
                    <a:pt x="0" y="46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B49BCAC-EDAC-4026-CA2F-44200E2C4E07}"/>
                </a:ext>
              </a:extLst>
            </p:cNvPr>
            <p:cNvSpPr/>
            <p:nvPr/>
          </p:nvSpPr>
          <p:spPr>
            <a:xfrm>
              <a:off x="5726349" y="4169923"/>
              <a:ext cx="739302" cy="186771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976FFF0-0D7B-33F2-1112-E93C94359E97}"/>
                </a:ext>
              </a:extLst>
            </p:cNvPr>
            <p:cNvSpPr/>
            <p:nvPr/>
          </p:nvSpPr>
          <p:spPr>
            <a:xfrm>
              <a:off x="5726349" y="4387428"/>
              <a:ext cx="739302" cy="1773425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F2B102A-02E5-53A1-4247-5264747363CF}"/>
                </a:ext>
              </a:extLst>
            </p:cNvPr>
            <p:cNvSpPr/>
            <p:nvPr/>
          </p:nvSpPr>
          <p:spPr>
            <a:xfrm>
              <a:off x="5726349" y="4387428"/>
              <a:ext cx="55288" cy="171260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359541-C85F-28AB-AEEE-8EDFDEA2737D}"/>
                </a:ext>
              </a:extLst>
            </p:cNvPr>
            <p:cNvSpPr/>
            <p:nvPr/>
          </p:nvSpPr>
          <p:spPr>
            <a:xfrm>
              <a:off x="6364645" y="4440555"/>
              <a:ext cx="45719" cy="1679712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C001341-B504-393C-15F4-E5ADA8328FF9}"/>
                </a:ext>
              </a:extLst>
            </p:cNvPr>
            <p:cNvSpPr/>
            <p:nvPr/>
          </p:nvSpPr>
          <p:spPr>
            <a:xfrm>
              <a:off x="5943600" y="4487499"/>
              <a:ext cx="320040" cy="1673353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CF3EBF-92C0-0498-DFB2-8B957235FBF9}"/>
                </a:ext>
              </a:extLst>
            </p:cNvPr>
            <p:cNvSpPr/>
            <p:nvPr/>
          </p:nvSpPr>
          <p:spPr>
            <a:xfrm>
              <a:off x="3193915" y="1358623"/>
              <a:ext cx="5804170" cy="7835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CD5B1E-8293-246C-F80F-227C1B9F0F8F}"/>
                </a:ext>
              </a:extLst>
            </p:cNvPr>
            <p:cNvSpPr/>
            <p:nvPr/>
          </p:nvSpPr>
          <p:spPr>
            <a:xfrm>
              <a:off x="6364645" y="1962119"/>
              <a:ext cx="2309577" cy="2498204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7CBC53-5CAD-B04D-EA69-71FCB445A568}"/>
                </a:ext>
              </a:extLst>
            </p:cNvPr>
            <p:cNvSpPr/>
            <p:nvPr/>
          </p:nvSpPr>
          <p:spPr>
            <a:xfrm>
              <a:off x="3339774" y="1912319"/>
              <a:ext cx="2386575" cy="2475581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7E90EDB-DA9C-3CA8-DF1F-C8A0F3C94429}"/>
                </a:ext>
              </a:extLst>
            </p:cNvPr>
            <p:cNvSpPr/>
            <p:nvPr/>
          </p:nvSpPr>
          <p:spPr>
            <a:xfrm>
              <a:off x="3390900" y="1060316"/>
              <a:ext cx="5410200" cy="55771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3B84AC0-E725-2DDA-7348-E5048393FB98}"/>
                </a:ext>
              </a:extLst>
            </p:cNvPr>
            <p:cNvSpPr/>
            <p:nvPr/>
          </p:nvSpPr>
          <p:spPr>
            <a:xfrm>
              <a:off x="4383876" y="1433044"/>
              <a:ext cx="3424251" cy="184990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232E4F-8885-3630-E4D8-A8236E0DD76E}"/>
                </a:ext>
              </a:extLst>
            </p:cNvPr>
            <p:cNvSpPr/>
            <p:nvPr/>
          </p:nvSpPr>
          <p:spPr>
            <a:xfrm>
              <a:off x="5943600" y="2116552"/>
              <a:ext cx="1280159" cy="238548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8F1EA83-7CBA-98F4-9D9A-3E5B5A9E7B52}"/>
                </a:ext>
              </a:extLst>
            </p:cNvPr>
            <p:cNvSpPr/>
            <p:nvPr/>
          </p:nvSpPr>
          <p:spPr>
            <a:xfrm>
              <a:off x="3339774" y="1456225"/>
              <a:ext cx="218766" cy="514369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0732775-17F1-F118-D93A-BC2BAA0EDB2F}"/>
                </a:ext>
              </a:extLst>
            </p:cNvPr>
            <p:cNvSpPr/>
            <p:nvPr/>
          </p:nvSpPr>
          <p:spPr>
            <a:xfrm>
              <a:off x="8223480" y="1506026"/>
              <a:ext cx="450742" cy="52996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B5CF2ED-0694-A069-BF17-8AD673DF0F62}"/>
                </a:ext>
              </a:extLst>
            </p:cNvPr>
            <p:cNvSpPr/>
            <p:nvPr/>
          </p:nvSpPr>
          <p:spPr>
            <a:xfrm>
              <a:off x="6115398" y="1660458"/>
              <a:ext cx="1108361" cy="481543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CC109BA-7F74-903F-38E9-E87A95133C42}"/>
              </a:ext>
            </a:extLst>
          </p:cNvPr>
          <p:cNvGrpSpPr/>
          <p:nvPr/>
        </p:nvGrpSpPr>
        <p:grpSpPr>
          <a:xfrm>
            <a:off x="7727340" y="360888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AD1705-E4F1-773E-7DF7-9A242660C4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EE70F-9E98-42A3-726D-8E45FD9A5E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AE6A85CC-1AA8-1955-9972-7C16576D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5836" y="2758399"/>
            <a:ext cx="492090" cy="492090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F7B853D9-5034-F382-DBD4-461E68D5EC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3782" y="3429000"/>
            <a:ext cx="492090" cy="492090"/>
          </a:xfrm>
          <a:prstGeom prst="rect">
            <a:avLst/>
          </a:prstGeom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18B2299C-7F42-00C9-C79E-0F32EDB66F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1546" y="3940955"/>
            <a:ext cx="492090" cy="492090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21142867-EF2B-CFF0-65B6-18FB7212AF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7391" y="2193125"/>
            <a:ext cx="492090" cy="4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4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6E1C7163-6F7F-FD5D-CBED-EBA5D15F1896}"/>
              </a:ext>
            </a:extLst>
          </p:cNvPr>
          <p:cNvGrpSpPr/>
          <p:nvPr/>
        </p:nvGrpSpPr>
        <p:grpSpPr>
          <a:xfrm>
            <a:off x="3193915" y="1060316"/>
            <a:ext cx="5804170" cy="5100537"/>
            <a:chOff x="3193915" y="1060316"/>
            <a:chExt cx="5804170" cy="510053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87DFECA-879D-A1FD-4F46-58A77181A4BC}"/>
                </a:ext>
              </a:extLst>
            </p:cNvPr>
            <p:cNvSpPr/>
            <p:nvPr/>
          </p:nvSpPr>
          <p:spPr>
            <a:xfrm>
              <a:off x="5229481" y="3889825"/>
              <a:ext cx="1733041" cy="868619"/>
            </a:xfrm>
            <a:custGeom>
              <a:avLst/>
              <a:gdLst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51920 h 868619"/>
                <a:gd name="connsiteX4" fmla="*/ 496868 w 1733041"/>
                <a:gd name="connsiteY4" fmla="*/ 0 h 868619"/>
                <a:gd name="connsiteX5" fmla="*/ 1331339 w 1733041"/>
                <a:gd name="connsiteY5" fmla="*/ 0 h 868619"/>
                <a:gd name="connsiteX6" fmla="*/ 1331339 w 1733041"/>
                <a:gd name="connsiteY6" fmla="*/ 45138 h 868619"/>
                <a:gd name="connsiteX7" fmla="*/ 1674485 w 1733041"/>
                <a:gd name="connsiteY7" fmla="*/ 9624 h 868619"/>
                <a:gd name="connsiteX8" fmla="*/ 1733041 w 1733041"/>
                <a:gd name="connsiteY8" fmla="*/ 0 h 868619"/>
                <a:gd name="connsiteX9" fmla="*/ 866520 w 1733041"/>
                <a:gd name="connsiteY9" fmla="*/ 868619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52742 w 1733041"/>
                <a:gd name="connsiteY2" fmla="*/ 50420 h 868619"/>
                <a:gd name="connsiteX3" fmla="*/ 496868 w 1733041"/>
                <a:gd name="connsiteY3" fmla="*/ 0 h 868619"/>
                <a:gd name="connsiteX4" fmla="*/ 1331339 w 1733041"/>
                <a:gd name="connsiteY4" fmla="*/ 0 h 868619"/>
                <a:gd name="connsiteX5" fmla="*/ 1331339 w 1733041"/>
                <a:gd name="connsiteY5" fmla="*/ 45138 h 868619"/>
                <a:gd name="connsiteX6" fmla="*/ 1674485 w 1733041"/>
                <a:gd name="connsiteY6" fmla="*/ 9624 h 868619"/>
                <a:gd name="connsiteX7" fmla="*/ 1733041 w 1733041"/>
                <a:gd name="connsiteY7" fmla="*/ 0 h 868619"/>
                <a:gd name="connsiteX8" fmla="*/ 866520 w 1733041"/>
                <a:gd name="connsiteY8" fmla="*/ 868619 h 868619"/>
                <a:gd name="connsiteX9" fmla="*/ 0 w 1733041"/>
                <a:gd name="connsiteY9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331339 w 1733041"/>
                <a:gd name="connsiteY4" fmla="*/ 45138 h 868619"/>
                <a:gd name="connsiteX5" fmla="*/ 1674485 w 1733041"/>
                <a:gd name="connsiteY5" fmla="*/ 9624 h 868619"/>
                <a:gd name="connsiteX6" fmla="*/ 1733041 w 1733041"/>
                <a:gd name="connsiteY6" fmla="*/ 0 h 868619"/>
                <a:gd name="connsiteX7" fmla="*/ 866520 w 1733041"/>
                <a:gd name="connsiteY7" fmla="*/ 868619 h 868619"/>
                <a:gd name="connsiteX8" fmla="*/ 0 w 1733041"/>
                <a:gd name="connsiteY8" fmla="*/ 0 h 868619"/>
                <a:gd name="connsiteX0" fmla="*/ 0 w 1733041"/>
                <a:gd name="connsiteY0" fmla="*/ 0 h 868619"/>
                <a:gd name="connsiteX1" fmla="*/ 58555 w 1733041"/>
                <a:gd name="connsiteY1" fmla="*/ 9624 h 868619"/>
                <a:gd name="connsiteX2" fmla="*/ 496868 w 1733041"/>
                <a:gd name="connsiteY2" fmla="*/ 0 h 868619"/>
                <a:gd name="connsiteX3" fmla="*/ 1331339 w 1733041"/>
                <a:gd name="connsiteY3" fmla="*/ 0 h 868619"/>
                <a:gd name="connsiteX4" fmla="*/ 1674485 w 1733041"/>
                <a:gd name="connsiteY4" fmla="*/ 9624 h 868619"/>
                <a:gd name="connsiteX5" fmla="*/ 1733041 w 1733041"/>
                <a:gd name="connsiteY5" fmla="*/ 0 h 868619"/>
                <a:gd name="connsiteX6" fmla="*/ 866520 w 1733041"/>
                <a:gd name="connsiteY6" fmla="*/ 868619 h 868619"/>
                <a:gd name="connsiteX7" fmla="*/ 0 w 1733041"/>
                <a:gd name="connsiteY7" fmla="*/ 0 h 86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041" h="868619">
                  <a:moveTo>
                    <a:pt x="0" y="0"/>
                  </a:moveTo>
                  <a:lnTo>
                    <a:pt x="58555" y="9624"/>
                  </a:lnTo>
                  <a:cubicBezTo>
                    <a:pt x="141366" y="9624"/>
                    <a:pt x="284737" y="1604"/>
                    <a:pt x="496868" y="0"/>
                  </a:cubicBezTo>
                  <a:lnTo>
                    <a:pt x="1331339" y="0"/>
                  </a:lnTo>
                  <a:lnTo>
                    <a:pt x="1674485" y="9624"/>
                  </a:lnTo>
                  <a:lnTo>
                    <a:pt x="1733041" y="0"/>
                  </a:lnTo>
                  <a:lnTo>
                    <a:pt x="866520" y="8686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E1F4AE63-8DDB-5468-FE7C-077589459247}"/>
                </a:ext>
              </a:extLst>
            </p:cNvPr>
            <p:cNvSpPr/>
            <p:nvPr/>
          </p:nvSpPr>
          <p:spPr>
            <a:xfrm>
              <a:off x="4459705" y="3118185"/>
              <a:ext cx="3272593" cy="836119"/>
            </a:xfrm>
            <a:custGeom>
              <a:avLst/>
              <a:gdLst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114854 h 836119"/>
                <a:gd name="connsiteX4" fmla="*/ 541972 w 3272593"/>
                <a:gd name="connsiteY4" fmla="*/ 0 h 836119"/>
                <a:gd name="connsiteX5" fmla="*/ 2764054 w 3272593"/>
                <a:gd name="connsiteY5" fmla="*/ 0 h 836119"/>
                <a:gd name="connsiteX6" fmla="*/ 2764054 w 3272593"/>
                <a:gd name="connsiteY6" fmla="*/ 109228 h 836119"/>
                <a:gd name="connsiteX7" fmla="*/ 2933545 w 3272593"/>
                <a:gd name="connsiteY7" fmla="*/ 85220 h 836119"/>
                <a:gd name="connsiteX8" fmla="*/ 3262142 w 3272593"/>
                <a:gd name="connsiteY8" fmla="*/ 4047 h 836119"/>
                <a:gd name="connsiteX9" fmla="*/ 3272593 w 3272593"/>
                <a:gd name="connsiteY9" fmla="*/ 1 h 836119"/>
                <a:gd name="connsiteX10" fmla="*/ 2502817 w 3272593"/>
                <a:gd name="connsiteY10" fmla="*/ 771640 h 836119"/>
                <a:gd name="connsiteX11" fmla="*/ 2444261 w 3272593"/>
                <a:gd name="connsiteY11" fmla="*/ 781264 h 836119"/>
                <a:gd name="connsiteX12" fmla="*/ 1636296 w 3272593"/>
                <a:gd name="connsiteY12" fmla="*/ 836119 h 836119"/>
                <a:gd name="connsiteX13" fmla="*/ 828331 w 3272593"/>
                <a:gd name="connsiteY13" fmla="*/ 781264 h 836119"/>
                <a:gd name="connsiteX14" fmla="*/ 769776 w 3272593"/>
                <a:gd name="connsiteY14" fmla="*/ 77164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14886 w 3272593"/>
                <a:gd name="connsiteY2" fmla="*/ 112176 h 836119"/>
                <a:gd name="connsiteX3" fmla="*/ 541972 w 3272593"/>
                <a:gd name="connsiteY3" fmla="*/ 0 h 836119"/>
                <a:gd name="connsiteX4" fmla="*/ 2764054 w 3272593"/>
                <a:gd name="connsiteY4" fmla="*/ 0 h 836119"/>
                <a:gd name="connsiteX5" fmla="*/ 2764054 w 3272593"/>
                <a:gd name="connsiteY5" fmla="*/ 109228 h 836119"/>
                <a:gd name="connsiteX6" fmla="*/ 2933545 w 3272593"/>
                <a:gd name="connsiteY6" fmla="*/ 85220 h 836119"/>
                <a:gd name="connsiteX7" fmla="*/ 3262142 w 3272593"/>
                <a:gd name="connsiteY7" fmla="*/ 4047 h 836119"/>
                <a:gd name="connsiteX8" fmla="*/ 3272593 w 3272593"/>
                <a:gd name="connsiteY8" fmla="*/ 1 h 836119"/>
                <a:gd name="connsiteX9" fmla="*/ 2502817 w 3272593"/>
                <a:gd name="connsiteY9" fmla="*/ 771640 h 836119"/>
                <a:gd name="connsiteX10" fmla="*/ 2444261 w 3272593"/>
                <a:gd name="connsiteY10" fmla="*/ 781264 h 836119"/>
                <a:gd name="connsiteX11" fmla="*/ 1636296 w 3272593"/>
                <a:gd name="connsiteY11" fmla="*/ 836119 h 836119"/>
                <a:gd name="connsiteX12" fmla="*/ 828331 w 3272593"/>
                <a:gd name="connsiteY12" fmla="*/ 781264 h 836119"/>
                <a:gd name="connsiteX13" fmla="*/ 769776 w 3272593"/>
                <a:gd name="connsiteY13" fmla="*/ 771640 h 836119"/>
                <a:gd name="connsiteX14" fmla="*/ 0 w 3272593"/>
                <a:gd name="connsiteY14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764054 w 3272593"/>
                <a:gd name="connsiteY4" fmla="*/ 109228 h 836119"/>
                <a:gd name="connsiteX5" fmla="*/ 2933545 w 3272593"/>
                <a:gd name="connsiteY5" fmla="*/ 85220 h 836119"/>
                <a:gd name="connsiteX6" fmla="*/ 3262142 w 3272593"/>
                <a:gd name="connsiteY6" fmla="*/ 4047 h 836119"/>
                <a:gd name="connsiteX7" fmla="*/ 3272593 w 3272593"/>
                <a:gd name="connsiteY7" fmla="*/ 1 h 836119"/>
                <a:gd name="connsiteX8" fmla="*/ 2502817 w 3272593"/>
                <a:gd name="connsiteY8" fmla="*/ 771640 h 836119"/>
                <a:gd name="connsiteX9" fmla="*/ 2444261 w 3272593"/>
                <a:gd name="connsiteY9" fmla="*/ 781264 h 836119"/>
                <a:gd name="connsiteX10" fmla="*/ 1636296 w 3272593"/>
                <a:gd name="connsiteY10" fmla="*/ 836119 h 836119"/>
                <a:gd name="connsiteX11" fmla="*/ 828331 w 3272593"/>
                <a:gd name="connsiteY11" fmla="*/ 781264 h 836119"/>
                <a:gd name="connsiteX12" fmla="*/ 769776 w 3272593"/>
                <a:gd name="connsiteY12" fmla="*/ 771640 h 836119"/>
                <a:gd name="connsiteX13" fmla="*/ 0 w 3272593"/>
                <a:gd name="connsiteY13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2933545 w 3272593"/>
                <a:gd name="connsiteY4" fmla="*/ 85220 h 836119"/>
                <a:gd name="connsiteX5" fmla="*/ 3262142 w 3272593"/>
                <a:gd name="connsiteY5" fmla="*/ 4047 h 836119"/>
                <a:gd name="connsiteX6" fmla="*/ 3272593 w 3272593"/>
                <a:gd name="connsiteY6" fmla="*/ 1 h 836119"/>
                <a:gd name="connsiteX7" fmla="*/ 2502817 w 3272593"/>
                <a:gd name="connsiteY7" fmla="*/ 771640 h 836119"/>
                <a:gd name="connsiteX8" fmla="*/ 2444261 w 3272593"/>
                <a:gd name="connsiteY8" fmla="*/ 781264 h 836119"/>
                <a:gd name="connsiteX9" fmla="*/ 1636296 w 3272593"/>
                <a:gd name="connsiteY9" fmla="*/ 836119 h 836119"/>
                <a:gd name="connsiteX10" fmla="*/ 828331 w 3272593"/>
                <a:gd name="connsiteY10" fmla="*/ 781264 h 836119"/>
                <a:gd name="connsiteX11" fmla="*/ 769776 w 3272593"/>
                <a:gd name="connsiteY11" fmla="*/ 771640 h 836119"/>
                <a:gd name="connsiteX12" fmla="*/ 0 w 3272593"/>
                <a:gd name="connsiteY12" fmla="*/ 0 h 836119"/>
                <a:gd name="connsiteX0" fmla="*/ 0 w 3272593"/>
                <a:gd name="connsiteY0" fmla="*/ 0 h 836119"/>
                <a:gd name="connsiteX1" fmla="*/ 10452 w 3272593"/>
                <a:gd name="connsiteY1" fmla="*/ 4047 h 836119"/>
                <a:gd name="connsiteX2" fmla="*/ 541972 w 3272593"/>
                <a:gd name="connsiteY2" fmla="*/ 0 h 836119"/>
                <a:gd name="connsiteX3" fmla="*/ 2764054 w 3272593"/>
                <a:gd name="connsiteY3" fmla="*/ 0 h 836119"/>
                <a:gd name="connsiteX4" fmla="*/ 3262142 w 3272593"/>
                <a:gd name="connsiteY4" fmla="*/ 4047 h 836119"/>
                <a:gd name="connsiteX5" fmla="*/ 3272593 w 3272593"/>
                <a:gd name="connsiteY5" fmla="*/ 1 h 836119"/>
                <a:gd name="connsiteX6" fmla="*/ 2502817 w 3272593"/>
                <a:gd name="connsiteY6" fmla="*/ 771640 h 836119"/>
                <a:gd name="connsiteX7" fmla="*/ 2444261 w 3272593"/>
                <a:gd name="connsiteY7" fmla="*/ 781264 h 836119"/>
                <a:gd name="connsiteX8" fmla="*/ 1636296 w 3272593"/>
                <a:gd name="connsiteY8" fmla="*/ 836119 h 836119"/>
                <a:gd name="connsiteX9" fmla="*/ 828331 w 3272593"/>
                <a:gd name="connsiteY9" fmla="*/ 781264 h 836119"/>
                <a:gd name="connsiteX10" fmla="*/ 769776 w 3272593"/>
                <a:gd name="connsiteY10" fmla="*/ 771640 h 836119"/>
                <a:gd name="connsiteX11" fmla="*/ 0 w 3272593"/>
                <a:gd name="connsiteY11" fmla="*/ 0 h 836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2593" h="836119">
                  <a:moveTo>
                    <a:pt x="0" y="0"/>
                  </a:moveTo>
                  <a:lnTo>
                    <a:pt x="10452" y="4047"/>
                  </a:lnTo>
                  <a:cubicBezTo>
                    <a:pt x="100781" y="4047"/>
                    <a:pt x="83038" y="674"/>
                    <a:pt x="541972" y="0"/>
                  </a:cubicBezTo>
                  <a:lnTo>
                    <a:pt x="2764054" y="0"/>
                  </a:lnTo>
                  <a:lnTo>
                    <a:pt x="3262142" y="4047"/>
                  </a:lnTo>
                  <a:lnTo>
                    <a:pt x="3272593" y="1"/>
                  </a:lnTo>
                  <a:lnTo>
                    <a:pt x="2502817" y="771640"/>
                  </a:lnTo>
                  <a:lnTo>
                    <a:pt x="2444261" y="781264"/>
                  </a:lnTo>
                  <a:cubicBezTo>
                    <a:pt x="2189025" y="816914"/>
                    <a:pt x="1917655" y="836119"/>
                    <a:pt x="1636296" y="836119"/>
                  </a:cubicBezTo>
                  <a:cubicBezTo>
                    <a:pt x="1354937" y="836119"/>
                    <a:pt x="1083567" y="816914"/>
                    <a:pt x="828331" y="781264"/>
                  </a:cubicBezTo>
                  <a:lnTo>
                    <a:pt x="769776" y="771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C5045D9-96D3-4E49-07D4-E6CD34C92DDB}"/>
                </a:ext>
              </a:extLst>
            </p:cNvPr>
            <p:cNvSpPr/>
            <p:nvPr/>
          </p:nvSpPr>
          <p:spPr>
            <a:xfrm>
              <a:off x="3851868" y="2454568"/>
              <a:ext cx="4488267" cy="889670"/>
            </a:xfrm>
            <a:custGeom>
              <a:avLst/>
              <a:gdLst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45033 h 862278"/>
                <a:gd name="connsiteX0" fmla="*/ 532009 w 4488267"/>
                <a:gd name="connsiteY0" fmla="*/ 0 h 862278"/>
                <a:gd name="connsiteX1" fmla="*/ 3956259 w 4488267"/>
                <a:gd name="connsiteY1" fmla="*/ 0 h 862278"/>
                <a:gd name="connsiteX2" fmla="*/ 3956259 w 4488267"/>
                <a:gd name="connsiteY2" fmla="*/ 6463 h 862278"/>
                <a:gd name="connsiteX3" fmla="*/ 4122621 w 4488267"/>
                <a:gd name="connsiteY3" fmla="*/ 499 h 862278"/>
                <a:gd name="connsiteX4" fmla="*/ 4488267 w 4488267"/>
                <a:gd name="connsiteY4" fmla="*/ 26915 h 862278"/>
                <a:gd name="connsiteX5" fmla="*/ 3880430 w 4488267"/>
                <a:gd name="connsiteY5" fmla="*/ 636225 h 862278"/>
                <a:gd name="connsiteX6" fmla="*/ 3869979 w 4488267"/>
                <a:gd name="connsiteY6" fmla="*/ 640271 h 862278"/>
                <a:gd name="connsiteX7" fmla="*/ 2244134 w 4488267"/>
                <a:gd name="connsiteY7" fmla="*/ 862278 h 862278"/>
                <a:gd name="connsiteX8" fmla="*/ 618289 w 4488267"/>
                <a:gd name="connsiteY8" fmla="*/ 640271 h 862278"/>
                <a:gd name="connsiteX9" fmla="*/ 607837 w 4488267"/>
                <a:gd name="connsiteY9" fmla="*/ 636224 h 862278"/>
                <a:gd name="connsiteX10" fmla="*/ 0 w 4488267"/>
                <a:gd name="connsiteY10" fmla="*/ 26915 h 862278"/>
                <a:gd name="connsiteX11" fmla="*/ 532009 w 4488267"/>
                <a:gd name="connsiteY11" fmla="*/ 0 h 862278"/>
                <a:gd name="connsiteX0" fmla="*/ 547408 w 4503666"/>
                <a:gd name="connsiteY0" fmla="*/ 27089 h 889367"/>
                <a:gd name="connsiteX1" fmla="*/ 3971658 w 4503666"/>
                <a:gd name="connsiteY1" fmla="*/ 27089 h 889367"/>
                <a:gd name="connsiteX2" fmla="*/ 3971658 w 4503666"/>
                <a:gd name="connsiteY2" fmla="*/ 33552 h 889367"/>
                <a:gd name="connsiteX3" fmla="*/ 4138020 w 4503666"/>
                <a:gd name="connsiteY3" fmla="*/ 27588 h 889367"/>
                <a:gd name="connsiteX4" fmla="*/ 4503666 w 4503666"/>
                <a:gd name="connsiteY4" fmla="*/ 54004 h 889367"/>
                <a:gd name="connsiteX5" fmla="*/ 3895829 w 4503666"/>
                <a:gd name="connsiteY5" fmla="*/ 663314 h 889367"/>
                <a:gd name="connsiteX6" fmla="*/ 3885378 w 4503666"/>
                <a:gd name="connsiteY6" fmla="*/ 667360 h 889367"/>
                <a:gd name="connsiteX7" fmla="*/ 2259533 w 4503666"/>
                <a:gd name="connsiteY7" fmla="*/ 889367 h 889367"/>
                <a:gd name="connsiteX8" fmla="*/ 633688 w 4503666"/>
                <a:gd name="connsiteY8" fmla="*/ 667360 h 889367"/>
                <a:gd name="connsiteX9" fmla="*/ 623236 w 4503666"/>
                <a:gd name="connsiteY9" fmla="*/ 663313 h 889367"/>
                <a:gd name="connsiteX10" fmla="*/ 15399 w 4503666"/>
                <a:gd name="connsiteY10" fmla="*/ 54004 h 889367"/>
                <a:gd name="connsiteX11" fmla="*/ 547408 w 4503666"/>
                <a:gd name="connsiteY11" fmla="*/ 27089 h 889367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3956259 w 4488267"/>
                <a:gd name="connsiteY2" fmla="*/ 33855 h 889670"/>
                <a:gd name="connsiteX3" fmla="*/ 4122621 w 4488267"/>
                <a:gd name="connsiteY3" fmla="*/ 27891 h 889670"/>
                <a:gd name="connsiteX4" fmla="*/ 4488267 w 4488267"/>
                <a:gd name="connsiteY4" fmla="*/ 54307 h 889670"/>
                <a:gd name="connsiteX5" fmla="*/ 3880430 w 4488267"/>
                <a:gd name="connsiteY5" fmla="*/ 663617 h 889670"/>
                <a:gd name="connsiteX6" fmla="*/ 3869979 w 4488267"/>
                <a:gd name="connsiteY6" fmla="*/ 667663 h 889670"/>
                <a:gd name="connsiteX7" fmla="*/ 2244134 w 4488267"/>
                <a:gd name="connsiteY7" fmla="*/ 889670 h 889670"/>
                <a:gd name="connsiteX8" fmla="*/ 618289 w 4488267"/>
                <a:gd name="connsiteY8" fmla="*/ 667663 h 889670"/>
                <a:gd name="connsiteX9" fmla="*/ 607837 w 4488267"/>
                <a:gd name="connsiteY9" fmla="*/ 663616 h 889670"/>
                <a:gd name="connsiteX10" fmla="*/ 0 w 4488267"/>
                <a:gd name="connsiteY10" fmla="*/ 54307 h 889670"/>
                <a:gd name="connsiteX0" fmla="*/ 0 w 4488267"/>
                <a:gd name="connsiteY0" fmla="*/ 54307 h 889670"/>
                <a:gd name="connsiteX1" fmla="*/ 3956259 w 4488267"/>
                <a:gd name="connsiteY1" fmla="*/ 27392 h 889670"/>
                <a:gd name="connsiteX2" fmla="*/ 4122621 w 4488267"/>
                <a:gd name="connsiteY2" fmla="*/ 27891 h 889670"/>
                <a:gd name="connsiteX3" fmla="*/ 4488267 w 4488267"/>
                <a:gd name="connsiteY3" fmla="*/ 54307 h 889670"/>
                <a:gd name="connsiteX4" fmla="*/ 3880430 w 4488267"/>
                <a:gd name="connsiteY4" fmla="*/ 663617 h 889670"/>
                <a:gd name="connsiteX5" fmla="*/ 3869979 w 4488267"/>
                <a:gd name="connsiteY5" fmla="*/ 667663 h 889670"/>
                <a:gd name="connsiteX6" fmla="*/ 2244134 w 4488267"/>
                <a:gd name="connsiteY6" fmla="*/ 889670 h 889670"/>
                <a:gd name="connsiteX7" fmla="*/ 618289 w 4488267"/>
                <a:gd name="connsiteY7" fmla="*/ 667663 h 889670"/>
                <a:gd name="connsiteX8" fmla="*/ 607837 w 4488267"/>
                <a:gd name="connsiteY8" fmla="*/ 663616 h 889670"/>
                <a:gd name="connsiteX9" fmla="*/ 0 w 4488267"/>
                <a:gd name="connsiteY9" fmla="*/ 54307 h 88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88267" h="889670">
                  <a:moveTo>
                    <a:pt x="0" y="54307"/>
                  </a:moveTo>
                  <a:cubicBezTo>
                    <a:pt x="558070" y="-51730"/>
                    <a:pt x="3296883" y="30801"/>
                    <a:pt x="3956259" y="27392"/>
                  </a:cubicBezTo>
                  <a:lnTo>
                    <a:pt x="4122621" y="27891"/>
                  </a:lnTo>
                  <a:cubicBezTo>
                    <a:pt x="4290023" y="25376"/>
                    <a:pt x="4419771" y="32093"/>
                    <a:pt x="4488267" y="54307"/>
                  </a:cubicBezTo>
                  <a:lnTo>
                    <a:pt x="3880430" y="663617"/>
                  </a:lnTo>
                  <a:lnTo>
                    <a:pt x="3869979" y="667663"/>
                  </a:lnTo>
                  <a:cubicBezTo>
                    <a:pt x="3483529" y="803249"/>
                    <a:pt x="2898688" y="889670"/>
                    <a:pt x="2244134" y="889670"/>
                  </a:cubicBezTo>
                  <a:cubicBezTo>
                    <a:pt x="1589581" y="889670"/>
                    <a:pt x="1004739" y="803249"/>
                    <a:pt x="618289" y="667663"/>
                  </a:cubicBezTo>
                  <a:lnTo>
                    <a:pt x="607837" y="663616"/>
                  </a:lnTo>
                  <a:lnTo>
                    <a:pt x="0" y="5430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CADA9A5-815C-1E56-A2A1-AA4DB21DB8CA}"/>
                </a:ext>
              </a:extLst>
            </p:cNvPr>
            <p:cNvSpPr/>
            <p:nvPr/>
          </p:nvSpPr>
          <p:spPr>
            <a:xfrm>
              <a:off x="3193915" y="1766826"/>
              <a:ext cx="5804170" cy="985854"/>
            </a:xfrm>
            <a:custGeom>
              <a:avLst/>
              <a:gdLst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7578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  <a:gd name="connsiteX0" fmla="*/ 0 w 5804170"/>
                <a:gd name="connsiteY0" fmla="*/ 0 h 985854"/>
                <a:gd name="connsiteX1" fmla="*/ 6014 w 5804170"/>
                <a:gd name="connsiteY1" fmla="*/ 3189 h 985854"/>
                <a:gd name="connsiteX2" fmla="*/ 2902086 w 5804170"/>
                <a:gd name="connsiteY2" fmla="*/ 314829 h 985854"/>
                <a:gd name="connsiteX3" fmla="*/ 5798158 w 5804170"/>
                <a:gd name="connsiteY3" fmla="*/ 3189 h 985854"/>
                <a:gd name="connsiteX4" fmla="*/ 5804170 w 5804170"/>
                <a:gd name="connsiteY4" fmla="*/ 1 h 985854"/>
                <a:gd name="connsiteX5" fmla="*/ 5804170 w 5804170"/>
                <a:gd name="connsiteY5" fmla="*/ 4686 h 985854"/>
                <a:gd name="connsiteX6" fmla="*/ 5772235 w 5804170"/>
                <a:gd name="connsiteY6" fmla="*/ 109233 h 985854"/>
                <a:gd name="connsiteX7" fmla="*/ 5758514 w 5804170"/>
                <a:gd name="connsiteY7" fmla="*/ 124334 h 985854"/>
                <a:gd name="connsiteX8" fmla="*/ 5762443 w 5804170"/>
                <a:gd name="connsiteY8" fmla="*/ 124334 h 985854"/>
                <a:gd name="connsiteX9" fmla="*/ 5146219 w 5804170"/>
                <a:gd name="connsiteY9" fmla="*/ 742050 h 985854"/>
                <a:gd name="connsiteX10" fmla="*/ 5000498 w 5804170"/>
                <a:gd name="connsiteY10" fmla="*/ 777475 h 985854"/>
                <a:gd name="connsiteX11" fmla="*/ 2902085 w 5804170"/>
                <a:gd name="connsiteY11" fmla="*/ 985854 h 985854"/>
                <a:gd name="connsiteX12" fmla="*/ 803672 w 5804170"/>
                <a:gd name="connsiteY12" fmla="*/ 777475 h 985854"/>
                <a:gd name="connsiteX13" fmla="*/ 657952 w 5804170"/>
                <a:gd name="connsiteY13" fmla="*/ 742050 h 985854"/>
                <a:gd name="connsiteX14" fmla="*/ 41728 w 5804170"/>
                <a:gd name="connsiteY14" fmla="*/ 124334 h 985854"/>
                <a:gd name="connsiteX15" fmla="*/ 45656 w 5804170"/>
                <a:gd name="connsiteY15" fmla="*/ 124334 h 985854"/>
                <a:gd name="connsiteX16" fmla="*/ 31935 w 5804170"/>
                <a:gd name="connsiteY16" fmla="*/ 109233 h 985854"/>
                <a:gd name="connsiteX17" fmla="*/ 0 w 5804170"/>
                <a:gd name="connsiteY17" fmla="*/ 4686 h 985854"/>
                <a:gd name="connsiteX18" fmla="*/ 0 w 5804170"/>
                <a:gd name="connsiteY18" fmla="*/ 0 h 98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04170" h="985854">
                  <a:moveTo>
                    <a:pt x="0" y="0"/>
                  </a:moveTo>
                  <a:lnTo>
                    <a:pt x="6014" y="3189"/>
                  </a:lnTo>
                  <a:cubicBezTo>
                    <a:pt x="483158" y="222151"/>
                    <a:pt x="1600184" y="314829"/>
                    <a:pt x="2902086" y="314829"/>
                  </a:cubicBezTo>
                  <a:cubicBezTo>
                    <a:pt x="4203989" y="314829"/>
                    <a:pt x="5321014" y="222151"/>
                    <a:pt x="5798158" y="3189"/>
                  </a:cubicBezTo>
                  <a:lnTo>
                    <a:pt x="5804170" y="1"/>
                  </a:lnTo>
                  <a:lnTo>
                    <a:pt x="5804170" y="4686"/>
                  </a:lnTo>
                  <a:cubicBezTo>
                    <a:pt x="5804170" y="43413"/>
                    <a:pt x="5792397" y="79390"/>
                    <a:pt x="5772235" y="109233"/>
                  </a:cubicBezTo>
                  <a:lnTo>
                    <a:pt x="5758514" y="124334"/>
                  </a:lnTo>
                  <a:lnTo>
                    <a:pt x="5762443" y="124334"/>
                  </a:lnTo>
                  <a:lnTo>
                    <a:pt x="5146219" y="742050"/>
                  </a:lnTo>
                  <a:lnTo>
                    <a:pt x="5000498" y="777475"/>
                  </a:lnTo>
                  <a:cubicBezTo>
                    <a:pt x="4401494" y="909035"/>
                    <a:pt x="3679385" y="985854"/>
                    <a:pt x="2902085" y="985854"/>
                  </a:cubicBezTo>
                  <a:cubicBezTo>
                    <a:pt x="2124786" y="985854"/>
                    <a:pt x="1402676" y="909035"/>
                    <a:pt x="803672" y="777475"/>
                  </a:cubicBezTo>
                  <a:lnTo>
                    <a:pt x="657952" y="742050"/>
                  </a:lnTo>
                  <a:lnTo>
                    <a:pt x="41728" y="124334"/>
                  </a:lnTo>
                  <a:lnTo>
                    <a:pt x="45656" y="124334"/>
                  </a:lnTo>
                  <a:lnTo>
                    <a:pt x="31935" y="109233"/>
                  </a:lnTo>
                  <a:cubicBezTo>
                    <a:pt x="11773" y="79390"/>
                    <a:pt x="0" y="43413"/>
                    <a:pt x="0" y="468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B49BCAC-EDAC-4026-CA2F-44200E2C4E07}"/>
                </a:ext>
              </a:extLst>
            </p:cNvPr>
            <p:cNvSpPr/>
            <p:nvPr/>
          </p:nvSpPr>
          <p:spPr>
            <a:xfrm>
              <a:off x="5726349" y="4169923"/>
              <a:ext cx="739302" cy="186771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976FFF0-0D7B-33F2-1112-E93C94359E97}"/>
                </a:ext>
              </a:extLst>
            </p:cNvPr>
            <p:cNvSpPr/>
            <p:nvPr/>
          </p:nvSpPr>
          <p:spPr>
            <a:xfrm>
              <a:off x="5726349" y="4387428"/>
              <a:ext cx="739302" cy="1773425"/>
            </a:xfrm>
            <a:custGeom>
              <a:avLst/>
              <a:gdLst>
                <a:gd name="connsiteX0" fmla="*/ 0 w 739302"/>
                <a:gd name="connsiteY0" fmla="*/ 0 h 1773425"/>
                <a:gd name="connsiteX1" fmla="*/ 3921 w 739302"/>
                <a:gd name="connsiteY1" fmla="*/ 0 h 1773425"/>
                <a:gd name="connsiteX2" fmla="*/ 7510 w 739302"/>
                <a:gd name="connsiteY2" fmla="*/ 12336 h 1773425"/>
                <a:gd name="connsiteX3" fmla="*/ 369651 w 739302"/>
                <a:gd name="connsiteY3" fmla="*/ 114605 h 1773425"/>
                <a:gd name="connsiteX4" fmla="*/ 731792 w 739302"/>
                <a:gd name="connsiteY4" fmla="*/ 12336 h 1773425"/>
                <a:gd name="connsiteX5" fmla="*/ 735381 w 739302"/>
                <a:gd name="connsiteY5" fmla="*/ 0 h 1773425"/>
                <a:gd name="connsiteX6" fmla="*/ 739302 w 739302"/>
                <a:gd name="connsiteY6" fmla="*/ 0 h 1773425"/>
                <a:gd name="connsiteX7" fmla="*/ 739302 w 739302"/>
                <a:gd name="connsiteY7" fmla="*/ 1645343 h 1773425"/>
                <a:gd name="connsiteX8" fmla="*/ 739302 w 739302"/>
                <a:gd name="connsiteY8" fmla="*/ 1650207 h 1773425"/>
                <a:gd name="connsiteX9" fmla="*/ 737887 w 739302"/>
                <a:gd name="connsiteY9" fmla="*/ 1650207 h 1773425"/>
                <a:gd name="connsiteX10" fmla="*/ 731792 w 739302"/>
                <a:gd name="connsiteY10" fmla="*/ 1671156 h 1773425"/>
                <a:gd name="connsiteX11" fmla="*/ 369651 w 739302"/>
                <a:gd name="connsiteY11" fmla="*/ 1773425 h 1773425"/>
                <a:gd name="connsiteX12" fmla="*/ 7510 w 739302"/>
                <a:gd name="connsiteY12" fmla="*/ 1671156 h 1773425"/>
                <a:gd name="connsiteX13" fmla="*/ 1415 w 739302"/>
                <a:gd name="connsiteY13" fmla="*/ 1650207 h 1773425"/>
                <a:gd name="connsiteX14" fmla="*/ 0 w 739302"/>
                <a:gd name="connsiteY14" fmla="*/ 1650207 h 1773425"/>
                <a:gd name="connsiteX15" fmla="*/ 0 w 739302"/>
                <a:gd name="connsiteY15" fmla="*/ 1645343 h 177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39302" h="1773425">
                  <a:moveTo>
                    <a:pt x="0" y="0"/>
                  </a:moveTo>
                  <a:lnTo>
                    <a:pt x="3921" y="0"/>
                  </a:lnTo>
                  <a:lnTo>
                    <a:pt x="7510" y="12336"/>
                  </a:lnTo>
                  <a:cubicBezTo>
                    <a:pt x="41979" y="70701"/>
                    <a:pt x="191017" y="114605"/>
                    <a:pt x="369651" y="114605"/>
                  </a:cubicBezTo>
                  <a:cubicBezTo>
                    <a:pt x="548285" y="114605"/>
                    <a:pt x="697324" y="70701"/>
                    <a:pt x="731792" y="12336"/>
                  </a:cubicBezTo>
                  <a:lnTo>
                    <a:pt x="735381" y="0"/>
                  </a:lnTo>
                  <a:lnTo>
                    <a:pt x="739302" y="0"/>
                  </a:lnTo>
                  <a:lnTo>
                    <a:pt x="739302" y="1645343"/>
                  </a:lnTo>
                  <a:lnTo>
                    <a:pt x="739302" y="1650207"/>
                  </a:lnTo>
                  <a:lnTo>
                    <a:pt x="737887" y="1650207"/>
                  </a:lnTo>
                  <a:lnTo>
                    <a:pt x="731792" y="1671156"/>
                  </a:lnTo>
                  <a:cubicBezTo>
                    <a:pt x="697324" y="1729521"/>
                    <a:pt x="548285" y="1773425"/>
                    <a:pt x="369651" y="1773425"/>
                  </a:cubicBezTo>
                  <a:cubicBezTo>
                    <a:pt x="191017" y="1773425"/>
                    <a:pt x="41979" y="1729521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F2B102A-02E5-53A1-4247-5264747363CF}"/>
                </a:ext>
              </a:extLst>
            </p:cNvPr>
            <p:cNvSpPr/>
            <p:nvPr/>
          </p:nvSpPr>
          <p:spPr>
            <a:xfrm>
              <a:off x="5726349" y="4387428"/>
              <a:ext cx="55288" cy="1712601"/>
            </a:xfrm>
            <a:custGeom>
              <a:avLst/>
              <a:gdLst>
                <a:gd name="connsiteX0" fmla="*/ 0 w 55288"/>
                <a:gd name="connsiteY0" fmla="*/ 0 h 1712601"/>
                <a:gd name="connsiteX1" fmla="*/ 3921 w 55288"/>
                <a:gd name="connsiteY1" fmla="*/ 0 h 1712601"/>
                <a:gd name="connsiteX2" fmla="*/ 7510 w 55288"/>
                <a:gd name="connsiteY2" fmla="*/ 12337 h 1712601"/>
                <a:gd name="connsiteX3" fmla="*/ 29049 w 55288"/>
                <a:gd name="connsiteY3" fmla="*/ 36379 h 1712601"/>
                <a:gd name="connsiteX4" fmla="*/ 55288 w 55288"/>
                <a:gd name="connsiteY4" fmla="*/ 53129 h 1712601"/>
                <a:gd name="connsiteX5" fmla="*/ 55288 w 55288"/>
                <a:gd name="connsiteY5" fmla="*/ 1712601 h 1712601"/>
                <a:gd name="connsiteX6" fmla="*/ 53516 w 55288"/>
                <a:gd name="connsiteY6" fmla="*/ 1711759 h 1712601"/>
                <a:gd name="connsiteX7" fmla="*/ 7510 w 55288"/>
                <a:gd name="connsiteY7" fmla="*/ 1671156 h 1712601"/>
                <a:gd name="connsiteX8" fmla="*/ 1415 w 55288"/>
                <a:gd name="connsiteY8" fmla="*/ 1650207 h 1712601"/>
                <a:gd name="connsiteX9" fmla="*/ 0 w 55288"/>
                <a:gd name="connsiteY9" fmla="*/ 1650207 h 1712601"/>
                <a:gd name="connsiteX10" fmla="*/ 0 w 55288"/>
                <a:gd name="connsiteY10" fmla="*/ 1645343 h 1712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288" h="1712601">
                  <a:moveTo>
                    <a:pt x="0" y="0"/>
                  </a:moveTo>
                  <a:lnTo>
                    <a:pt x="3921" y="0"/>
                  </a:lnTo>
                  <a:lnTo>
                    <a:pt x="7510" y="12337"/>
                  </a:lnTo>
                  <a:cubicBezTo>
                    <a:pt x="12435" y="20675"/>
                    <a:pt x="19697" y="28717"/>
                    <a:pt x="29049" y="36379"/>
                  </a:cubicBezTo>
                  <a:lnTo>
                    <a:pt x="55288" y="53129"/>
                  </a:lnTo>
                  <a:lnTo>
                    <a:pt x="55288" y="1712601"/>
                  </a:lnTo>
                  <a:lnTo>
                    <a:pt x="53516" y="1711759"/>
                  </a:lnTo>
                  <a:cubicBezTo>
                    <a:pt x="31905" y="1699435"/>
                    <a:pt x="16128" y="1685748"/>
                    <a:pt x="7510" y="1671156"/>
                  </a:cubicBezTo>
                  <a:lnTo>
                    <a:pt x="1415" y="1650207"/>
                  </a:lnTo>
                  <a:lnTo>
                    <a:pt x="0" y="1650207"/>
                  </a:lnTo>
                  <a:lnTo>
                    <a:pt x="0" y="164534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359541-C85F-28AB-AEEE-8EDFDEA2737D}"/>
                </a:ext>
              </a:extLst>
            </p:cNvPr>
            <p:cNvSpPr/>
            <p:nvPr/>
          </p:nvSpPr>
          <p:spPr>
            <a:xfrm>
              <a:off x="6364645" y="4440555"/>
              <a:ext cx="45719" cy="1679712"/>
            </a:xfrm>
            <a:custGeom>
              <a:avLst/>
              <a:gdLst>
                <a:gd name="connsiteX0" fmla="*/ 45719 w 45719"/>
                <a:gd name="connsiteY0" fmla="*/ 0 h 1679712"/>
                <a:gd name="connsiteX1" fmla="*/ 45719 w 45719"/>
                <a:gd name="connsiteY1" fmla="*/ 1659472 h 1679712"/>
                <a:gd name="connsiteX2" fmla="*/ 10866 w 45719"/>
                <a:gd name="connsiteY2" fmla="*/ 1676036 h 1679712"/>
                <a:gd name="connsiteX3" fmla="*/ 0 w 45719"/>
                <a:gd name="connsiteY3" fmla="*/ 1679712 h 1679712"/>
                <a:gd name="connsiteX4" fmla="*/ 0 w 45719"/>
                <a:gd name="connsiteY4" fmla="*/ 20913 h 1679712"/>
                <a:gd name="connsiteX5" fmla="*/ 37876 w 45719"/>
                <a:gd name="connsiteY5" fmla="*/ 5007 h 167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19" h="1679712">
                  <a:moveTo>
                    <a:pt x="45719" y="0"/>
                  </a:moveTo>
                  <a:lnTo>
                    <a:pt x="45719" y="1659472"/>
                  </a:lnTo>
                  <a:lnTo>
                    <a:pt x="10866" y="1676036"/>
                  </a:lnTo>
                  <a:lnTo>
                    <a:pt x="0" y="1679712"/>
                  </a:lnTo>
                  <a:lnTo>
                    <a:pt x="0" y="20913"/>
                  </a:lnTo>
                  <a:lnTo>
                    <a:pt x="37876" y="500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C001341-B504-393C-15F4-E5ADA8328FF9}"/>
                </a:ext>
              </a:extLst>
            </p:cNvPr>
            <p:cNvSpPr/>
            <p:nvPr/>
          </p:nvSpPr>
          <p:spPr>
            <a:xfrm>
              <a:off x="5943600" y="4487499"/>
              <a:ext cx="320040" cy="1673353"/>
            </a:xfrm>
            <a:custGeom>
              <a:avLst/>
              <a:gdLst>
                <a:gd name="connsiteX0" fmla="*/ 320040 w 320040"/>
                <a:gd name="connsiteY0" fmla="*/ 0 h 1673353"/>
                <a:gd name="connsiteX1" fmla="*/ 320040 w 320040"/>
                <a:gd name="connsiteY1" fmla="*/ 1657522 h 1673353"/>
                <a:gd name="connsiteX2" fmla="*/ 279499 w 320040"/>
                <a:gd name="connsiteY2" fmla="*/ 1665581 h 1673353"/>
                <a:gd name="connsiteX3" fmla="*/ 152400 w 320040"/>
                <a:gd name="connsiteY3" fmla="*/ 1673353 h 1673353"/>
                <a:gd name="connsiteX4" fmla="*/ 25302 w 320040"/>
                <a:gd name="connsiteY4" fmla="*/ 1665581 h 1673353"/>
                <a:gd name="connsiteX5" fmla="*/ 0 w 320040"/>
                <a:gd name="connsiteY5" fmla="*/ 1660552 h 1673353"/>
                <a:gd name="connsiteX6" fmla="*/ 0 w 320040"/>
                <a:gd name="connsiteY6" fmla="*/ 2867 h 1673353"/>
                <a:gd name="connsiteX7" fmla="*/ 8515 w 320040"/>
                <a:gd name="connsiteY7" fmla="*/ 4468 h 1673353"/>
                <a:gd name="connsiteX8" fmla="*/ 152400 w 320040"/>
                <a:gd name="connsiteY8" fmla="*/ 14533 h 1673353"/>
                <a:gd name="connsiteX9" fmla="*/ 296285 w 320040"/>
                <a:gd name="connsiteY9" fmla="*/ 4468 h 1673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0040" h="1673353">
                  <a:moveTo>
                    <a:pt x="320040" y="0"/>
                  </a:moveTo>
                  <a:lnTo>
                    <a:pt x="320040" y="1657522"/>
                  </a:lnTo>
                  <a:lnTo>
                    <a:pt x="279499" y="1665581"/>
                  </a:lnTo>
                  <a:cubicBezTo>
                    <a:pt x="239868" y="1670609"/>
                    <a:pt x="197059" y="1673353"/>
                    <a:pt x="152400" y="1673353"/>
                  </a:cubicBezTo>
                  <a:cubicBezTo>
                    <a:pt x="107742" y="1673353"/>
                    <a:pt x="64933" y="1670609"/>
                    <a:pt x="25302" y="1665581"/>
                  </a:cubicBezTo>
                  <a:lnTo>
                    <a:pt x="0" y="1660552"/>
                  </a:lnTo>
                  <a:lnTo>
                    <a:pt x="0" y="2867"/>
                  </a:lnTo>
                  <a:lnTo>
                    <a:pt x="8515" y="4468"/>
                  </a:lnTo>
                  <a:cubicBezTo>
                    <a:pt x="52740" y="10949"/>
                    <a:pt x="101362" y="14533"/>
                    <a:pt x="152400" y="14533"/>
                  </a:cubicBezTo>
                  <a:cubicBezTo>
                    <a:pt x="203438" y="14533"/>
                    <a:pt x="252061" y="10949"/>
                    <a:pt x="296285" y="4468"/>
                  </a:cubicBez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CF3EBF-92C0-0498-DFB2-8B957235FBF9}"/>
                </a:ext>
              </a:extLst>
            </p:cNvPr>
            <p:cNvSpPr/>
            <p:nvPr/>
          </p:nvSpPr>
          <p:spPr>
            <a:xfrm>
              <a:off x="3193915" y="1358623"/>
              <a:ext cx="5804170" cy="783599"/>
            </a:xfrm>
            <a:custGeom>
              <a:avLst/>
              <a:gdLst>
                <a:gd name="connsiteX0" fmla="*/ 0 w 5804170"/>
                <a:gd name="connsiteY0" fmla="*/ 8 h 783599"/>
                <a:gd name="connsiteX1" fmla="*/ 2902085 w 5804170"/>
                <a:gd name="connsiteY1" fmla="*/ 327506 h 783599"/>
                <a:gd name="connsiteX2" fmla="*/ 5804170 w 5804170"/>
                <a:gd name="connsiteY2" fmla="*/ 8 h 783599"/>
                <a:gd name="connsiteX3" fmla="*/ 5804170 w 5804170"/>
                <a:gd name="connsiteY3" fmla="*/ 190802 h 783599"/>
                <a:gd name="connsiteX4" fmla="*/ 5804170 w 5804170"/>
                <a:gd name="connsiteY4" fmla="*/ 272379 h 783599"/>
                <a:gd name="connsiteX5" fmla="*/ 5804170 w 5804170"/>
                <a:gd name="connsiteY5" fmla="*/ 455586 h 783599"/>
                <a:gd name="connsiteX6" fmla="*/ 5803825 w 5804170"/>
                <a:gd name="connsiteY6" fmla="*/ 455586 h 783599"/>
                <a:gd name="connsiteX7" fmla="*/ 5804170 w 5804170"/>
                <a:gd name="connsiteY7" fmla="*/ 456101 h 783599"/>
                <a:gd name="connsiteX8" fmla="*/ 2902085 w 5804170"/>
                <a:gd name="connsiteY8" fmla="*/ 783599 h 783599"/>
                <a:gd name="connsiteX9" fmla="*/ 0 w 5804170"/>
                <a:gd name="connsiteY9" fmla="*/ 456101 h 783599"/>
                <a:gd name="connsiteX10" fmla="*/ 345 w 5804170"/>
                <a:gd name="connsiteY10" fmla="*/ 455586 h 783599"/>
                <a:gd name="connsiteX11" fmla="*/ 0 w 5804170"/>
                <a:gd name="connsiteY11" fmla="*/ 455586 h 783599"/>
                <a:gd name="connsiteX12" fmla="*/ 0 w 5804170"/>
                <a:gd name="connsiteY12" fmla="*/ 272379 h 783599"/>
                <a:gd name="connsiteX13" fmla="*/ 0 w 5804170"/>
                <a:gd name="connsiteY13" fmla="*/ 190802 h 783599"/>
                <a:gd name="connsiteX14" fmla="*/ 5804163 w 5804170"/>
                <a:gd name="connsiteY14" fmla="*/ 0 h 783599"/>
                <a:gd name="connsiteX15" fmla="*/ 5804170 w 5804170"/>
                <a:gd name="connsiteY15" fmla="*/ 0 h 783599"/>
                <a:gd name="connsiteX16" fmla="*/ 5804170 w 5804170"/>
                <a:gd name="connsiteY16" fmla="*/ 8 h 783599"/>
                <a:gd name="connsiteX17" fmla="*/ 0 w 5804170"/>
                <a:gd name="connsiteY17" fmla="*/ 0 h 783599"/>
                <a:gd name="connsiteX18" fmla="*/ 7 w 5804170"/>
                <a:gd name="connsiteY18" fmla="*/ 0 h 783599"/>
                <a:gd name="connsiteX19" fmla="*/ 0 w 5804170"/>
                <a:gd name="connsiteY19" fmla="*/ 8 h 783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804170" h="783599">
                  <a:moveTo>
                    <a:pt x="0" y="8"/>
                  </a:moveTo>
                  <a:cubicBezTo>
                    <a:pt x="0" y="180880"/>
                    <a:pt x="1299308" y="327506"/>
                    <a:pt x="2902085" y="327506"/>
                  </a:cubicBezTo>
                  <a:cubicBezTo>
                    <a:pt x="4504862" y="327506"/>
                    <a:pt x="5804170" y="180880"/>
                    <a:pt x="5804170" y="8"/>
                  </a:cubicBezTo>
                  <a:lnTo>
                    <a:pt x="5804170" y="190802"/>
                  </a:lnTo>
                  <a:lnTo>
                    <a:pt x="5804170" y="272379"/>
                  </a:lnTo>
                  <a:lnTo>
                    <a:pt x="5804170" y="455586"/>
                  </a:lnTo>
                  <a:lnTo>
                    <a:pt x="5803825" y="455586"/>
                  </a:lnTo>
                  <a:lnTo>
                    <a:pt x="5804170" y="456101"/>
                  </a:lnTo>
                  <a:cubicBezTo>
                    <a:pt x="5804170" y="636973"/>
                    <a:pt x="4504862" y="783599"/>
                    <a:pt x="2902085" y="783599"/>
                  </a:cubicBezTo>
                  <a:cubicBezTo>
                    <a:pt x="1299308" y="783599"/>
                    <a:pt x="0" y="636973"/>
                    <a:pt x="0" y="456101"/>
                  </a:cubicBezTo>
                  <a:lnTo>
                    <a:pt x="345" y="455586"/>
                  </a:lnTo>
                  <a:lnTo>
                    <a:pt x="0" y="455586"/>
                  </a:lnTo>
                  <a:lnTo>
                    <a:pt x="0" y="272379"/>
                  </a:lnTo>
                  <a:lnTo>
                    <a:pt x="0" y="190802"/>
                  </a:lnTo>
                  <a:close/>
                  <a:moveTo>
                    <a:pt x="5804163" y="0"/>
                  </a:moveTo>
                  <a:lnTo>
                    <a:pt x="5804170" y="0"/>
                  </a:lnTo>
                  <a:lnTo>
                    <a:pt x="5804170" y="8"/>
                  </a:lnTo>
                  <a:close/>
                  <a:moveTo>
                    <a:pt x="0" y="0"/>
                  </a:move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CD5B1E-8293-246C-F80F-227C1B9F0F8F}"/>
                </a:ext>
              </a:extLst>
            </p:cNvPr>
            <p:cNvSpPr/>
            <p:nvPr/>
          </p:nvSpPr>
          <p:spPr>
            <a:xfrm>
              <a:off x="6364645" y="1962119"/>
              <a:ext cx="2309577" cy="2498204"/>
            </a:xfrm>
            <a:custGeom>
              <a:avLst/>
              <a:gdLst>
                <a:gd name="connsiteX0" fmla="*/ 2309577 w 2309577"/>
                <a:gd name="connsiteY0" fmla="*/ 0 h 2498204"/>
                <a:gd name="connsiteX1" fmla="*/ 26996 w 2309577"/>
                <a:gd name="connsiteY1" fmla="*/ 2488012 h 2498204"/>
                <a:gd name="connsiteX2" fmla="*/ 2728 w 2309577"/>
                <a:gd name="connsiteY2" fmla="*/ 2498204 h 2498204"/>
                <a:gd name="connsiteX3" fmla="*/ 0 w 2309577"/>
                <a:gd name="connsiteY3" fmla="*/ 2495902 h 2498204"/>
                <a:gd name="connsiteX4" fmla="*/ 1858835 w 2309577"/>
                <a:gd name="connsiteY4" fmla="*/ 73869 h 2498204"/>
                <a:gd name="connsiteX5" fmla="*/ 2137809 w 2309577"/>
                <a:gd name="connsiteY5" fmla="*/ 35712 h 2498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09577" h="2498204">
                  <a:moveTo>
                    <a:pt x="2309577" y="0"/>
                  </a:moveTo>
                  <a:lnTo>
                    <a:pt x="26996" y="2488012"/>
                  </a:lnTo>
                  <a:lnTo>
                    <a:pt x="2728" y="2498204"/>
                  </a:lnTo>
                  <a:lnTo>
                    <a:pt x="0" y="2495902"/>
                  </a:lnTo>
                  <a:lnTo>
                    <a:pt x="1858835" y="73869"/>
                  </a:lnTo>
                  <a:lnTo>
                    <a:pt x="2137809" y="35712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7CBC53-5CAD-B04D-EA69-71FCB445A568}"/>
                </a:ext>
              </a:extLst>
            </p:cNvPr>
            <p:cNvSpPr/>
            <p:nvPr/>
          </p:nvSpPr>
          <p:spPr>
            <a:xfrm>
              <a:off x="3339774" y="1912319"/>
              <a:ext cx="2386575" cy="2475581"/>
            </a:xfrm>
            <a:custGeom>
              <a:avLst/>
              <a:gdLst>
                <a:gd name="connsiteX0" fmla="*/ 0 w 2386575"/>
                <a:gd name="connsiteY0" fmla="*/ 0 h 2475581"/>
                <a:gd name="connsiteX1" fmla="*/ 82201 w 2386575"/>
                <a:gd name="connsiteY1" fmla="*/ 29883 h 2475581"/>
                <a:gd name="connsiteX2" fmla="*/ 218766 w 2386575"/>
                <a:gd name="connsiteY2" fmla="*/ 58276 h 2475581"/>
                <a:gd name="connsiteX3" fmla="*/ 2386575 w 2386575"/>
                <a:gd name="connsiteY3" fmla="*/ 2475565 h 2475581"/>
                <a:gd name="connsiteX4" fmla="*/ 2386575 w 2386575"/>
                <a:gd name="connsiteY4" fmla="*/ 2475581 h 2475581"/>
                <a:gd name="connsiteX5" fmla="*/ 1537913 w 2386575"/>
                <a:gd name="connsiteY5" fmla="*/ 1624863 h 2475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6575" h="2475581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386575" y="2475565"/>
                  </a:lnTo>
                  <a:lnTo>
                    <a:pt x="2386575" y="2475581"/>
                  </a:lnTo>
                  <a:lnTo>
                    <a:pt x="1537913" y="162486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0232E4F-8885-3630-E4D8-A8236E0DD76E}"/>
                </a:ext>
              </a:extLst>
            </p:cNvPr>
            <p:cNvSpPr/>
            <p:nvPr/>
          </p:nvSpPr>
          <p:spPr>
            <a:xfrm>
              <a:off x="5943600" y="2116552"/>
              <a:ext cx="1280159" cy="2385481"/>
            </a:xfrm>
            <a:custGeom>
              <a:avLst/>
              <a:gdLst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0 h 2841575"/>
                <a:gd name="connsiteX13" fmla="*/ 1280159 w 1280159"/>
                <a:gd name="connsiteY13" fmla="*/ 1 h 2841575"/>
                <a:gd name="connsiteX14" fmla="*/ 737272 w 1280159"/>
                <a:gd name="connsiteY14" fmla="*/ 19018 h 2841575"/>
                <a:gd name="connsiteX15" fmla="*/ 171798 w 1280159"/>
                <a:gd name="connsiteY15" fmla="*/ 25451 h 2841575"/>
                <a:gd name="connsiteX16" fmla="*/ 171798 w 1280159"/>
                <a:gd name="connsiteY16" fmla="*/ 25450 h 2841575"/>
                <a:gd name="connsiteX17" fmla="*/ 737272 w 1280159"/>
                <a:gd name="connsiteY17" fmla="*/ 19017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71798 w 1280159"/>
                <a:gd name="connsiteY16" fmla="*/ 25451 h 2841575"/>
                <a:gd name="connsiteX17" fmla="*/ 737272 w 1280159"/>
                <a:gd name="connsiteY17" fmla="*/ 19017 h 2841575"/>
                <a:gd name="connsiteX18" fmla="*/ 1280159 w 1280159"/>
                <a:gd name="connsiteY18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737272 w 1280159"/>
                <a:gd name="connsiteY16" fmla="*/ 19017 h 2841575"/>
                <a:gd name="connsiteX17" fmla="*/ 1280159 w 1280159"/>
                <a:gd name="connsiteY17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737272 w 1280159"/>
                <a:gd name="connsiteY15" fmla="*/ 19018 h 2841575"/>
                <a:gd name="connsiteX16" fmla="*/ 1280159 w 1280159"/>
                <a:gd name="connsiteY16" fmla="*/ 0 h 2841575"/>
                <a:gd name="connsiteX0" fmla="*/ 1280159 w 1280159"/>
                <a:gd name="connsiteY0" fmla="*/ 456094 h 2841575"/>
                <a:gd name="connsiteX1" fmla="*/ 320040 w 1280159"/>
                <a:gd name="connsiteY1" fmla="*/ 2839038 h 2841575"/>
                <a:gd name="connsiteX2" fmla="*/ 320040 w 1280159"/>
                <a:gd name="connsiteY2" fmla="*/ 2827042 h 2841575"/>
                <a:gd name="connsiteX3" fmla="*/ 296285 w 1280159"/>
                <a:gd name="connsiteY3" fmla="*/ 2831510 h 2841575"/>
                <a:gd name="connsiteX4" fmla="*/ 152400 w 1280159"/>
                <a:gd name="connsiteY4" fmla="*/ 2841575 h 2841575"/>
                <a:gd name="connsiteX5" fmla="*/ 8515 w 1280159"/>
                <a:gd name="connsiteY5" fmla="*/ 2831510 h 2841575"/>
                <a:gd name="connsiteX6" fmla="*/ 0 w 1280159"/>
                <a:gd name="connsiteY6" fmla="*/ 2829909 h 2841575"/>
                <a:gd name="connsiteX7" fmla="*/ 0 w 1280159"/>
                <a:gd name="connsiteY7" fmla="*/ 2829908 h 2841575"/>
                <a:gd name="connsiteX8" fmla="*/ 8515 w 1280159"/>
                <a:gd name="connsiteY8" fmla="*/ 2831509 h 2841575"/>
                <a:gd name="connsiteX9" fmla="*/ 171798 w 1280159"/>
                <a:gd name="connsiteY9" fmla="*/ 481543 h 2841575"/>
                <a:gd name="connsiteX10" fmla="*/ 171798 w 1280159"/>
                <a:gd name="connsiteY10" fmla="*/ 481544 h 2841575"/>
                <a:gd name="connsiteX11" fmla="*/ 737272 w 1280159"/>
                <a:gd name="connsiteY11" fmla="*/ 475112 h 2841575"/>
                <a:gd name="connsiteX12" fmla="*/ 1280159 w 1280159"/>
                <a:gd name="connsiteY12" fmla="*/ 456094 h 2841575"/>
                <a:gd name="connsiteX13" fmla="*/ 1280159 w 1280159"/>
                <a:gd name="connsiteY13" fmla="*/ 0 h 2841575"/>
                <a:gd name="connsiteX14" fmla="*/ 1280159 w 1280159"/>
                <a:gd name="connsiteY14" fmla="*/ 1 h 2841575"/>
                <a:gd name="connsiteX15" fmla="*/ 1280159 w 1280159"/>
                <a:gd name="connsiteY15" fmla="*/ 0 h 2841575"/>
                <a:gd name="connsiteX0" fmla="*/ 1280159 w 1280159"/>
                <a:gd name="connsiteY0" fmla="*/ 0 h 2385481"/>
                <a:gd name="connsiteX1" fmla="*/ 320040 w 1280159"/>
                <a:gd name="connsiteY1" fmla="*/ 2382944 h 2385481"/>
                <a:gd name="connsiteX2" fmla="*/ 320040 w 1280159"/>
                <a:gd name="connsiteY2" fmla="*/ 2370948 h 2385481"/>
                <a:gd name="connsiteX3" fmla="*/ 296285 w 1280159"/>
                <a:gd name="connsiteY3" fmla="*/ 2375416 h 2385481"/>
                <a:gd name="connsiteX4" fmla="*/ 152400 w 1280159"/>
                <a:gd name="connsiteY4" fmla="*/ 2385481 h 2385481"/>
                <a:gd name="connsiteX5" fmla="*/ 8515 w 1280159"/>
                <a:gd name="connsiteY5" fmla="*/ 2375416 h 2385481"/>
                <a:gd name="connsiteX6" fmla="*/ 0 w 1280159"/>
                <a:gd name="connsiteY6" fmla="*/ 2373815 h 2385481"/>
                <a:gd name="connsiteX7" fmla="*/ 0 w 1280159"/>
                <a:gd name="connsiteY7" fmla="*/ 2373814 h 2385481"/>
                <a:gd name="connsiteX8" fmla="*/ 8515 w 1280159"/>
                <a:gd name="connsiteY8" fmla="*/ 2375415 h 2385481"/>
                <a:gd name="connsiteX9" fmla="*/ 171798 w 1280159"/>
                <a:gd name="connsiteY9" fmla="*/ 25449 h 2385481"/>
                <a:gd name="connsiteX10" fmla="*/ 171798 w 1280159"/>
                <a:gd name="connsiteY10" fmla="*/ 25450 h 2385481"/>
                <a:gd name="connsiteX11" fmla="*/ 737272 w 1280159"/>
                <a:gd name="connsiteY11" fmla="*/ 19018 h 2385481"/>
                <a:gd name="connsiteX12" fmla="*/ 1280159 w 1280159"/>
                <a:gd name="connsiteY12" fmla="*/ 0 h 238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80159" h="2385481">
                  <a:moveTo>
                    <a:pt x="1280159" y="0"/>
                  </a:moveTo>
                  <a:lnTo>
                    <a:pt x="320040" y="2382944"/>
                  </a:lnTo>
                  <a:lnTo>
                    <a:pt x="320040" y="2370948"/>
                  </a:lnTo>
                  <a:lnTo>
                    <a:pt x="296285" y="2375416"/>
                  </a:lnTo>
                  <a:cubicBezTo>
                    <a:pt x="252061" y="2381897"/>
                    <a:pt x="203438" y="2385481"/>
                    <a:pt x="152400" y="2385481"/>
                  </a:cubicBezTo>
                  <a:cubicBezTo>
                    <a:pt x="101362" y="2385481"/>
                    <a:pt x="52740" y="2381897"/>
                    <a:pt x="8515" y="2375416"/>
                  </a:cubicBezTo>
                  <a:lnTo>
                    <a:pt x="0" y="2373815"/>
                  </a:lnTo>
                  <a:lnTo>
                    <a:pt x="0" y="2373814"/>
                  </a:lnTo>
                  <a:lnTo>
                    <a:pt x="8515" y="2375415"/>
                  </a:lnTo>
                  <a:lnTo>
                    <a:pt x="171798" y="25449"/>
                  </a:lnTo>
                  <a:lnTo>
                    <a:pt x="171798" y="25450"/>
                  </a:lnTo>
                  <a:lnTo>
                    <a:pt x="737272" y="19018"/>
                  </a:lnTo>
                  <a:lnTo>
                    <a:pt x="1280159" y="0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8F1EA83-7CBA-98F4-9D9A-3E5B5A9E7B52}"/>
                </a:ext>
              </a:extLst>
            </p:cNvPr>
            <p:cNvSpPr/>
            <p:nvPr/>
          </p:nvSpPr>
          <p:spPr>
            <a:xfrm>
              <a:off x="3339774" y="1456225"/>
              <a:ext cx="218766" cy="514369"/>
            </a:xfrm>
            <a:custGeom>
              <a:avLst/>
              <a:gdLst>
                <a:gd name="connsiteX0" fmla="*/ 0 w 218766"/>
                <a:gd name="connsiteY0" fmla="*/ 0 h 514369"/>
                <a:gd name="connsiteX1" fmla="*/ 82201 w 218766"/>
                <a:gd name="connsiteY1" fmla="*/ 29883 h 514369"/>
                <a:gd name="connsiteX2" fmla="*/ 218766 w 218766"/>
                <a:gd name="connsiteY2" fmla="*/ 58276 h 514369"/>
                <a:gd name="connsiteX3" fmla="*/ 218766 w 218766"/>
                <a:gd name="connsiteY3" fmla="*/ 514369 h 514369"/>
                <a:gd name="connsiteX4" fmla="*/ 82201 w 218766"/>
                <a:gd name="connsiteY4" fmla="*/ 485976 h 514369"/>
                <a:gd name="connsiteX5" fmla="*/ 0 w 218766"/>
                <a:gd name="connsiteY5" fmla="*/ 456093 h 514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766" h="514369">
                  <a:moveTo>
                    <a:pt x="0" y="0"/>
                  </a:moveTo>
                  <a:lnTo>
                    <a:pt x="82201" y="29883"/>
                  </a:lnTo>
                  <a:lnTo>
                    <a:pt x="218766" y="58276"/>
                  </a:lnTo>
                  <a:lnTo>
                    <a:pt x="218766" y="514369"/>
                  </a:lnTo>
                  <a:lnTo>
                    <a:pt x="82201" y="485976"/>
                  </a:lnTo>
                  <a:lnTo>
                    <a:pt x="0" y="456093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0732775-17F1-F118-D93A-BC2BAA0EDB2F}"/>
                </a:ext>
              </a:extLst>
            </p:cNvPr>
            <p:cNvSpPr/>
            <p:nvPr/>
          </p:nvSpPr>
          <p:spPr>
            <a:xfrm>
              <a:off x="8223480" y="1506026"/>
              <a:ext cx="450742" cy="529962"/>
            </a:xfrm>
            <a:custGeom>
              <a:avLst/>
              <a:gdLst>
                <a:gd name="connsiteX0" fmla="*/ 450742 w 450742"/>
                <a:gd name="connsiteY0" fmla="*/ 0 h 529962"/>
                <a:gd name="connsiteX1" fmla="*/ 450742 w 450742"/>
                <a:gd name="connsiteY1" fmla="*/ 456093 h 529962"/>
                <a:gd name="connsiteX2" fmla="*/ 278974 w 450742"/>
                <a:gd name="connsiteY2" fmla="*/ 491805 h 529962"/>
                <a:gd name="connsiteX3" fmla="*/ 0 w 450742"/>
                <a:gd name="connsiteY3" fmla="*/ 529962 h 529962"/>
                <a:gd name="connsiteX4" fmla="*/ 0 w 450742"/>
                <a:gd name="connsiteY4" fmla="*/ 73869 h 529962"/>
                <a:gd name="connsiteX5" fmla="*/ 278974 w 450742"/>
                <a:gd name="connsiteY5" fmla="*/ 35712 h 52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0742" h="529962">
                  <a:moveTo>
                    <a:pt x="450742" y="0"/>
                  </a:moveTo>
                  <a:lnTo>
                    <a:pt x="450742" y="456093"/>
                  </a:lnTo>
                  <a:lnTo>
                    <a:pt x="278974" y="491805"/>
                  </a:lnTo>
                  <a:lnTo>
                    <a:pt x="0" y="529962"/>
                  </a:lnTo>
                  <a:lnTo>
                    <a:pt x="0" y="73869"/>
                  </a:lnTo>
                  <a:lnTo>
                    <a:pt x="278974" y="35712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B5CF2ED-0694-A069-BF17-8AD673DF0F62}"/>
                </a:ext>
              </a:extLst>
            </p:cNvPr>
            <p:cNvSpPr/>
            <p:nvPr/>
          </p:nvSpPr>
          <p:spPr>
            <a:xfrm>
              <a:off x="6115398" y="1660458"/>
              <a:ext cx="1108361" cy="481543"/>
            </a:xfrm>
            <a:custGeom>
              <a:avLst/>
              <a:gdLst>
                <a:gd name="connsiteX0" fmla="*/ 1108361 w 1108361"/>
                <a:gd name="connsiteY0" fmla="*/ 0 h 481543"/>
                <a:gd name="connsiteX1" fmla="*/ 1108361 w 1108361"/>
                <a:gd name="connsiteY1" fmla="*/ 456093 h 481543"/>
                <a:gd name="connsiteX2" fmla="*/ 565474 w 1108361"/>
                <a:gd name="connsiteY2" fmla="*/ 475111 h 481543"/>
                <a:gd name="connsiteX3" fmla="*/ 0 w 1108361"/>
                <a:gd name="connsiteY3" fmla="*/ 481543 h 481543"/>
                <a:gd name="connsiteX4" fmla="*/ 0 w 1108361"/>
                <a:gd name="connsiteY4" fmla="*/ 25450 h 481543"/>
                <a:gd name="connsiteX5" fmla="*/ 565474 w 1108361"/>
                <a:gd name="connsiteY5" fmla="*/ 19017 h 48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8361" h="481543">
                  <a:moveTo>
                    <a:pt x="1108361" y="0"/>
                  </a:moveTo>
                  <a:lnTo>
                    <a:pt x="1108361" y="456093"/>
                  </a:lnTo>
                  <a:lnTo>
                    <a:pt x="565474" y="475111"/>
                  </a:lnTo>
                  <a:lnTo>
                    <a:pt x="0" y="481543"/>
                  </a:lnTo>
                  <a:lnTo>
                    <a:pt x="0" y="25450"/>
                  </a:lnTo>
                  <a:lnTo>
                    <a:pt x="565474" y="19017"/>
                  </a:lnTo>
                  <a:close/>
                </a:path>
              </a:pathLst>
            </a:custGeom>
            <a:solidFill>
              <a:schemeClr val="bg1">
                <a:alpha val="1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8BED8231-C73E-7A72-2D36-CCBAE58191C2}"/>
                </a:ext>
              </a:extLst>
            </p:cNvPr>
            <p:cNvSpPr/>
            <p:nvPr/>
          </p:nvSpPr>
          <p:spPr>
            <a:xfrm>
              <a:off x="3390900" y="1060316"/>
              <a:ext cx="5410200" cy="55771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1228C460-4D3F-B6D9-B333-EA75DA566905}"/>
                </a:ext>
              </a:extLst>
            </p:cNvPr>
            <p:cNvSpPr/>
            <p:nvPr/>
          </p:nvSpPr>
          <p:spPr>
            <a:xfrm>
              <a:off x="4383876" y="1433044"/>
              <a:ext cx="3424251" cy="184990"/>
            </a:xfrm>
            <a:custGeom>
              <a:avLst/>
              <a:gdLst>
                <a:gd name="connsiteX0" fmla="*/ 1712125 w 3424251"/>
                <a:gd name="connsiteY0" fmla="*/ 0 h 184990"/>
                <a:gd name="connsiteX1" fmla="*/ 3083834 w 3424251"/>
                <a:gd name="connsiteY1" fmla="*/ 66935 h 184990"/>
                <a:gd name="connsiteX2" fmla="*/ 3424251 w 3424251"/>
                <a:gd name="connsiteY2" fmla="*/ 120382 h 184990"/>
                <a:gd name="connsiteX3" fmla="*/ 3224572 w 3424251"/>
                <a:gd name="connsiteY3" fmla="*/ 137365 h 184990"/>
                <a:gd name="connsiteX4" fmla="*/ 1712125 w 3424251"/>
                <a:gd name="connsiteY4" fmla="*/ 184990 h 184990"/>
                <a:gd name="connsiteX5" fmla="*/ 199678 w 3424251"/>
                <a:gd name="connsiteY5" fmla="*/ 137365 h 184990"/>
                <a:gd name="connsiteX6" fmla="*/ 0 w 3424251"/>
                <a:gd name="connsiteY6" fmla="*/ 120382 h 184990"/>
                <a:gd name="connsiteX7" fmla="*/ 340417 w 3424251"/>
                <a:gd name="connsiteY7" fmla="*/ 66935 h 184990"/>
                <a:gd name="connsiteX8" fmla="*/ 1712125 w 3424251"/>
                <a:gd name="connsiteY8" fmla="*/ 0 h 184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4251" h="184990">
                  <a:moveTo>
                    <a:pt x="1712125" y="0"/>
                  </a:moveTo>
                  <a:cubicBezTo>
                    <a:pt x="2233179" y="0"/>
                    <a:pt x="2711071" y="25119"/>
                    <a:pt x="3083834" y="66935"/>
                  </a:cubicBezTo>
                  <a:lnTo>
                    <a:pt x="3424251" y="120382"/>
                  </a:lnTo>
                  <a:lnTo>
                    <a:pt x="3224572" y="137365"/>
                  </a:lnTo>
                  <a:cubicBezTo>
                    <a:pt x="2792835" y="167433"/>
                    <a:pt x="2272370" y="184990"/>
                    <a:pt x="1712125" y="184990"/>
                  </a:cubicBezTo>
                  <a:cubicBezTo>
                    <a:pt x="1151881" y="184990"/>
                    <a:pt x="631415" y="167433"/>
                    <a:pt x="199678" y="137365"/>
                  </a:cubicBezTo>
                  <a:lnTo>
                    <a:pt x="0" y="120382"/>
                  </a:lnTo>
                  <a:lnTo>
                    <a:pt x="340417" y="66935"/>
                  </a:lnTo>
                  <a:cubicBezTo>
                    <a:pt x="713180" y="25119"/>
                    <a:pt x="1191072" y="0"/>
                    <a:pt x="1712125" y="0"/>
                  </a:cubicBezTo>
                  <a:close/>
                </a:path>
              </a:pathLst>
            </a:custGeom>
            <a:solidFill>
              <a:schemeClr val="bg2">
                <a:lumMod val="9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Conversion Funnel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0B1E8E3-D418-57D3-D791-6E120E87B500}"/>
              </a:ext>
            </a:extLst>
          </p:cNvPr>
          <p:cNvGrpSpPr/>
          <p:nvPr/>
        </p:nvGrpSpPr>
        <p:grpSpPr>
          <a:xfrm>
            <a:off x="8900097" y="2213169"/>
            <a:ext cx="2926080" cy="1290153"/>
            <a:chOff x="332936" y="2627766"/>
            <a:chExt cx="2926080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D359CD8-64CD-6210-5153-AE17879F36A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107F845-2301-406A-1C57-CE45516BE4A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0977992-618D-ADFD-AEBF-27BD09C00F10}"/>
              </a:ext>
            </a:extLst>
          </p:cNvPr>
          <p:cNvGrpSpPr/>
          <p:nvPr/>
        </p:nvGrpSpPr>
        <p:grpSpPr>
          <a:xfrm>
            <a:off x="1313357" y="3608889"/>
            <a:ext cx="2926080" cy="1290153"/>
            <a:chOff x="332936" y="4652338"/>
            <a:chExt cx="2926080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FF6855-ADB3-99D2-0BA4-75527A4D92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BC7E4A0-C838-1BC0-8B21-BCB6DC7150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5482248-950D-C72C-650C-DB4CAF4707BF}"/>
              </a:ext>
            </a:extLst>
          </p:cNvPr>
          <p:cNvGrpSpPr/>
          <p:nvPr/>
        </p:nvGrpSpPr>
        <p:grpSpPr>
          <a:xfrm>
            <a:off x="365823" y="2213169"/>
            <a:ext cx="2926080" cy="1290153"/>
            <a:chOff x="332936" y="2627766"/>
            <a:chExt cx="2926080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949F40A-66C6-CE64-B813-65D23513955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C2828DBA-175C-526B-3095-9D10FC35224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CC109BA-7F74-903F-38E9-E87A95133C42}"/>
              </a:ext>
            </a:extLst>
          </p:cNvPr>
          <p:cNvGrpSpPr/>
          <p:nvPr/>
        </p:nvGrpSpPr>
        <p:grpSpPr>
          <a:xfrm>
            <a:off x="7727340" y="3608889"/>
            <a:ext cx="2926080" cy="1290153"/>
            <a:chOff x="332936" y="2627766"/>
            <a:chExt cx="2926080" cy="1290153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2AD1705-E4F1-773E-7DF7-9A242660C40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EE70F-9E98-42A3-726D-8E45FD9A5E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1" name="Graphic 30" descr="Users">
            <a:extLst>
              <a:ext uri="{FF2B5EF4-FFF2-40B4-BE49-F238E27FC236}">
                <a16:creationId xmlns:a16="http://schemas.microsoft.com/office/drawing/2014/main" id="{AE6A85CC-1AA8-1955-9972-7C16576D7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5836" y="2758399"/>
            <a:ext cx="492090" cy="492090"/>
          </a:xfrm>
          <a:prstGeom prst="rect">
            <a:avLst/>
          </a:prstGeom>
        </p:spPr>
      </p:pic>
      <p:pic>
        <p:nvPicPr>
          <p:cNvPr id="32" name="Graphic 31" descr="Puzzle">
            <a:extLst>
              <a:ext uri="{FF2B5EF4-FFF2-40B4-BE49-F238E27FC236}">
                <a16:creationId xmlns:a16="http://schemas.microsoft.com/office/drawing/2014/main" id="{F7B853D9-5034-F382-DBD4-461E68D5EC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3782" y="3429000"/>
            <a:ext cx="492090" cy="492090"/>
          </a:xfrm>
          <a:prstGeom prst="rect">
            <a:avLst/>
          </a:prstGeom>
        </p:spPr>
      </p:pic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18B2299C-7F42-00C9-C79E-0F32EDB66F7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51546" y="3940955"/>
            <a:ext cx="492090" cy="492090"/>
          </a:xfrm>
          <a:prstGeom prst="rect">
            <a:avLst/>
          </a:prstGeom>
        </p:spPr>
      </p:pic>
      <p:pic>
        <p:nvPicPr>
          <p:cNvPr id="34" name="Graphic 33" descr="Rocket">
            <a:extLst>
              <a:ext uri="{FF2B5EF4-FFF2-40B4-BE49-F238E27FC236}">
                <a16:creationId xmlns:a16="http://schemas.microsoft.com/office/drawing/2014/main" id="{21142867-EF2B-CFF0-65B6-18FB7212AF4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7391" y="2193125"/>
            <a:ext cx="492090" cy="492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12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8962</TotalTime>
  <Words>369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Conversion Funnel – Slide Template</vt:lpstr>
      <vt:lpstr>4-Step Conversion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Conversion Funnel</dc:title>
  <dc:creator>PresentationGO.com</dc:creator>
  <dc:description>© Copyright PresentationGO.com - Do not distribute or sale without written permission.</dc:description>
  <cp:lastModifiedBy>Christophe Barroche</cp:lastModifiedBy>
  <cp:revision>25</cp:revision>
  <dcterms:created xsi:type="dcterms:W3CDTF">2014-11-26T05:14:11Z</dcterms:created>
  <dcterms:modified xsi:type="dcterms:W3CDTF">2023-01-05T03:52:36Z</dcterms:modified>
  <cp:category>Charts &amp; Diagrams</cp:category>
</cp:coreProperties>
</file>