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45" r:id="rId4"/>
    <p:sldId id="355" r:id="rId5"/>
    <p:sldId id="352" r:id="rId6"/>
    <p:sldId id="356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AAB"/>
    <a:srgbClr val="F595A6"/>
    <a:srgbClr val="CEBA8B"/>
    <a:srgbClr val="D0BA94"/>
    <a:srgbClr val="941651"/>
    <a:srgbClr val="A26700"/>
    <a:srgbClr val="FF9BA4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 varScale="1">
        <p:scale>
          <a:sx n="147" d="100"/>
          <a:sy n="147" d="100"/>
        </p:scale>
        <p:origin x="15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77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34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30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Decision Funnel – Slide Template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8A3C596-D8A5-871E-89AD-EA3FF247E0ED}"/>
              </a:ext>
            </a:extLst>
          </p:cNvPr>
          <p:cNvSpPr txBox="1"/>
          <p:nvPr/>
        </p:nvSpPr>
        <p:spPr>
          <a:xfrm>
            <a:off x="2582815" y="1667254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E50A160-291C-8C43-E525-DBC89C8B2AF2}"/>
              </a:ext>
            </a:extLst>
          </p:cNvPr>
          <p:cNvSpPr txBox="1"/>
          <p:nvPr/>
        </p:nvSpPr>
        <p:spPr>
          <a:xfrm>
            <a:off x="5266510" y="944781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BE8AC83-B230-CAAA-659B-6049B6266839}"/>
              </a:ext>
            </a:extLst>
          </p:cNvPr>
          <p:cNvSpPr txBox="1"/>
          <p:nvPr/>
        </p:nvSpPr>
        <p:spPr>
          <a:xfrm>
            <a:off x="7955227" y="1667253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1654328-91A4-0865-4F2D-56B08B9B8010}"/>
              </a:ext>
            </a:extLst>
          </p:cNvPr>
          <p:cNvGrpSpPr/>
          <p:nvPr/>
        </p:nvGrpSpPr>
        <p:grpSpPr>
          <a:xfrm>
            <a:off x="8482584" y="2918106"/>
            <a:ext cx="2926080" cy="1293661"/>
            <a:chOff x="8921977" y="1468930"/>
            <a:chExt cx="2788127" cy="329036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A5F7122-805A-5B12-F8E4-2E752BD8A436}"/>
                </a:ext>
              </a:extLst>
            </p:cNvPr>
            <p:cNvSpPr txBox="1"/>
            <p:nvPr/>
          </p:nvSpPr>
          <p:spPr>
            <a:xfrm>
              <a:off x="8921977" y="1468930"/>
              <a:ext cx="2788127" cy="117422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914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939A515-75D3-6931-F7B4-C6E29259C060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13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4692CD3-3F97-CBF7-B5B3-F06C918C9255}"/>
              </a:ext>
            </a:extLst>
          </p:cNvPr>
          <p:cNvGrpSpPr/>
          <p:nvPr/>
        </p:nvGrpSpPr>
        <p:grpSpPr>
          <a:xfrm>
            <a:off x="8482584" y="4473935"/>
            <a:ext cx="2926080" cy="1293661"/>
            <a:chOff x="8921977" y="1468930"/>
            <a:chExt cx="2788127" cy="32903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F82BFA9-E539-4D59-CF3B-05A907BD30E1}"/>
                </a:ext>
              </a:extLst>
            </p:cNvPr>
            <p:cNvSpPr txBox="1"/>
            <p:nvPr/>
          </p:nvSpPr>
          <p:spPr>
            <a:xfrm>
              <a:off x="8921977" y="1468930"/>
              <a:ext cx="2788127" cy="117422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</p:spPr>
          <p:txBody>
            <a:bodyPr wrap="square" lIns="914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757A7E39-DCC0-258F-C3A3-680D08DB6D4E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13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CD44117-5355-2C97-A006-F04403F6E092}"/>
              </a:ext>
            </a:extLst>
          </p:cNvPr>
          <p:cNvGrpSpPr/>
          <p:nvPr/>
        </p:nvGrpSpPr>
        <p:grpSpPr>
          <a:xfrm>
            <a:off x="783336" y="2918106"/>
            <a:ext cx="2926080" cy="1293661"/>
            <a:chOff x="8921977" y="1468930"/>
            <a:chExt cx="2788127" cy="329036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DA3394E-123F-7833-F2A4-A8ABDCF5FF2C}"/>
                </a:ext>
              </a:extLst>
            </p:cNvPr>
            <p:cNvSpPr txBox="1"/>
            <p:nvPr/>
          </p:nvSpPr>
          <p:spPr>
            <a:xfrm>
              <a:off x="8921977" y="1468930"/>
              <a:ext cx="2788127" cy="117422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0" rIns="9144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0634A02-A0B5-03CE-DEB4-FE8115583562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13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3124786-B014-BACD-8226-8E1CC201DFBD}"/>
              </a:ext>
            </a:extLst>
          </p:cNvPr>
          <p:cNvGrpSpPr/>
          <p:nvPr/>
        </p:nvGrpSpPr>
        <p:grpSpPr>
          <a:xfrm>
            <a:off x="783336" y="4473935"/>
            <a:ext cx="2926080" cy="1293661"/>
            <a:chOff x="8921977" y="1468930"/>
            <a:chExt cx="2788127" cy="329036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D56EEF9-29A7-674A-2E7E-6A2B11C3308B}"/>
                </a:ext>
              </a:extLst>
            </p:cNvPr>
            <p:cNvSpPr txBox="1"/>
            <p:nvPr/>
          </p:nvSpPr>
          <p:spPr>
            <a:xfrm>
              <a:off x="8921977" y="1468930"/>
              <a:ext cx="2788127" cy="117422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0" rIns="9144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75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C2F9565-6A42-63BA-C888-73B2BA7FFB05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13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A3D738F9-97FC-89EA-7A62-F6C8B0F6B08E}"/>
              </a:ext>
            </a:extLst>
          </p:cNvPr>
          <p:cNvGrpSpPr/>
          <p:nvPr/>
        </p:nvGrpSpPr>
        <p:grpSpPr>
          <a:xfrm>
            <a:off x="4460699" y="1448691"/>
            <a:ext cx="3270603" cy="4703433"/>
            <a:chOff x="4460699" y="1448691"/>
            <a:chExt cx="3270603" cy="4703433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19B94997-F8FB-F915-9827-16FAABE24920}"/>
                </a:ext>
              </a:extLst>
            </p:cNvPr>
            <p:cNvSpPr/>
            <p:nvPr/>
          </p:nvSpPr>
          <p:spPr>
            <a:xfrm>
              <a:off x="5321851" y="4684112"/>
              <a:ext cx="1553325" cy="1031640"/>
            </a:xfrm>
            <a:custGeom>
              <a:avLst/>
              <a:gdLst>
                <a:gd name="connsiteX0" fmla="*/ 776661 w 1553325"/>
                <a:gd name="connsiteY0" fmla="*/ 0 h 1031640"/>
                <a:gd name="connsiteX1" fmla="*/ 1553325 w 1553325"/>
                <a:gd name="connsiteY1" fmla="*/ 345216 h 1031640"/>
                <a:gd name="connsiteX2" fmla="*/ 1553325 w 1553325"/>
                <a:gd name="connsiteY2" fmla="*/ 374320 h 1031640"/>
                <a:gd name="connsiteX3" fmla="*/ 1210694 w 1553325"/>
                <a:gd name="connsiteY3" fmla="*/ 660585 h 1031640"/>
                <a:gd name="connsiteX4" fmla="*/ 1195644 w 1553325"/>
                <a:gd name="connsiteY4" fmla="*/ 664216 h 1031640"/>
                <a:gd name="connsiteX5" fmla="*/ 1153015 w 1553325"/>
                <a:gd name="connsiteY5" fmla="*/ 699172 h 1031640"/>
                <a:gd name="connsiteX6" fmla="*/ 1093749 w 1553325"/>
                <a:gd name="connsiteY6" fmla="*/ 870073 h 1031640"/>
                <a:gd name="connsiteX7" fmla="*/ 1095757 w 1553325"/>
                <a:gd name="connsiteY7" fmla="*/ 895160 h 1031640"/>
                <a:gd name="connsiteX8" fmla="*/ 1095757 w 1553325"/>
                <a:gd name="connsiteY8" fmla="*/ 902185 h 1031640"/>
                <a:gd name="connsiteX9" fmla="*/ 776662 w 1553325"/>
                <a:gd name="connsiteY9" fmla="*/ 1031640 h 1031640"/>
                <a:gd name="connsiteX10" fmla="*/ 457568 w 1553325"/>
                <a:gd name="connsiteY10" fmla="*/ 902185 h 1031640"/>
                <a:gd name="connsiteX11" fmla="*/ 457568 w 1553325"/>
                <a:gd name="connsiteY11" fmla="*/ 895160 h 1031640"/>
                <a:gd name="connsiteX12" fmla="*/ 459576 w 1553325"/>
                <a:gd name="connsiteY12" fmla="*/ 870073 h 1031640"/>
                <a:gd name="connsiteX13" fmla="*/ 400451 w 1553325"/>
                <a:gd name="connsiteY13" fmla="*/ 699314 h 1031640"/>
                <a:gd name="connsiteX14" fmla="*/ 357665 w 1553325"/>
                <a:gd name="connsiteY14" fmla="*/ 664212 h 1031640"/>
                <a:gd name="connsiteX15" fmla="*/ 342630 w 1553325"/>
                <a:gd name="connsiteY15" fmla="*/ 660585 h 1031640"/>
                <a:gd name="connsiteX16" fmla="*/ 0 w 1553325"/>
                <a:gd name="connsiteY16" fmla="*/ 374320 h 1031640"/>
                <a:gd name="connsiteX17" fmla="*/ 0 w 1553325"/>
                <a:gd name="connsiteY17" fmla="*/ 345216 h 1031640"/>
                <a:gd name="connsiteX18" fmla="*/ 776661 w 1553325"/>
                <a:gd name="connsiteY18" fmla="*/ 0 h 103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53325" h="1031640">
                  <a:moveTo>
                    <a:pt x="776661" y="0"/>
                  </a:moveTo>
                  <a:cubicBezTo>
                    <a:pt x="1205130" y="0"/>
                    <a:pt x="1553325" y="154546"/>
                    <a:pt x="1553325" y="345216"/>
                  </a:cubicBezTo>
                  <a:lnTo>
                    <a:pt x="1553325" y="374320"/>
                  </a:lnTo>
                  <a:cubicBezTo>
                    <a:pt x="1553325" y="493491"/>
                    <a:pt x="1417311" y="598549"/>
                    <a:pt x="1210694" y="660585"/>
                  </a:cubicBezTo>
                  <a:lnTo>
                    <a:pt x="1195644" y="664216"/>
                  </a:lnTo>
                  <a:lnTo>
                    <a:pt x="1153015" y="699172"/>
                  </a:lnTo>
                  <a:cubicBezTo>
                    <a:pt x="1101087" y="759808"/>
                    <a:pt x="1093749" y="830181"/>
                    <a:pt x="1093749" y="870073"/>
                  </a:cubicBezTo>
                  <a:cubicBezTo>
                    <a:pt x="1093749" y="878099"/>
                    <a:pt x="1094753" y="887131"/>
                    <a:pt x="1095757" y="895160"/>
                  </a:cubicBezTo>
                  <a:lnTo>
                    <a:pt x="1095757" y="902185"/>
                  </a:lnTo>
                  <a:cubicBezTo>
                    <a:pt x="1095757" y="973437"/>
                    <a:pt x="953266" y="1031640"/>
                    <a:pt x="776662" y="1031640"/>
                  </a:cubicBezTo>
                  <a:cubicBezTo>
                    <a:pt x="600055" y="1031640"/>
                    <a:pt x="457568" y="973437"/>
                    <a:pt x="457568" y="902185"/>
                  </a:cubicBezTo>
                  <a:cubicBezTo>
                    <a:pt x="457568" y="899173"/>
                    <a:pt x="456564" y="903189"/>
                    <a:pt x="457568" y="895160"/>
                  </a:cubicBezTo>
                  <a:cubicBezTo>
                    <a:pt x="458572" y="887131"/>
                    <a:pt x="458572" y="922255"/>
                    <a:pt x="459576" y="870073"/>
                  </a:cubicBezTo>
                  <a:cubicBezTo>
                    <a:pt x="460329" y="830934"/>
                    <a:pt x="452615" y="760185"/>
                    <a:pt x="400451" y="699314"/>
                  </a:cubicBezTo>
                  <a:lnTo>
                    <a:pt x="357665" y="664212"/>
                  </a:lnTo>
                  <a:lnTo>
                    <a:pt x="342630" y="660585"/>
                  </a:lnTo>
                  <a:cubicBezTo>
                    <a:pt x="136014" y="598549"/>
                    <a:pt x="0" y="493491"/>
                    <a:pt x="0" y="374320"/>
                  </a:cubicBezTo>
                  <a:lnTo>
                    <a:pt x="0" y="345216"/>
                  </a:lnTo>
                  <a:cubicBezTo>
                    <a:pt x="0" y="154546"/>
                    <a:pt x="347191" y="0"/>
                    <a:pt x="77666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79A985C3-441E-4555-3DD7-883619D18947}"/>
                </a:ext>
              </a:extLst>
            </p:cNvPr>
            <p:cNvSpPr/>
            <p:nvPr/>
          </p:nvSpPr>
          <p:spPr>
            <a:xfrm>
              <a:off x="5321851" y="4684113"/>
              <a:ext cx="1553321" cy="690437"/>
            </a:xfrm>
            <a:custGeom>
              <a:avLst/>
              <a:gdLst>
                <a:gd name="connsiteX0" fmla="*/ 448651 w 448650"/>
                <a:gd name="connsiteY0" fmla="*/ 99710 h 199421"/>
                <a:gd name="connsiteX1" fmla="*/ 224325 w 448650"/>
                <a:gd name="connsiteY1" fmla="*/ 199421 h 199421"/>
                <a:gd name="connsiteX2" fmla="*/ 0 w 448650"/>
                <a:gd name="connsiteY2" fmla="*/ 99710 h 199421"/>
                <a:gd name="connsiteX3" fmla="*/ 224325 w 448650"/>
                <a:gd name="connsiteY3" fmla="*/ 0 h 199421"/>
                <a:gd name="connsiteX4" fmla="*/ 448651 w 448650"/>
                <a:gd name="connsiteY4" fmla="*/ 99710 h 19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50" h="199421">
                  <a:moveTo>
                    <a:pt x="448651" y="99710"/>
                  </a:moveTo>
                  <a:cubicBezTo>
                    <a:pt x="448651" y="154779"/>
                    <a:pt x="348217" y="199421"/>
                    <a:pt x="224325" y="199421"/>
                  </a:cubicBezTo>
                  <a:cubicBezTo>
                    <a:pt x="100434" y="199421"/>
                    <a:pt x="0" y="154779"/>
                    <a:pt x="0" y="99710"/>
                  </a:cubicBezTo>
                  <a:cubicBezTo>
                    <a:pt x="0" y="44642"/>
                    <a:pt x="100434" y="0"/>
                    <a:pt x="224325" y="0"/>
                  </a:cubicBezTo>
                  <a:cubicBezTo>
                    <a:pt x="348217" y="0"/>
                    <a:pt x="448651" y="44642"/>
                    <a:pt x="448651" y="9971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B2F703B8-FF5B-894F-21A1-4914FB406EE2}"/>
                </a:ext>
              </a:extLst>
            </p:cNvPr>
            <p:cNvSpPr/>
            <p:nvPr/>
          </p:nvSpPr>
          <p:spPr>
            <a:xfrm>
              <a:off x="5668038" y="4823606"/>
              <a:ext cx="860947" cy="381345"/>
            </a:xfrm>
            <a:custGeom>
              <a:avLst/>
              <a:gdLst>
                <a:gd name="connsiteX0" fmla="*/ 248671 w 248670"/>
                <a:gd name="connsiteY0" fmla="*/ 55073 h 110145"/>
                <a:gd name="connsiteX1" fmla="*/ 124335 w 248670"/>
                <a:gd name="connsiteY1" fmla="*/ 110145 h 110145"/>
                <a:gd name="connsiteX2" fmla="*/ 0 w 248670"/>
                <a:gd name="connsiteY2" fmla="*/ 55073 h 110145"/>
                <a:gd name="connsiteX3" fmla="*/ 124335 w 248670"/>
                <a:gd name="connsiteY3" fmla="*/ 0 h 110145"/>
                <a:gd name="connsiteX4" fmla="*/ 248671 w 248670"/>
                <a:gd name="connsiteY4" fmla="*/ 55073 h 110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670" h="110145">
                  <a:moveTo>
                    <a:pt x="248671" y="55073"/>
                  </a:moveTo>
                  <a:cubicBezTo>
                    <a:pt x="248671" y="85488"/>
                    <a:pt x="193004" y="110145"/>
                    <a:pt x="124335" y="110145"/>
                  </a:cubicBezTo>
                  <a:cubicBezTo>
                    <a:pt x="55667" y="110145"/>
                    <a:pt x="0" y="85488"/>
                    <a:pt x="0" y="55073"/>
                  </a:cubicBezTo>
                  <a:cubicBezTo>
                    <a:pt x="0" y="24657"/>
                    <a:pt x="55667" y="0"/>
                    <a:pt x="124335" y="0"/>
                  </a:cubicBezTo>
                  <a:cubicBezTo>
                    <a:pt x="193004" y="0"/>
                    <a:pt x="248671" y="24657"/>
                    <a:pt x="248671" y="5507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C3874334-8C55-FC80-47F2-517BE8E5BAB2}"/>
                </a:ext>
              </a:extLst>
            </p:cNvPr>
            <p:cNvSpPr/>
            <p:nvPr/>
          </p:nvSpPr>
          <p:spPr>
            <a:xfrm>
              <a:off x="5140228" y="3903354"/>
              <a:ext cx="1916568" cy="1270485"/>
            </a:xfrm>
            <a:custGeom>
              <a:avLst/>
              <a:gdLst>
                <a:gd name="connsiteX0" fmla="*/ 958284 w 1916568"/>
                <a:gd name="connsiteY0" fmla="*/ 0 h 1270485"/>
                <a:gd name="connsiteX1" fmla="*/ 1916568 w 1916568"/>
                <a:gd name="connsiteY1" fmla="*/ 425502 h 1270485"/>
                <a:gd name="connsiteX2" fmla="*/ 1916568 w 1916568"/>
                <a:gd name="connsiteY2" fmla="*/ 460626 h 1270485"/>
                <a:gd name="connsiteX3" fmla="*/ 1494320 w 1916568"/>
                <a:gd name="connsiteY3" fmla="*/ 813414 h 1270485"/>
                <a:gd name="connsiteX4" fmla="*/ 1461077 w 1916568"/>
                <a:gd name="connsiteY4" fmla="*/ 821430 h 1270485"/>
                <a:gd name="connsiteX5" fmla="*/ 1456265 w 1916568"/>
                <a:gd name="connsiteY5" fmla="*/ 824779 h 1270485"/>
                <a:gd name="connsiteX6" fmla="*/ 1347118 w 1916568"/>
                <a:gd name="connsiteY6" fmla="*/ 1071786 h 1270485"/>
                <a:gd name="connsiteX7" fmla="*/ 1350126 w 1916568"/>
                <a:gd name="connsiteY7" fmla="*/ 1102894 h 1270485"/>
                <a:gd name="connsiteX8" fmla="*/ 1350126 w 1916568"/>
                <a:gd name="connsiteY8" fmla="*/ 1110923 h 1270485"/>
                <a:gd name="connsiteX9" fmla="*/ 957782 w 1916568"/>
                <a:gd name="connsiteY9" fmla="*/ 1270485 h 1270485"/>
                <a:gd name="connsiteX10" fmla="*/ 565437 w 1916568"/>
                <a:gd name="connsiteY10" fmla="*/ 1110923 h 1270485"/>
                <a:gd name="connsiteX11" fmla="*/ 565437 w 1916568"/>
                <a:gd name="connsiteY11" fmla="*/ 1102894 h 1270485"/>
                <a:gd name="connsiteX12" fmla="*/ 568449 w 1916568"/>
                <a:gd name="connsiteY12" fmla="*/ 1071786 h 1270485"/>
                <a:gd name="connsiteX13" fmla="*/ 459342 w 1916568"/>
                <a:gd name="connsiteY13" fmla="*/ 824779 h 1270485"/>
                <a:gd name="connsiteX14" fmla="*/ 454014 w 1916568"/>
                <a:gd name="connsiteY14" fmla="*/ 821074 h 1270485"/>
                <a:gd name="connsiteX15" fmla="*/ 422248 w 1916568"/>
                <a:gd name="connsiteY15" fmla="*/ 813414 h 1270485"/>
                <a:gd name="connsiteX16" fmla="*/ 0 w 1916568"/>
                <a:gd name="connsiteY16" fmla="*/ 460626 h 1270485"/>
                <a:gd name="connsiteX17" fmla="*/ 0 w 1916568"/>
                <a:gd name="connsiteY17" fmla="*/ 425502 h 1270485"/>
                <a:gd name="connsiteX18" fmla="*/ 958284 w 1916568"/>
                <a:gd name="connsiteY18" fmla="*/ 0 h 127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16568" h="1270485">
                  <a:moveTo>
                    <a:pt x="958284" y="0"/>
                  </a:moveTo>
                  <a:cubicBezTo>
                    <a:pt x="1488099" y="0"/>
                    <a:pt x="1916568" y="190674"/>
                    <a:pt x="1916568" y="425502"/>
                  </a:cubicBezTo>
                  <a:lnTo>
                    <a:pt x="1916568" y="460626"/>
                  </a:lnTo>
                  <a:cubicBezTo>
                    <a:pt x="1916568" y="607393"/>
                    <a:pt x="1749197" y="736913"/>
                    <a:pt x="1494320" y="813414"/>
                  </a:cubicBezTo>
                  <a:lnTo>
                    <a:pt x="1461077" y="821430"/>
                  </a:lnTo>
                  <a:lnTo>
                    <a:pt x="1456265" y="824779"/>
                  </a:lnTo>
                  <a:cubicBezTo>
                    <a:pt x="1358421" y="906153"/>
                    <a:pt x="1346239" y="1014708"/>
                    <a:pt x="1347118" y="1071786"/>
                  </a:cubicBezTo>
                  <a:cubicBezTo>
                    <a:pt x="1347118" y="1082823"/>
                    <a:pt x="1349122" y="1092860"/>
                    <a:pt x="1350126" y="1102894"/>
                  </a:cubicBezTo>
                  <a:lnTo>
                    <a:pt x="1350126" y="1110923"/>
                  </a:lnTo>
                  <a:cubicBezTo>
                    <a:pt x="1350126" y="1199237"/>
                    <a:pt x="1174526" y="1270485"/>
                    <a:pt x="957782" y="1270485"/>
                  </a:cubicBezTo>
                  <a:cubicBezTo>
                    <a:pt x="741040" y="1270485"/>
                    <a:pt x="565437" y="1199237"/>
                    <a:pt x="565437" y="1110923"/>
                  </a:cubicBezTo>
                  <a:cubicBezTo>
                    <a:pt x="565437" y="1108918"/>
                    <a:pt x="563432" y="1113935"/>
                    <a:pt x="565437" y="1102894"/>
                  </a:cubicBezTo>
                  <a:cubicBezTo>
                    <a:pt x="567445" y="1091856"/>
                    <a:pt x="568449" y="1081823"/>
                    <a:pt x="568449" y="1071786"/>
                  </a:cubicBezTo>
                  <a:cubicBezTo>
                    <a:pt x="570203" y="1014708"/>
                    <a:pt x="557362" y="906153"/>
                    <a:pt x="459342" y="824779"/>
                  </a:cubicBezTo>
                  <a:lnTo>
                    <a:pt x="454014" y="821074"/>
                  </a:lnTo>
                  <a:lnTo>
                    <a:pt x="422248" y="813414"/>
                  </a:lnTo>
                  <a:cubicBezTo>
                    <a:pt x="167370" y="736913"/>
                    <a:pt x="0" y="607393"/>
                    <a:pt x="0" y="460626"/>
                  </a:cubicBezTo>
                  <a:lnTo>
                    <a:pt x="0" y="425502"/>
                  </a:lnTo>
                  <a:cubicBezTo>
                    <a:pt x="0" y="190674"/>
                    <a:pt x="429470" y="0"/>
                    <a:pt x="95828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0" name="Freeform 12">
              <a:extLst>
                <a:ext uri="{FF2B5EF4-FFF2-40B4-BE49-F238E27FC236}">
                  <a16:creationId xmlns:a16="http://schemas.microsoft.com/office/drawing/2014/main" id="{034742FE-F776-DB91-82AD-891D5BF1626B}"/>
                </a:ext>
              </a:extLst>
            </p:cNvPr>
            <p:cNvSpPr/>
            <p:nvPr/>
          </p:nvSpPr>
          <p:spPr>
            <a:xfrm>
              <a:off x="5140229" y="3902354"/>
              <a:ext cx="1916564" cy="851004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 13">
              <a:extLst>
                <a:ext uri="{FF2B5EF4-FFF2-40B4-BE49-F238E27FC236}">
                  <a16:creationId xmlns:a16="http://schemas.microsoft.com/office/drawing/2014/main" id="{45091CF1-DE65-ECBB-6DB5-1F0FEC6D747C}"/>
                </a:ext>
              </a:extLst>
            </p:cNvPr>
            <p:cNvSpPr/>
            <p:nvPr/>
          </p:nvSpPr>
          <p:spPr>
            <a:xfrm>
              <a:off x="5565686" y="4052884"/>
              <a:ext cx="1065651" cy="473671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C2774FCF-581C-C696-5DFF-466B51867CA1}"/>
                </a:ext>
              </a:extLst>
            </p:cNvPr>
            <p:cNvSpPr/>
            <p:nvPr/>
          </p:nvSpPr>
          <p:spPr>
            <a:xfrm>
              <a:off x="4921480" y="2922896"/>
              <a:ext cx="2354068" cy="1561516"/>
            </a:xfrm>
            <a:custGeom>
              <a:avLst/>
              <a:gdLst>
                <a:gd name="connsiteX0" fmla="*/ 1177034 w 2354068"/>
                <a:gd name="connsiteY0" fmla="*/ 0 h 1561516"/>
                <a:gd name="connsiteX1" fmla="*/ 2354068 w 2354068"/>
                <a:gd name="connsiteY1" fmla="*/ 522846 h 1561516"/>
                <a:gd name="connsiteX2" fmla="*/ 2354068 w 2354068"/>
                <a:gd name="connsiteY2" fmla="*/ 565999 h 1561516"/>
                <a:gd name="connsiteX3" fmla="*/ 1835199 w 2354068"/>
                <a:gd name="connsiteY3" fmla="*/ 999619 h 1561516"/>
                <a:gd name="connsiteX4" fmla="*/ 1798910 w 2354068"/>
                <a:gd name="connsiteY4" fmla="*/ 1008363 h 1561516"/>
                <a:gd name="connsiteX5" fmla="*/ 1791134 w 2354068"/>
                <a:gd name="connsiteY5" fmla="*/ 1013749 h 1561516"/>
                <a:gd name="connsiteX6" fmla="*/ 1656674 w 2354068"/>
                <a:gd name="connsiteY6" fmla="*/ 1317655 h 1561516"/>
                <a:gd name="connsiteX7" fmla="*/ 1659686 w 2354068"/>
                <a:gd name="connsiteY7" fmla="*/ 1355788 h 1561516"/>
                <a:gd name="connsiteX8" fmla="*/ 1659686 w 2354068"/>
                <a:gd name="connsiteY8" fmla="*/ 1365825 h 1561516"/>
                <a:gd name="connsiteX9" fmla="*/ 1177033 w 2354068"/>
                <a:gd name="connsiteY9" fmla="*/ 1561516 h 1561516"/>
                <a:gd name="connsiteX10" fmla="*/ 694377 w 2354068"/>
                <a:gd name="connsiteY10" fmla="*/ 1365825 h 1561516"/>
                <a:gd name="connsiteX11" fmla="*/ 694377 w 2354068"/>
                <a:gd name="connsiteY11" fmla="*/ 1355788 h 1561516"/>
                <a:gd name="connsiteX12" fmla="*/ 697389 w 2354068"/>
                <a:gd name="connsiteY12" fmla="*/ 1317655 h 1561516"/>
                <a:gd name="connsiteX13" fmla="*/ 562929 w 2354068"/>
                <a:gd name="connsiteY13" fmla="*/ 1014036 h 1561516"/>
                <a:gd name="connsiteX14" fmla="*/ 554073 w 2354068"/>
                <a:gd name="connsiteY14" fmla="*/ 1007859 h 1561516"/>
                <a:gd name="connsiteX15" fmla="*/ 518869 w 2354068"/>
                <a:gd name="connsiteY15" fmla="*/ 999355 h 1561516"/>
                <a:gd name="connsiteX16" fmla="*/ 0 w 2354068"/>
                <a:gd name="connsiteY16" fmla="*/ 565999 h 1561516"/>
                <a:gd name="connsiteX17" fmla="*/ 0 w 2354068"/>
                <a:gd name="connsiteY17" fmla="*/ 522846 h 1561516"/>
                <a:gd name="connsiteX18" fmla="*/ 1177034 w 2354068"/>
                <a:gd name="connsiteY18" fmla="*/ 0 h 156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4068" h="1561516">
                  <a:moveTo>
                    <a:pt x="1177034" y="0"/>
                  </a:moveTo>
                  <a:cubicBezTo>
                    <a:pt x="1827261" y="0"/>
                    <a:pt x="2354068" y="234828"/>
                    <a:pt x="2354068" y="522846"/>
                  </a:cubicBezTo>
                  <a:lnTo>
                    <a:pt x="2354068" y="565999"/>
                  </a:lnTo>
                  <a:cubicBezTo>
                    <a:pt x="2354068" y="746637"/>
                    <a:pt x="2148284" y="905714"/>
                    <a:pt x="1835199" y="999619"/>
                  </a:cubicBezTo>
                  <a:lnTo>
                    <a:pt x="1798910" y="1008363"/>
                  </a:lnTo>
                  <a:lnTo>
                    <a:pt x="1791134" y="1013749"/>
                  </a:lnTo>
                  <a:cubicBezTo>
                    <a:pt x="1670833" y="1113386"/>
                    <a:pt x="1654920" y="1247405"/>
                    <a:pt x="1656674" y="1317655"/>
                  </a:cubicBezTo>
                  <a:cubicBezTo>
                    <a:pt x="1656674" y="1330700"/>
                    <a:pt x="1657678" y="1342742"/>
                    <a:pt x="1659686" y="1355788"/>
                  </a:cubicBezTo>
                  <a:lnTo>
                    <a:pt x="1659686" y="1365825"/>
                  </a:lnTo>
                  <a:cubicBezTo>
                    <a:pt x="1659686" y="1474206"/>
                    <a:pt x="1443945" y="1561516"/>
                    <a:pt x="1177033" y="1561516"/>
                  </a:cubicBezTo>
                  <a:cubicBezTo>
                    <a:pt x="910117" y="1561516"/>
                    <a:pt x="694377" y="1474206"/>
                    <a:pt x="694377" y="1365825"/>
                  </a:cubicBezTo>
                  <a:cubicBezTo>
                    <a:pt x="694377" y="1362812"/>
                    <a:pt x="693373" y="1368833"/>
                    <a:pt x="694377" y="1355788"/>
                  </a:cubicBezTo>
                  <a:cubicBezTo>
                    <a:pt x="695381" y="1342742"/>
                    <a:pt x="695381" y="1397937"/>
                    <a:pt x="697389" y="1317655"/>
                  </a:cubicBezTo>
                  <a:cubicBezTo>
                    <a:pt x="699143" y="1247405"/>
                    <a:pt x="683229" y="1114152"/>
                    <a:pt x="562929" y="1014036"/>
                  </a:cubicBezTo>
                  <a:lnTo>
                    <a:pt x="554073" y="1007859"/>
                  </a:lnTo>
                  <a:lnTo>
                    <a:pt x="518869" y="999355"/>
                  </a:lnTo>
                  <a:cubicBezTo>
                    <a:pt x="205784" y="905243"/>
                    <a:pt x="0" y="746010"/>
                    <a:pt x="0" y="565999"/>
                  </a:cubicBezTo>
                  <a:lnTo>
                    <a:pt x="0" y="522846"/>
                  </a:lnTo>
                  <a:cubicBezTo>
                    <a:pt x="0" y="233824"/>
                    <a:pt x="526807" y="0"/>
                    <a:pt x="1177034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4" name="Freeform 16">
              <a:extLst>
                <a:ext uri="{FF2B5EF4-FFF2-40B4-BE49-F238E27FC236}">
                  <a16:creationId xmlns:a16="http://schemas.microsoft.com/office/drawing/2014/main" id="{6BC5471E-3587-341D-3A58-77C5029752E5}"/>
                </a:ext>
              </a:extLst>
            </p:cNvPr>
            <p:cNvSpPr/>
            <p:nvPr/>
          </p:nvSpPr>
          <p:spPr>
            <a:xfrm>
              <a:off x="4921480" y="2921891"/>
              <a:ext cx="2354064" cy="1045691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17">
              <a:extLst>
                <a:ext uri="{FF2B5EF4-FFF2-40B4-BE49-F238E27FC236}">
                  <a16:creationId xmlns:a16="http://schemas.microsoft.com/office/drawing/2014/main" id="{772CC9E7-5A90-5456-19A4-1CC1184D1D19}"/>
                </a:ext>
              </a:extLst>
            </p:cNvPr>
            <p:cNvSpPr/>
            <p:nvPr/>
          </p:nvSpPr>
          <p:spPr>
            <a:xfrm>
              <a:off x="5476381" y="3143674"/>
              <a:ext cx="1244262" cy="551946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3AA4635-03FF-0D8B-2AA0-7278DDA71A26}"/>
                </a:ext>
              </a:extLst>
            </p:cNvPr>
            <p:cNvSpPr/>
            <p:nvPr/>
          </p:nvSpPr>
          <p:spPr>
            <a:xfrm>
              <a:off x="4703733" y="1793910"/>
              <a:ext cx="2789557" cy="1850531"/>
            </a:xfrm>
            <a:custGeom>
              <a:avLst/>
              <a:gdLst>
                <a:gd name="connsiteX0" fmla="*/ 1394779 w 2789557"/>
                <a:gd name="connsiteY0" fmla="*/ 0 h 1850531"/>
                <a:gd name="connsiteX1" fmla="*/ 2789557 w 2789557"/>
                <a:gd name="connsiteY1" fmla="*/ 619184 h 1850531"/>
                <a:gd name="connsiteX2" fmla="*/ 2789557 w 2789557"/>
                <a:gd name="connsiteY2" fmla="*/ 670366 h 1850531"/>
                <a:gd name="connsiteX3" fmla="*/ 2174755 w 2789557"/>
                <a:gd name="connsiteY3" fmla="*/ 1183867 h 1850531"/>
                <a:gd name="connsiteX4" fmla="*/ 2134333 w 2789557"/>
                <a:gd name="connsiteY4" fmla="*/ 1193602 h 1850531"/>
                <a:gd name="connsiteX5" fmla="*/ 2122248 w 2789557"/>
                <a:gd name="connsiteY5" fmla="*/ 1201957 h 1850531"/>
                <a:gd name="connsiteX6" fmla="*/ 1962725 w 2789557"/>
                <a:gd name="connsiteY6" fmla="*/ 1561513 h 1850531"/>
                <a:gd name="connsiteX7" fmla="*/ 1966742 w 2789557"/>
                <a:gd name="connsiteY7" fmla="*/ 1606670 h 1850531"/>
                <a:gd name="connsiteX8" fmla="*/ 1966742 w 2789557"/>
                <a:gd name="connsiteY8" fmla="*/ 1618712 h 1850531"/>
                <a:gd name="connsiteX9" fmla="*/ 1394781 w 2789557"/>
                <a:gd name="connsiteY9" fmla="*/ 1850531 h 1850531"/>
                <a:gd name="connsiteX10" fmla="*/ 822820 w 2789557"/>
                <a:gd name="connsiteY10" fmla="*/ 1618712 h 1850531"/>
                <a:gd name="connsiteX11" fmla="*/ 822820 w 2789557"/>
                <a:gd name="connsiteY11" fmla="*/ 1606670 h 1850531"/>
                <a:gd name="connsiteX12" fmla="*/ 826833 w 2789557"/>
                <a:gd name="connsiteY12" fmla="*/ 1561513 h 1850531"/>
                <a:gd name="connsiteX13" fmla="*/ 666982 w 2789557"/>
                <a:gd name="connsiteY13" fmla="*/ 1201998 h 1850531"/>
                <a:gd name="connsiteX14" fmla="*/ 654735 w 2789557"/>
                <a:gd name="connsiteY14" fmla="*/ 1193484 h 1850531"/>
                <a:gd name="connsiteX15" fmla="*/ 614802 w 2789557"/>
                <a:gd name="connsiteY15" fmla="*/ 1183867 h 1850531"/>
                <a:gd name="connsiteX16" fmla="*/ 0 w 2789557"/>
                <a:gd name="connsiteY16" fmla="*/ 670366 h 1850531"/>
                <a:gd name="connsiteX17" fmla="*/ 0 w 2789557"/>
                <a:gd name="connsiteY17" fmla="*/ 619184 h 1850531"/>
                <a:gd name="connsiteX18" fmla="*/ 1394779 w 2789557"/>
                <a:gd name="connsiteY18" fmla="*/ 0 h 185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789557" h="1850531">
                  <a:moveTo>
                    <a:pt x="1394779" y="0"/>
                  </a:moveTo>
                  <a:cubicBezTo>
                    <a:pt x="2165418" y="0"/>
                    <a:pt x="2789557" y="276976"/>
                    <a:pt x="2789557" y="619184"/>
                  </a:cubicBezTo>
                  <a:lnTo>
                    <a:pt x="2789557" y="670366"/>
                  </a:lnTo>
                  <a:cubicBezTo>
                    <a:pt x="2789557" y="884246"/>
                    <a:pt x="2545753" y="1072645"/>
                    <a:pt x="2174755" y="1183867"/>
                  </a:cubicBezTo>
                  <a:lnTo>
                    <a:pt x="2134333" y="1193602"/>
                  </a:lnTo>
                  <a:lnTo>
                    <a:pt x="2122248" y="1201957"/>
                  </a:lnTo>
                  <a:cubicBezTo>
                    <a:pt x="1979188" y="1320144"/>
                    <a:pt x="1960971" y="1478091"/>
                    <a:pt x="1962725" y="1561513"/>
                  </a:cubicBezTo>
                  <a:cubicBezTo>
                    <a:pt x="1962725" y="1576563"/>
                    <a:pt x="1964733" y="1591617"/>
                    <a:pt x="1966742" y="1606670"/>
                  </a:cubicBezTo>
                  <a:lnTo>
                    <a:pt x="1966742" y="1618712"/>
                  </a:lnTo>
                  <a:cubicBezTo>
                    <a:pt x="1966742" y="1747167"/>
                    <a:pt x="1710863" y="1850531"/>
                    <a:pt x="1394781" y="1850531"/>
                  </a:cubicBezTo>
                  <a:cubicBezTo>
                    <a:pt x="1078698" y="1850531"/>
                    <a:pt x="822820" y="1747167"/>
                    <a:pt x="822820" y="1618712"/>
                  </a:cubicBezTo>
                  <a:cubicBezTo>
                    <a:pt x="822820" y="1614699"/>
                    <a:pt x="820812" y="1621724"/>
                    <a:pt x="822820" y="1606670"/>
                  </a:cubicBezTo>
                  <a:cubicBezTo>
                    <a:pt x="824828" y="1591617"/>
                    <a:pt x="826833" y="1576563"/>
                    <a:pt x="826833" y="1561513"/>
                  </a:cubicBezTo>
                  <a:cubicBezTo>
                    <a:pt x="827712" y="1478970"/>
                    <a:pt x="809383" y="1320364"/>
                    <a:pt x="666982" y="1201998"/>
                  </a:cubicBezTo>
                  <a:lnTo>
                    <a:pt x="654735" y="1193484"/>
                  </a:lnTo>
                  <a:lnTo>
                    <a:pt x="614802" y="1183867"/>
                  </a:lnTo>
                  <a:cubicBezTo>
                    <a:pt x="243805" y="1072645"/>
                    <a:pt x="0" y="884246"/>
                    <a:pt x="0" y="670366"/>
                  </a:cubicBezTo>
                  <a:lnTo>
                    <a:pt x="0" y="619184"/>
                  </a:lnTo>
                  <a:cubicBezTo>
                    <a:pt x="0" y="276976"/>
                    <a:pt x="624140" y="0"/>
                    <a:pt x="139477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9" name="Freeform 20">
              <a:extLst>
                <a:ext uri="{FF2B5EF4-FFF2-40B4-BE49-F238E27FC236}">
                  <a16:creationId xmlns:a16="http://schemas.microsoft.com/office/drawing/2014/main" id="{F30757C1-FF78-7F6B-ABE0-FB65D42B5D6F}"/>
                </a:ext>
              </a:extLst>
            </p:cNvPr>
            <p:cNvSpPr/>
            <p:nvPr/>
          </p:nvSpPr>
          <p:spPr>
            <a:xfrm>
              <a:off x="4703733" y="1793910"/>
              <a:ext cx="2789557" cy="1238369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21">
              <a:extLst>
                <a:ext uri="{FF2B5EF4-FFF2-40B4-BE49-F238E27FC236}">
                  <a16:creationId xmlns:a16="http://schemas.microsoft.com/office/drawing/2014/main" id="{3A3CC6D8-4AA0-C6E1-E0B6-F0A04C2CECBA}"/>
                </a:ext>
              </a:extLst>
            </p:cNvPr>
            <p:cNvSpPr/>
            <p:nvPr/>
          </p:nvSpPr>
          <p:spPr>
            <a:xfrm>
              <a:off x="5239569" y="2082929"/>
              <a:ext cx="1717885" cy="624201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 22">
              <a:extLst>
                <a:ext uri="{FF2B5EF4-FFF2-40B4-BE49-F238E27FC236}">
                  <a16:creationId xmlns:a16="http://schemas.microsoft.com/office/drawing/2014/main" id="{69BD769D-A34C-01AC-06DE-196CB7A281DB}"/>
                </a:ext>
              </a:extLst>
            </p:cNvPr>
            <p:cNvSpPr/>
            <p:nvPr/>
          </p:nvSpPr>
          <p:spPr>
            <a:xfrm>
              <a:off x="6045305" y="1448691"/>
              <a:ext cx="106412" cy="875339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 23">
              <a:extLst>
                <a:ext uri="{FF2B5EF4-FFF2-40B4-BE49-F238E27FC236}">
                  <a16:creationId xmlns:a16="http://schemas.microsoft.com/office/drawing/2014/main" id="{DFF1188E-AB67-F2F7-AE76-8DA027339414}"/>
                </a:ext>
              </a:extLst>
            </p:cNvPr>
            <p:cNvSpPr/>
            <p:nvPr/>
          </p:nvSpPr>
          <p:spPr>
            <a:xfrm>
              <a:off x="6509633" y="1853994"/>
              <a:ext cx="1221669" cy="624371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 24">
              <a:extLst>
                <a:ext uri="{FF2B5EF4-FFF2-40B4-BE49-F238E27FC236}">
                  <a16:creationId xmlns:a16="http://schemas.microsoft.com/office/drawing/2014/main" id="{FBCC6D41-DD88-9438-67AE-11DC196F1CE2}"/>
                </a:ext>
              </a:extLst>
            </p:cNvPr>
            <p:cNvSpPr/>
            <p:nvPr/>
          </p:nvSpPr>
          <p:spPr>
            <a:xfrm>
              <a:off x="4460699" y="1853994"/>
              <a:ext cx="1221669" cy="624371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0456CB5-FC07-7AE9-9EA9-7D8022B740D4}"/>
                </a:ext>
              </a:extLst>
            </p:cNvPr>
            <p:cNvSpPr txBox="1"/>
            <p:nvPr/>
          </p:nvSpPr>
          <p:spPr>
            <a:xfrm>
              <a:off x="5742048" y="3131202"/>
              <a:ext cx="707905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66AD6BF-23B8-13A0-464C-4EA6EB9F7018}"/>
                </a:ext>
              </a:extLst>
            </p:cNvPr>
            <p:cNvSpPr txBox="1"/>
            <p:nvPr/>
          </p:nvSpPr>
          <p:spPr>
            <a:xfrm>
              <a:off x="5742048" y="4033309"/>
              <a:ext cx="707905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17E5964-1B30-45E7-29ED-AB17ABD20880}"/>
                </a:ext>
              </a:extLst>
            </p:cNvPr>
            <p:cNvSpPr txBox="1"/>
            <p:nvPr/>
          </p:nvSpPr>
          <p:spPr>
            <a:xfrm>
              <a:off x="5742048" y="4797439"/>
              <a:ext cx="707905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273BCFE-85AB-C5EE-F319-2588B2E7C9E4}"/>
                </a:ext>
              </a:extLst>
            </p:cNvPr>
            <p:cNvSpPr txBox="1"/>
            <p:nvPr/>
          </p:nvSpPr>
          <p:spPr>
            <a:xfrm>
              <a:off x="5742048" y="5422560"/>
              <a:ext cx="707905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BDC7B55-EDAC-0D83-2D43-E3EC448C8DF7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278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4-Step Decision Funnel – Slide Template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8A3C596-D8A5-871E-89AD-EA3FF247E0ED}"/>
              </a:ext>
            </a:extLst>
          </p:cNvPr>
          <p:cNvSpPr txBox="1"/>
          <p:nvPr/>
        </p:nvSpPr>
        <p:spPr>
          <a:xfrm>
            <a:off x="2582815" y="1667254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E50A160-291C-8C43-E525-DBC89C8B2AF2}"/>
              </a:ext>
            </a:extLst>
          </p:cNvPr>
          <p:cNvSpPr txBox="1"/>
          <p:nvPr/>
        </p:nvSpPr>
        <p:spPr>
          <a:xfrm>
            <a:off x="5266510" y="944781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BE8AC83-B230-CAAA-659B-6049B6266839}"/>
              </a:ext>
            </a:extLst>
          </p:cNvPr>
          <p:cNvSpPr txBox="1"/>
          <p:nvPr/>
        </p:nvSpPr>
        <p:spPr>
          <a:xfrm>
            <a:off x="7955227" y="1667253"/>
            <a:ext cx="1658980" cy="4616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1654328-91A4-0865-4F2D-56B08B9B8010}"/>
              </a:ext>
            </a:extLst>
          </p:cNvPr>
          <p:cNvGrpSpPr/>
          <p:nvPr/>
        </p:nvGrpSpPr>
        <p:grpSpPr>
          <a:xfrm>
            <a:off x="8482584" y="2918106"/>
            <a:ext cx="2926080" cy="1293661"/>
            <a:chOff x="8921977" y="1468930"/>
            <a:chExt cx="2788127" cy="329036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A5F7122-805A-5B12-F8E4-2E752BD8A436}"/>
                </a:ext>
              </a:extLst>
            </p:cNvPr>
            <p:cNvSpPr txBox="1"/>
            <p:nvPr/>
          </p:nvSpPr>
          <p:spPr>
            <a:xfrm>
              <a:off x="8921977" y="1468930"/>
              <a:ext cx="2788127" cy="117422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914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939A515-75D3-6931-F7B4-C6E29259C060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13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4692CD3-3F97-CBF7-B5B3-F06C918C9255}"/>
              </a:ext>
            </a:extLst>
          </p:cNvPr>
          <p:cNvGrpSpPr/>
          <p:nvPr/>
        </p:nvGrpSpPr>
        <p:grpSpPr>
          <a:xfrm>
            <a:off x="8482584" y="4473935"/>
            <a:ext cx="2926080" cy="1293661"/>
            <a:chOff x="8921977" y="1468930"/>
            <a:chExt cx="2788127" cy="32903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F82BFA9-E539-4D59-CF3B-05A907BD30E1}"/>
                </a:ext>
              </a:extLst>
            </p:cNvPr>
            <p:cNvSpPr txBox="1"/>
            <p:nvPr/>
          </p:nvSpPr>
          <p:spPr>
            <a:xfrm>
              <a:off x="8921977" y="1468930"/>
              <a:ext cx="2788127" cy="117422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</p:spPr>
          <p:txBody>
            <a:bodyPr wrap="square" lIns="914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757A7E39-DCC0-258F-C3A3-680D08DB6D4E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13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CD44117-5355-2C97-A006-F04403F6E092}"/>
              </a:ext>
            </a:extLst>
          </p:cNvPr>
          <p:cNvGrpSpPr/>
          <p:nvPr/>
        </p:nvGrpSpPr>
        <p:grpSpPr>
          <a:xfrm>
            <a:off x="783336" y="2918106"/>
            <a:ext cx="2926080" cy="1293661"/>
            <a:chOff x="8921977" y="1468930"/>
            <a:chExt cx="2788127" cy="329036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DA3394E-123F-7833-F2A4-A8ABDCF5FF2C}"/>
                </a:ext>
              </a:extLst>
            </p:cNvPr>
            <p:cNvSpPr txBox="1"/>
            <p:nvPr/>
          </p:nvSpPr>
          <p:spPr>
            <a:xfrm>
              <a:off x="8921977" y="1468930"/>
              <a:ext cx="2788127" cy="117422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0" rIns="9144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0634A02-A0B5-03CE-DEB4-FE8115583562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13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3124786-B014-BACD-8226-8E1CC201DFBD}"/>
              </a:ext>
            </a:extLst>
          </p:cNvPr>
          <p:cNvGrpSpPr/>
          <p:nvPr/>
        </p:nvGrpSpPr>
        <p:grpSpPr>
          <a:xfrm>
            <a:off x="783336" y="4473935"/>
            <a:ext cx="2926080" cy="1293661"/>
            <a:chOff x="8921977" y="1468930"/>
            <a:chExt cx="2788127" cy="329036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D56EEF9-29A7-674A-2E7E-6A2B11C3308B}"/>
                </a:ext>
              </a:extLst>
            </p:cNvPr>
            <p:cNvSpPr txBox="1"/>
            <p:nvPr/>
          </p:nvSpPr>
          <p:spPr>
            <a:xfrm>
              <a:off x="8921977" y="1468930"/>
              <a:ext cx="2788127" cy="117422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0" rIns="9144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C2F9565-6A42-63BA-C888-73B2BA7FFB05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13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AC416DA-8CCB-AEE6-C83F-3F3BC2290676}"/>
              </a:ext>
            </a:extLst>
          </p:cNvPr>
          <p:cNvGrpSpPr/>
          <p:nvPr/>
        </p:nvGrpSpPr>
        <p:grpSpPr>
          <a:xfrm>
            <a:off x="4460699" y="1448691"/>
            <a:ext cx="3270603" cy="4703433"/>
            <a:chOff x="4460699" y="1448691"/>
            <a:chExt cx="3270603" cy="4703433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19B94997-F8FB-F915-9827-16FAABE24920}"/>
                </a:ext>
              </a:extLst>
            </p:cNvPr>
            <p:cNvSpPr/>
            <p:nvPr/>
          </p:nvSpPr>
          <p:spPr>
            <a:xfrm>
              <a:off x="5321851" y="4684112"/>
              <a:ext cx="1553325" cy="1031640"/>
            </a:xfrm>
            <a:custGeom>
              <a:avLst/>
              <a:gdLst>
                <a:gd name="connsiteX0" fmla="*/ 776661 w 1553325"/>
                <a:gd name="connsiteY0" fmla="*/ 0 h 1031640"/>
                <a:gd name="connsiteX1" fmla="*/ 1553325 w 1553325"/>
                <a:gd name="connsiteY1" fmla="*/ 345216 h 1031640"/>
                <a:gd name="connsiteX2" fmla="*/ 1553325 w 1553325"/>
                <a:gd name="connsiteY2" fmla="*/ 374320 h 1031640"/>
                <a:gd name="connsiteX3" fmla="*/ 1210694 w 1553325"/>
                <a:gd name="connsiteY3" fmla="*/ 660585 h 1031640"/>
                <a:gd name="connsiteX4" fmla="*/ 1195644 w 1553325"/>
                <a:gd name="connsiteY4" fmla="*/ 664216 h 1031640"/>
                <a:gd name="connsiteX5" fmla="*/ 1153015 w 1553325"/>
                <a:gd name="connsiteY5" fmla="*/ 699172 h 1031640"/>
                <a:gd name="connsiteX6" fmla="*/ 1093749 w 1553325"/>
                <a:gd name="connsiteY6" fmla="*/ 870073 h 1031640"/>
                <a:gd name="connsiteX7" fmla="*/ 1095757 w 1553325"/>
                <a:gd name="connsiteY7" fmla="*/ 895160 h 1031640"/>
                <a:gd name="connsiteX8" fmla="*/ 1095757 w 1553325"/>
                <a:gd name="connsiteY8" fmla="*/ 902185 h 1031640"/>
                <a:gd name="connsiteX9" fmla="*/ 776662 w 1553325"/>
                <a:gd name="connsiteY9" fmla="*/ 1031640 h 1031640"/>
                <a:gd name="connsiteX10" fmla="*/ 457568 w 1553325"/>
                <a:gd name="connsiteY10" fmla="*/ 902185 h 1031640"/>
                <a:gd name="connsiteX11" fmla="*/ 457568 w 1553325"/>
                <a:gd name="connsiteY11" fmla="*/ 895160 h 1031640"/>
                <a:gd name="connsiteX12" fmla="*/ 459576 w 1553325"/>
                <a:gd name="connsiteY12" fmla="*/ 870073 h 1031640"/>
                <a:gd name="connsiteX13" fmla="*/ 400451 w 1553325"/>
                <a:gd name="connsiteY13" fmla="*/ 699314 h 1031640"/>
                <a:gd name="connsiteX14" fmla="*/ 357665 w 1553325"/>
                <a:gd name="connsiteY14" fmla="*/ 664212 h 1031640"/>
                <a:gd name="connsiteX15" fmla="*/ 342630 w 1553325"/>
                <a:gd name="connsiteY15" fmla="*/ 660585 h 1031640"/>
                <a:gd name="connsiteX16" fmla="*/ 0 w 1553325"/>
                <a:gd name="connsiteY16" fmla="*/ 374320 h 1031640"/>
                <a:gd name="connsiteX17" fmla="*/ 0 w 1553325"/>
                <a:gd name="connsiteY17" fmla="*/ 345216 h 1031640"/>
                <a:gd name="connsiteX18" fmla="*/ 776661 w 1553325"/>
                <a:gd name="connsiteY18" fmla="*/ 0 h 103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53325" h="1031640">
                  <a:moveTo>
                    <a:pt x="776661" y="0"/>
                  </a:moveTo>
                  <a:cubicBezTo>
                    <a:pt x="1205130" y="0"/>
                    <a:pt x="1553325" y="154546"/>
                    <a:pt x="1553325" y="345216"/>
                  </a:cubicBezTo>
                  <a:lnTo>
                    <a:pt x="1553325" y="374320"/>
                  </a:lnTo>
                  <a:cubicBezTo>
                    <a:pt x="1553325" y="493491"/>
                    <a:pt x="1417311" y="598549"/>
                    <a:pt x="1210694" y="660585"/>
                  </a:cubicBezTo>
                  <a:lnTo>
                    <a:pt x="1195644" y="664216"/>
                  </a:lnTo>
                  <a:lnTo>
                    <a:pt x="1153015" y="699172"/>
                  </a:lnTo>
                  <a:cubicBezTo>
                    <a:pt x="1101087" y="759808"/>
                    <a:pt x="1093749" y="830181"/>
                    <a:pt x="1093749" y="870073"/>
                  </a:cubicBezTo>
                  <a:cubicBezTo>
                    <a:pt x="1093749" y="878099"/>
                    <a:pt x="1094753" y="887131"/>
                    <a:pt x="1095757" y="895160"/>
                  </a:cubicBezTo>
                  <a:lnTo>
                    <a:pt x="1095757" y="902185"/>
                  </a:lnTo>
                  <a:cubicBezTo>
                    <a:pt x="1095757" y="973437"/>
                    <a:pt x="953266" y="1031640"/>
                    <a:pt x="776662" y="1031640"/>
                  </a:cubicBezTo>
                  <a:cubicBezTo>
                    <a:pt x="600055" y="1031640"/>
                    <a:pt x="457568" y="973437"/>
                    <a:pt x="457568" y="902185"/>
                  </a:cubicBezTo>
                  <a:cubicBezTo>
                    <a:pt x="457568" y="899173"/>
                    <a:pt x="456564" y="903189"/>
                    <a:pt x="457568" y="895160"/>
                  </a:cubicBezTo>
                  <a:cubicBezTo>
                    <a:pt x="458572" y="887131"/>
                    <a:pt x="458572" y="922255"/>
                    <a:pt x="459576" y="870073"/>
                  </a:cubicBezTo>
                  <a:cubicBezTo>
                    <a:pt x="460329" y="830934"/>
                    <a:pt x="452615" y="760185"/>
                    <a:pt x="400451" y="699314"/>
                  </a:cubicBezTo>
                  <a:lnTo>
                    <a:pt x="357665" y="664212"/>
                  </a:lnTo>
                  <a:lnTo>
                    <a:pt x="342630" y="660585"/>
                  </a:lnTo>
                  <a:cubicBezTo>
                    <a:pt x="136014" y="598549"/>
                    <a:pt x="0" y="493491"/>
                    <a:pt x="0" y="374320"/>
                  </a:cubicBezTo>
                  <a:lnTo>
                    <a:pt x="0" y="345216"/>
                  </a:lnTo>
                  <a:cubicBezTo>
                    <a:pt x="0" y="154546"/>
                    <a:pt x="347191" y="0"/>
                    <a:pt x="77666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79A985C3-441E-4555-3DD7-883619D18947}"/>
                </a:ext>
              </a:extLst>
            </p:cNvPr>
            <p:cNvSpPr/>
            <p:nvPr/>
          </p:nvSpPr>
          <p:spPr>
            <a:xfrm>
              <a:off x="5321851" y="4684113"/>
              <a:ext cx="1553321" cy="690437"/>
            </a:xfrm>
            <a:custGeom>
              <a:avLst/>
              <a:gdLst>
                <a:gd name="connsiteX0" fmla="*/ 448651 w 448650"/>
                <a:gd name="connsiteY0" fmla="*/ 99710 h 199421"/>
                <a:gd name="connsiteX1" fmla="*/ 224325 w 448650"/>
                <a:gd name="connsiteY1" fmla="*/ 199421 h 199421"/>
                <a:gd name="connsiteX2" fmla="*/ 0 w 448650"/>
                <a:gd name="connsiteY2" fmla="*/ 99710 h 199421"/>
                <a:gd name="connsiteX3" fmla="*/ 224325 w 448650"/>
                <a:gd name="connsiteY3" fmla="*/ 0 h 199421"/>
                <a:gd name="connsiteX4" fmla="*/ 448651 w 448650"/>
                <a:gd name="connsiteY4" fmla="*/ 99710 h 19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50" h="199421">
                  <a:moveTo>
                    <a:pt x="448651" y="99710"/>
                  </a:moveTo>
                  <a:cubicBezTo>
                    <a:pt x="448651" y="154779"/>
                    <a:pt x="348217" y="199421"/>
                    <a:pt x="224325" y="199421"/>
                  </a:cubicBezTo>
                  <a:cubicBezTo>
                    <a:pt x="100434" y="199421"/>
                    <a:pt x="0" y="154779"/>
                    <a:pt x="0" y="99710"/>
                  </a:cubicBezTo>
                  <a:cubicBezTo>
                    <a:pt x="0" y="44642"/>
                    <a:pt x="100434" y="0"/>
                    <a:pt x="224325" y="0"/>
                  </a:cubicBezTo>
                  <a:cubicBezTo>
                    <a:pt x="348217" y="0"/>
                    <a:pt x="448651" y="44642"/>
                    <a:pt x="448651" y="9971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B2F703B8-FF5B-894F-21A1-4914FB406EE2}"/>
                </a:ext>
              </a:extLst>
            </p:cNvPr>
            <p:cNvSpPr/>
            <p:nvPr/>
          </p:nvSpPr>
          <p:spPr>
            <a:xfrm>
              <a:off x="5668038" y="4823606"/>
              <a:ext cx="860947" cy="381345"/>
            </a:xfrm>
            <a:custGeom>
              <a:avLst/>
              <a:gdLst>
                <a:gd name="connsiteX0" fmla="*/ 248671 w 248670"/>
                <a:gd name="connsiteY0" fmla="*/ 55073 h 110145"/>
                <a:gd name="connsiteX1" fmla="*/ 124335 w 248670"/>
                <a:gd name="connsiteY1" fmla="*/ 110145 h 110145"/>
                <a:gd name="connsiteX2" fmla="*/ 0 w 248670"/>
                <a:gd name="connsiteY2" fmla="*/ 55073 h 110145"/>
                <a:gd name="connsiteX3" fmla="*/ 124335 w 248670"/>
                <a:gd name="connsiteY3" fmla="*/ 0 h 110145"/>
                <a:gd name="connsiteX4" fmla="*/ 248671 w 248670"/>
                <a:gd name="connsiteY4" fmla="*/ 55073 h 110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670" h="110145">
                  <a:moveTo>
                    <a:pt x="248671" y="55073"/>
                  </a:moveTo>
                  <a:cubicBezTo>
                    <a:pt x="248671" y="85488"/>
                    <a:pt x="193004" y="110145"/>
                    <a:pt x="124335" y="110145"/>
                  </a:cubicBezTo>
                  <a:cubicBezTo>
                    <a:pt x="55667" y="110145"/>
                    <a:pt x="0" y="85488"/>
                    <a:pt x="0" y="55073"/>
                  </a:cubicBezTo>
                  <a:cubicBezTo>
                    <a:pt x="0" y="24657"/>
                    <a:pt x="55667" y="0"/>
                    <a:pt x="124335" y="0"/>
                  </a:cubicBezTo>
                  <a:cubicBezTo>
                    <a:pt x="193004" y="0"/>
                    <a:pt x="248671" y="24657"/>
                    <a:pt x="248671" y="5507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C3874334-8C55-FC80-47F2-517BE8E5BAB2}"/>
                </a:ext>
              </a:extLst>
            </p:cNvPr>
            <p:cNvSpPr/>
            <p:nvPr/>
          </p:nvSpPr>
          <p:spPr>
            <a:xfrm>
              <a:off x="5140228" y="3903354"/>
              <a:ext cx="1916568" cy="1270485"/>
            </a:xfrm>
            <a:custGeom>
              <a:avLst/>
              <a:gdLst>
                <a:gd name="connsiteX0" fmla="*/ 958284 w 1916568"/>
                <a:gd name="connsiteY0" fmla="*/ 0 h 1270485"/>
                <a:gd name="connsiteX1" fmla="*/ 1916568 w 1916568"/>
                <a:gd name="connsiteY1" fmla="*/ 425502 h 1270485"/>
                <a:gd name="connsiteX2" fmla="*/ 1916568 w 1916568"/>
                <a:gd name="connsiteY2" fmla="*/ 460626 h 1270485"/>
                <a:gd name="connsiteX3" fmla="*/ 1494320 w 1916568"/>
                <a:gd name="connsiteY3" fmla="*/ 813414 h 1270485"/>
                <a:gd name="connsiteX4" fmla="*/ 1461077 w 1916568"/>
                <a:gd name="connsiteY4" fmla="*/ 821430 h 1270485"/>
                <a:gd name="connsiteX5" fmla="*/ 1456265 w 1916568"/>
                <a:gd name="connsiteY5" fmla="*/ 824779 h 1270485"/>
                <a:gd name="connsiteX6" fmla="*/ 1347118 w 1916568"/>
                <a:gd name="connsiteY6" fmla="*/ 1071786 h 1270485"/>
                <a:gd name="connsiteX7" fmla="*/ 1350126 w 1916568"/>
                <a:gd name="connsiteY7" fmla="*/ 1102894 h 1270485"/>
                <a:gd name="connsiteX8" fmla="*/ 1350126 w 1916568"/>
                <a:gd name="connsiteY8" fmla="*/ 1110923 h 1270485"/>
                <a:gd name="connsiteX9" fmla="*/ 957782 w 1916568"/>
                <a:gd name="connsiteY9" fmla="*/ 1270485 h 1270485"/>
                <a:gd name="connsiteX10" fmla="*/ 565437 w 1916568"/>
                <a:gd name="connsiteY10" fmla="*/ 1110923 h 1270485"/>
                <a:gd name="connsiteX11" fmla="*/ 565437 w 1916568"/>
                <a:gd name="connsiteY11" fmla="*/ 1102894 h 1270485"/>
                <a:gd name="connsiteX12" fmla="*/ 568449 w 1916568"/>
                <a:gd name="connsiteY12" fmla="*/ 1071786 h 1270485"/>
                <a:gd name="connsiteX13" fmla="*/ 459342 w 1916568"/>
                <a:gd name="connsiteY13" fmla="*/ 824779 h 1270485"/>
                <a:gd name="connsiteX14" fmla="*/ 454014 w 1916568"/>
                <a:gd name="connsiteY14" fmla="*/ 821074 h 1270485"/>
                <a:gd name="connsiteX15" fmla="*/ 422248 w 1916568"/>
                <a:gd name="connsiteY15" fmla="*/ 813414 h 1270485"/>
                <a:gd name="connsiteX16" fmla="*/ 0 w 1916568"/>
                <a:gd name="connsiteY16" fmla="*/ 460626 h 1270485"/>
                <a:gd name="connsiteX17" fmla="*/ 0 w 1916568"/>
                <a:gd name="connsiteY17" fmla="*/ 425502 h 1270485"/>
                <a:gd name="connsiteX18" fmla="*/ 958284 w 1916568"/>
                <a:gd name="connsiteY18" fmla="*/ 0 h 127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16568" h="1270485">
                  <a:moveTo>
                    <a:pt x="958284" y="0"/>
                  </a:moveTo>
                  <a:cubicBezTo>
                    <a:pt x="1488099" y="0"/>
                    <a:pt x="1916568" y="190674"/>
                    <a:pt x="1916568" y="425502"/>
                  </a:cubicBezTo>
                  <a:lnTo>
                    <a:pt x="1916568" y="460626"/>
                  </a:lnTo>
                  <a:cubicBezTo>
                    <a:pt x="1916568" y="607393"/>
                    <a:pt x="1749197" y="736913"/>
                    <a:pt x="1494320" y="813414"/>
                  </a:cubicBezTo>
                  <a:lnTo>
                    <a:pt x="1461077" y="821430"/>
                  </a:lnTo>
                  <a:lnTo>
                    <a:pt x="1456265" y="824779"/>
                  </a:lnTo>
                  <a:cubicBezTo>
                    <a:pt x="1358421" y="906153"/>
                    <a:pt x="1346239" y="1014708"/>
                    <a:pt x="1347118" y="1071786"/>
                  </a:cubicBezTo>
                  <a:cubicBezTo>
                    <a:pt x="1347118" y="1082823"/>
                    <a:pt x="1349122" y="1092860"/>
                    <a:pt x="1350126" y="1102894"/>
                  </a:cubicBezTo>
                  <a:lnTo>
                    <a:pt x="1350126" y="1110923"/>
                  </a:lnTo>
                  <a:cubicBezTo>
                    <a:pt x="1350126" y="1199237"/>
                    <a:pt x="1174526" y="1270485"/>
                    <a:pt x="957782" y="1270485"/>
                  </a:cubicBezTo>
                  <a:cubicBezTo>
                    <a:pt x="741040" y="1270485"/>
                    <a:pt x="565437" y="1199237"/>
                    <a:pt x="565437" y="1110923"/>
                  </a:cubicBezTo>
                  <a:cubicBezTo>
                    <a:pt x="565437" y="1108918"/>
                    <a:pt x="563432" y="1113935"/>
                    <a:pt x="565437" y="1102894"/>
                  </a:cubicBezTo>
                  <a:cubicBezTo>
                    <a:pt x="567445" y="1091856"/>
                    <a:pt x="568449" y="1081823"/>
                    <a:pt x="568449" y="1071786"/>
                  </a:cubicBezTo>
                  <a:cubicBezTo>
                    <a:pt x="570203" y="1014708"/>
                    <a:pt x="557362" y="906153"/>
                    <a:pt x="459342" y="824779"/>
                  </a:cubicBezTo>
                  <a:lnTo>
                    <a:pt x="454014" y="821074"/>
                  </a:lnTo>
                  <a:lnTo>
                    <a:pt x="422248" y="813414"/>
                  </a:lnTo>
                  <a:cubicBezTo>
                    <a:pt x="167370" y="736913"/>
                    <a:pt x="0" y="607393"/>
                    <a:pt x="0" y="460626"/>
                  </a:cubicBezTo>
                  <a:lnTo>
                    <a:pt x="0" y="425502"/>
                  </a:lnTo>
                  <a:cubicBezTo>
                    <a:pt x="0" y="190674"/>
                    <a:pt x="429470" y="0"/>
                    <a:pt x="95828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0" name="Freeform 12">
              <a:extLst>
                <a:ext uri="{FF2B5EF4-FFF2-40B4-BE49-F238E27FC236}">
                  <a16:creationId xmlns:a16="http://schemas.microsoft.com/office/drawing/2014/main" id="{034742FE-F776-DB91-82AD-891D5BF1626B}"/>
                </a:ext>
              </a:extLst>
            </p:cNvPr>
            <p:cNvSpPr/>
            <p:nvPr/>
          </p:nvSpPr>
          <p:spPr>
            <a:xfrm>
              <a:off x="5140229" y="3902354"/>
              <a:ext cx="1916564" cy="851004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 13">
              <a:extLst>
                <a:ext uri="{FF2B5EF4-FFF2-40B4-BE49-F238E27FC236}">
                  <a16:creationId xmlns:a16="http://schemas.microsoft.com/office/drawing/2014/main" id="{45091CF1-DE65-ECBB-6DB5-1F0FEC6D747C}"/>
                </a:ext>
              </a:extLst>
            </p:cNvPr>
            <p:cNvSpPr/>
            <p:nvPr/>
          </p:nvSpPr>
          <p:spPr>
            <a:xfrm>
              <a:off x="5565686" y="4052884"/>
              <a:ext cx="1065651" cy="473671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C2774FCF-581C-C696-5DFF-466B51867CA1}"/>
                </a:ext>
              </a:extLst>
            </p:cNvPr>
            <p:cNvSpPr/>
            <p:nvPr/>
          </p:nvSpPr>
          <p:spPr>
            <a:xfrm>
              <a:off x="4921480" y="2922896"/>
              <a:ext cx="2354068" cy="1561516"/>
            </a:xfrm>
            <a:custGeom>
              <a:avLst/>
              <a:gdLst>
                <a:gd name="connsiteX0" fmla="*/ 1177034 w 2354068"/>
                <a:gd name="connsiteY0" fmla="*/ 0 h 1561516"/>
                <a:gd name="connsiteX1" fmla="*/ 2354068 w 2354068"/>
                <a:gd name="connsiteY1" fmla="*/ 522846 h 1561516"/>
                <a:gd name="connsiteX2" fmla="*/ 2354068 w 2354068"/>
                <a:gd name="connsiteY2" fmla="*/ 565999 h 1561516"/>
                <a:gd name="connsiteX3" fmla="*/ 1835199 w 2354068"/>
                <a:gd name="connsiteY3" fmla="*/ 999619 h 1561516"/>
                <a:gd name="connsiteX4" fmla="*/ 1798910 w 2354068"/>
                <a:gd name="connsiteY4" fmla="*/ 1008363 h 1561516"/>
                <a:gd name="connsiteX5" fmla="*/ 1791134 w 2354068"/>
                <a:gd name="connsiteY5" fmla="*/ 1013749 h 1561516"/>
                <a:gd name="connsiteX6" fmla="*/ 1656674 w 2354068"/>
                <a:gd name="connsiteY6" fmla="*/ 1317655 h 1561516"/>
                <a:gd name="connsiteX7" fmla="*/ 1659686 w 2354068"/>
                <a:gd name="connsiteY7" fmla="*/ 1355788 h 1561516"/>
                <a:gd name="connsiteX8" fmla="*/ 1659686 w 2354068"/>
                <a:gd name="connsiteY8" fmla="*/ 1365825 h 1561516"/>
                <a:gd name="connsiteX9" fmla="*/ 1177033 w 2354068"/>
                <a:gd name="connsiteY9" fmla="*/ 1561516 h 1561516"/>
                <a:gd name="connsiteX10" fmla="*/ 694377 w 2354068"/>
                <a:gd name="connsiteY10" fmla="*/ 1365825 h 1561516"/>
                <a:gd name="connsiteX11" fmla="*/ 694377 w 2354068"/>
                <a:gd name="connsiteY11" fmla="*/ 1355788 h 1561516"/>
                <a:gd name="connsiteX12" fmla="*/ 697389 w 2354068"/>
                <a:gd name="connsiteY12" fmla="*/ 1317655 h 1561516"/>
                <a:gd name="connsiteX13" fmla="*/ 562929 w 2354068"/>
                <a:gd name="connsiteY13" fmla="*/ 1014036 h 1561516"/>
                <a:gd name="connsiteX14" fmla="*/ 554073 w 2354068"/>
                <a:gd name="connsiteY14" fmla="*/ 1007859 h 1561516"/>
                <a:gd name="connsiteX15" fmla="*/ 518869 w 2354068"/>
                <a:gd name="connsiteY15" fmla="*/ 999355 h 1561516"/>
                <a:gd name="connsiteX16" fmla="*/ 0 w 2354068"/>
                <a:gd name="connsiteY16" fmla="*/ 565999 h 1561516"/>
                <a:gd name="connsiteX17" fmla="*/ 0 w 2354068"/>
                <a:gd name="connsiteY17" fmla="*/ 522846 h 1561516"/>
                <a:gd name="connsiteX18" fmla="*/ 1177034 w 2354068"/>
                <a:gd name="connsiteY18" fmla="*/ 0 h 156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4068" h="1561516">
                  <a:moveTo>
                    <a:pt x="1177034" y="0"/>
                  </a:moveTo>
                  <a:cubicBezTo>
                    <a:pt x="1827261" y="0"/>
                    <a:pt x="2354068" y="234828"/>
                    <a:pt x="2354068" y="522846"/>
                  </a:cubicBezTo>
                  <a:lnTo>
                    <a:pt x="2354068" y="565999"/>
                  </a:lnTo>
                  <a:cubicBezTo>
                    <a:pt x="2354068" y="746637"/>
                    <a:pt x="2148284" y="905714"/>
                    <a:pt x="1835199" y="999619"/>
                  </a:cubicBezTo>
                  <a:lnTo>
                    <a:pt x="1798910" y="1008363"/>
                  </a:lnTo>
                  <a:lnTo>
                    <a:pt x="1791134" y="1013749"/>
                  </a:lnTo>
                  <a:cubicBezTo>
                    <a:pt x="1670833" y="1113386"/>
                    <a:pt x="1654920" y="1247405"/>
                    <a:pt x="1656674" y="1317655"/>
                  </a:cubicBezTo>
                  <a:cubicBezTo>
                    <a:pt x="1656674" y="1330700"/>
                    <a:pt x="1657678" y="1342742"/>
                    <a:pt x="1659686" y="1355788"/>
                  </a:cubicBezTo>
                  <a:lnTo>
                    <a:pt x="1659686" y="1365825"/>
                  </a:lnTo>
                  <a:cubicBezTo>
                    <a:pt x="1659686" y="1474206"/>
                    <a:pt x="1443945" y="1561516"/>
                    <a:pt x="1177033" y="1561516"/>
                  </a:cubicBezTo>
                  <a:cubicBezTo>
                    <a:pt x="910117" y="1561516"/>
                    <a:pt x="694377" y="1474206"/>
                    <a:pt x="694377" y="1365825"/>
                  </a:cubicBezTo>
                  <a:cubicBezTo>
                    <a:pt x="694377" y="1362812"/>
                    <a:pt x="693373" y="1368833"/>
                    <a:pt x="694377" y="1355788"/>
                  </a:cubicBezTo>
                  <a:cubicBezTo>
                    <a:pt x="695381" y="1342742"/>
                    <a:pt x="695381" y="1397937"/>
                    <a:pt x="697389" y="1317655"/>
                  </a:cubicBezTo>
                  <a:cubicBezTo>
                    <a:pt x="699143" y="1247405"/>
                    <a:pt x="683229" y="1114152"/>
                    <a:pt x="562929" y="1014036"/>
                  </a:cubicBezTo>
                  <a:lnTo>
                    <a:pt x="554073" y="1007859"/>
                  </a:lnTo>
                  <a:lnTo>
                    <a:pt x="518869" y="999355"/>
                  </a:lnTo>
                  <a:cubicBezTo>
                    <a:pt x="205784" y="905243"/>
                    <a:pt x="0" y="746010"/>
                    <a:pt x="0" y="565999"/>
                  </a:cubicBezTo>
                  <a:lnTo>
                    <a:pt x="0" y="522846"/>
                  </a:lnTo>
                  <a:cubicBezTo>
                    <a:pt x="0" y="233824"/>
                    <a:pt x="526807" y="0"/>
                    <a:pt x="1177034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4" name="Freeform 16">
              <a:extLst>
                <a:ext uri="{FF2B5EF4-FFF2-40B4-BE49-F238E27FC236}">
                  <a16:creationId xmlns:a16="http://schemas.microsoft.com/office/drawing/2014/main" id="{6BC5471E-3587-341D-3A58-77C5029752E5}"/>
                </a:ext>
              </a:extLst>
            </p:cNvPr>
            <p:cNvSpPr/>
            <p:nvPr/>
          </p:nvSpPr>
          <p:spPr>
            <a:xfrm>
              <a:off x="4921480" y="2921891"/>
              <a:ext cx="2354064" cy="1045691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17">
              <a:extLst>
                <a:ext uri="{FF2B5EF4-FFF2-40B4-BE49-F238E27FC236}">
                  <a16:creationId xmlns:a16="http://schemas.microsoft.com/office/drawing/2014/main" id="{772CC9E7-5A90-5456-19A4-1CC1184D1D19}"/>
                </a:ext>
              </a:extLst>
            </p:cNvPr>
            <p:cNvSpPr/>
            <p:nvPr/>
          </p:nvSpPr>
          <p:spPr>
            <a:xfrm>
              <a:off x="5476381" y="3143674"/>
              <a:ext cx="1244262" cy="551946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3AA4635-03FF-0D8B-2AA0-7278DDA71A26}"/>
                </a:ext>
              </a:extLst>
            </p:cNvPr>
            <p:cNvSpPr/>
            <p:nvPr/>
          </p:nvSpPr>
          <p:spPr>
            <a:xfrm>
              <a:off x="4703733" y="1793910"/>
              <a:ext cx="2789557" cy="1850531"/>
            </a:xfrm>
            <a:custGeom>
              <a:avLst/>
              <a:gdLst>
                <a:gd name="connsiteX0" fmla="*/ 1394779 w 2789557"/>
                <a:gd name="connsiteY0" fmla="*/ 0 h 1850531"/>
                <a:gd name="connsiteX1" fmla="*/ 2789557 w 2789557"/>
                <a:gd name="connsiteY1" fmla="*/ 619184 h 1850531"/>
                <a:gd name="connsiteX2" fmla="*/ 2789557 w 2789557"/>
                <a:gd name="connsiteY2" fmla="*/ 670366 h 1850531"/>
                <a:gd name="connsiteX3" fmla="*/ 2174755 w 2789557"/>
                <a:gd name="connsiteY3" fmla="*/ 1183867 h 1850531"/>
                <a:gd name="connsiteX4" fmla="*/ 2134333 w 2789557"/>
                <a:gd name="connsiteY4" fmla="*/ 1193602 h 1850531"/>
                <a:gd name="connsiteX5" fmla="*/ 2122248 w 2789557"/>
                <a:gd name="connsiteY5" fmla="*/ 1201957 h 1850531"/>
                <a:gd name="connsiteX6" fmla="*/ 1962725 w 2789557"/>
                <a:gd name="connsiteY6" fmla="*/ 1561513 h 1850531"/>
                <a:gd name="connsiteX7" fmla="*/ 1966742 w 2789557"/>
                <a:gd name="connsiteY7" fmla="*/ 1606670 h 1850531"/>
                <a:gd name="connsiteX8" fmla="*/ 1966742 w 2789557"/>
                <a:gd name="connsiteY8" fmla="*/ 1618712 h 1850531"/>
                <a:gd name="connsiteX9" fmla="*/ 1394781 w 2789557"/>
                <a:gd name="connsiteY9" fmla="*/ 1850531 h 1850531"/>
                <a:gd name="connsiteX10" fmla="*/ 822820 w 2789557"/>
                <a:gd name="connsiteY10" fmla="*/ 1618712 h 1850531"/>
                <a:gd name="connsiteX11" fmla="*/ 822820 w 2789557"/>
                <a:gd name="connsiteY11" fmla="*/ 1606670 h 1850531"/>
                <a:gd name="connsiteX12" fmla="*/ 826833 w 2789557"/>
                <a:gd name="connsiteY12" fmla="*/ 1561513 h 1850531"/>
                <a:gd name="connsiteX13" fmla="*/ 666982 w 2789557"/>
                <a:gd name="connsiteY13" fmla="*/ 1201998 h 1850531"/>
                <a:gd name="connsiteX14" fmla="*/ 654735 w 2789557"/>
                <a:gd name="connsiteY14" fmla="*/ 1193484 h 1850531"/>
                <a:gd name="connsiteX15" fmla="*/ 614802 w 2789557"/>
                <a:gd name="connsiteY15" fmla="*/ 1183867 h 1850531"/>
                <a:gd name="connsiteX16" fmla="*/ 0 w 2789557"/>
                <a:gd name="connsiteY16" fmla="*/ 670366 h 1850531"/>
                <a:gd name="connsiteX17" fmla="*/ 0 w 2789557"/>
                <a:gd name="connsiteY17" fmla="*/ 619184 h 1850531"/>
                <a:gd name="connsiteX18" fmla="*/ 1394779 w 2789557"/>
                <a:gd name="connsiteY18" fmla="*/ 0 h 185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789557" h="1850531">
                  <a:moveTo>
                    <a:pt x="1394779" y="0"/>
                  </a:moveTo>
                  <a:cubicBezTo>
                    <a:pt x="2165418" y="0"/>
                    <a:pt x="2789557" y="276976"/>
                    <a:pt x="2789557" y="619184"/>
                  </a:cubicBezTo>
                  <a:lnTo>
                    <a:pt x="2789557" y="670366"/>
                  </a:lnTo>
                  <a:cubicBezTo>
                    <a:pt x="2789557" y="884246"/>
                    <a:pt x="2545753" y="1072645"/>
                    <a:pt x="2174755" y="1183867"/>
                  </a:cubicBezTo>
                  <a:lnTo>
                    <a:pt x="2134333" y="1193602"/>
                  </a:lnTo>
                  <a:lnTo>
                    <a:pt x="2122248" y="1201957"/>
                  </a:lnTo>
                  <a:cubicBezTo>
                    <a:pt x="1979188" y="1320144"/>
                    <a:pt x="1960971" y="1478091"/>
                    <a:pt x="1962725" y="1561513"/>
                  </a:cubicBezTo>
                  <a:cubicBezTo>
                    <a:pt x="1962725" y="1576563"/>
                    <a:pt x="1964733" y="1591617"/>
                    <a:pt x="1966742" y="1606670"/>
                  </a:cubicBezTo>
                  <a:lnTo>
                    <a:pt x="1966742" y="1618712"/>
                  </a:lnTo>
                  <a:cubicBezTo>
                    <a:pt x="1966742" y="1747167"/>
                    <a:pt x="1710863" y="1850531"/>
                    <a:pt x="1394781" y="1850531"/>
                  </a:cubicBezTo>
                  <a:cubicBezTo>
                    <a:pt x="1078698" y="1850531"/>
                    <a:pt x="822820" y="1747167"/>
                    <a:pt x="822820" y="1618712"/>
                  </a:cubicBezTo>
                  <a:cubicBezTo>
                    <a:pt x="822820" y="1614699"/>
                    <a:pt x="820812" y="1621724"/>
                    <a:pt x="822820" y="1606670"/>
                  </a:cubicBezTo>
                  <a:cubicBezTo>
                    <a:pt x="824828" y="1591617"/>
                    <a:pt x="826833" y="1576563"/>
                    <a:pt x="826833" y="1561513"/>
                  </a:cubicBezTo>
                  <a:cubicBezTo>
                    <a:pt x="827712" y="1478970"/>
                    <a:pt x="809383" y="1320364"/>
                    <a:pt x="666982" y="1201998"/>
                  </a:cubicBezTo>
                  <a:lnTo>
                    <a:pt x="654735" y="1193484"/>
                  </a:lnTo>
                  <a:lnTo>
                    <a:pt x="614802" y="1183867"/>
                  </a:lnTo>
                  <a:cubicBezTo>
                    <a:pt x="243805" y="1072645"/>
                    <a:pt x="0" y="884246"/>
                    <a:pt x="0" y="670366"/>
                  </a:cubicBezTo>
                  <a:lnTo>
                    <a:pt x="0" y="619184"/>
                  </a:lnTo>
                  <a:cubicBezTo>
                    <a:pt x="0" y="276976"/>
                    <a:pt x="624140" y="0"/>
                    <a:pt x="139477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9" name="Freeform 20">
              <a:extLst>
                <a:ext uri="{FF2B5EF4-FFF2-40B4-BE49-F238E27FC236}">
                  <a16:creationId xmlns:a16="http://schemas.microsoft.com/office/drawing/2014/main" id="{F30757C1-FF78-7F6B-ABE0-FB65D42B5D6F}"/>
                </a:ext>
              </a:extLst>
            </p:cNvPr>
            <p:cNvSpPr/>
            <p:nvPr/>
          </p:nvSpPr>
          <p:spPr>
            <a:xfrm>
              <a:off x="4703733" y="1793910"/>
              <a:ext cx="2789557" cy="1238369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21">
              <a:extLst>
                <a:ext uri="{FF2B5EF4-FFF2-40B4-BE49-F238E27FC236}">
                  <a16:creationId xmlns:a16="http://schemas.microsoft.com/office/drawing/2014/main" id="{3A3CC6D8-4AA0-C6E1-E0B6-F0A04C2CECBA}"/>
                </a:ext>
              </a:extLst>
            </p:cNvPr>
            <p:cNvSpPr/>
            <p:nvPr/>
          </p:nvSpPr>
          <p:spPr>
            <a:xfrm>
              <a:off x="5239569" y="2082929"/>
              <a:ext cx="1717885" cy="624201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 22">
              <a:extLst>
                <a:ext uri="{FF2B5EF4-FFF2-40B4-BE49-F238E27FC236}">
                  <a16:creationId xmlns:a16="http://schemas.microsoft.com/office/drawing/2014/main" id="{69BD769D-A34C-01AC-06DE-196CB7A281DB}"/>
                </a:ext>
              </a:extLst>
            </p:cNvPr>
            <p:cNvSpPr/>
            <p:nvPr/>
          </p:nvSpPr>
          <p:spPr>
            <a:xfrm>
              <a:off x="6045305" y="1448691"/>
              <a:ext cx="106412" cy="875339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 23">
              <a:extLst>
                <a:ext uri="{FF2B5EF4-FFF2-40B4-BE49-F238E27FC236}">
                  <a16:creationId xmlns:a16="http://schemas.microsoft.com/office/drawing/2014/main" id="{DFF1188E-AB67-F2F7-AE76-8DA027339414}"/>
                </a:ext>
              </a:extLst>
            </p:cNvPr>
            <p:cNvSpPr/>
            <p:nvPr/>
          </p:nvSpPr>
          <p:spPr>
            <a:xfrm>
              <a:off x="6509633" y="1853994"/>
              <a:ext cx="1221669" cy="624371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 24">
              <a:extLst>
                <a:ext uri="{FF2B5EF4-FFF2-40B4-BE49-F238E27FC236}">
                  <a16:creationId xmlns:a16="http://schemas.microsoft.com/office/drawing/2014/main" id="{FBCC6D41-DD88-9438-67AE-11DC196F1CE2}"/>
                </a:ext>
              </a:extLst>
            </p:cNvPr>
            <p:cNvSpPr/>
            <p:nvPr/>
          </p:nvSpPr>
          <p:spPr>
            <a:xfrm>
              <a:off x="4460699" y="1853994"/>
              <a:ext cx="1221669" cy="624371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0456CB5-FC07-7AE9-9EA9-7D8022B740D4}"/>
                </a:ext>
              </a:extLst>
            </p:cNvPr>
            <p:cNvSpPr txBox="1"/>
            <p:nvPr/>
          </p:nvSpPr>
          <p:spPr>
            <a:xfrm>
              <a:off x="5742048" y="3131202"/>
              <a:ext cx="707905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66AD6BF-23B8-13A0-464C-4EA6EB9F7018}"/>
                </a:ext>
              </a:extLst>
            </p:cNvPr>
            <p:cNvSpPr txBox="1"/>
            <p:nvPr/>
          </p:nvSpPr>
          <p:spPr>
            <a:xfrm>
              <a:off x="5742048" y="4033309"/>
              <a:ext cx="707905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17E5964-1B30-45E7-29ED-AB17ABD20880}"/>
                </a:ext>
              </a:extLst>
            </p:cNvPr>
            <p:cNvSpPr txBox="1"/>
            <p:nvPr/>
          </p:nvSpPr>
          <p:spPr>
            <a:xfrm>
              <a:off x="5742048" y="4797439"/>
              <a:ext cx="707905" cy="33855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273BCFE-85AB-C5EE-F319-2588B2E7C9E4}"/>
                </a:ext>
              </a:extLst>
            </p:cNvPr>
            <p:cNvSpPr txBox="1"/>
            <p:nvPr/>
          </p:nvSpPr>
          <p:spPr>
            <a:xfrm>
              <a:off x="5742048" y="5422560"/>
              <a:ext cx="707905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BDC7B55-EDAC-0D83-2D43-E3EC448C8DF7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094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Decision Funnel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B152C6-4CBF-9C7C-E96A-D0A5C77D13FB}"/>
              </a:ext>
            </a:extLst>
          </p:cNvPr>
          <p:cNvSpPr txBox="1"/>
          <p:nvPr/>
        </p:nvSpPr>
        <p:spPr>
          <a:xfrm>
            <a:off x="8466461" y="-91128"/>
            <a:ext cx="2140795" cy="595746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D1F29E9-D03C-AA84-405C-7F8E8A09307B}"/>
              </a:ext>
            </a:extLst>
          </p:cNvPr>
          <p:cNvGrpSpPr/>
          <p:nvPr/>
        </p:nvGrpSpPr>
        <p:grpSpPr>
          <a:xfrm>
            <a:off x="7426619" y="559132"/>
            <a:ext cx="4220480" cy="6069445"/>
            <a:chOff x="7426619" y="559132"/>
            <a:chExt cx="4220480" cy="6069445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419B4E8-BFDF-3D99-E9C0-F8CBB64ECFE4}"/>
                </a:ext>
              </a:extLst>
            </p:cNvPr>
            <p:cNvSpPr/>
            <p:nvPr/>
          </p:nvSpPr>
          <p:spPr>
            <a:xfrm>
              <a:off x="8537874" y="4734212"/>
              <a:ext cx="2004455" cy="1331258"/>
            </a:xfrm>
            <a:custGeom>
              <a:avLst/>
              <a:gdLst>
                <a:gd name="connsiteX0" fmla="*/ 776661 w 1553325"/>
                <a:gd name="connsiteY0" fmla="*/ 0 h 1031640"/>
                <a:gd name="connsiteX1" fmla="*/ 1553325 w 1553325"/>
                <a:gd name="connsiteY1" fmla="*/ 345216 h 1031640"/>
                <a:gd name="connsiteX2" fmla="*/ 1553325 w 1553325"/>
                <a:gd name="connsiteY2" fmla="*/ 374320 h 1031640"/>
                <a:gd name="connsiteX3" fmla="*/ 1210694 w 1553325"/>
                <a:gd name="connsiteY3" fmla="*/ 660585 h 1031640"/>
                <a:gd name="connsiteX4" fmla="*/ 1195644 w 1553325"/>
                <a:gd name="connsiteY4" fmla="*/ 664216 h 1031640"/>
                <a:gd name="connsiteX5" fmla="*/ 1153015 w 1553325"/>
                <a:gd name="connsiteY5" fmla="*/ 699172 h 1031640"/>
                <a:gd name="connsiteX6" fmla="*/ 1093749 w 1553325"/>
                <a:gd name="connsiteY6" fmla="*/ 870073 h 1031640"/>
                <a:gd name="connsiteX7" fmla="*/ 1095757 w 1553325"/>
                <a:gd name="connsiteY7" fmla="*/ 895160 h 1031640"/>
                <a:gd name="connsiteX8" fmla="*/ 1095757 w 1553325"/>
                <a:gd name="connsiteY8" fmla="*/ 902185 h 1031640"/>
                <a:gd name="connsiteX9" fmla="*/ 776662 w 1553325"/>
                <a:gd name="connsiteY9" fmla="*/ 1031640 h 1031640"/>
                <a:gd name="connsiteX10" fmla="*/ 457568 w 1553325"/>
                <a:gd name="connsiteY10" fmla="*/ 902185 h 1031640"/>
                <a:gd name="connsiteX11" fmla="*/ 457568 w 1553325"/>
                <a:gd name="connsiteY11" fmla="*/ 895160 h 1031640"/>
                <a:gd name="connsiteX12" fmla="*/ 459576 w 1553325"/>
                <a:gd name="connsiteY12" fmla="*/ 870073 h 1031640"/>
                <a:gd name="connsiteX13" fmla="*/ 400451 w 1553325"/>
                <a:gd name="connsiteY13" fmla="*/ 699314 h 1031640"/>
                <a:gd name="connsiteX14" fmla="*/ 357665 w 1553325"/>
                <a:gd name="connsiteY14" fmla="*/ 664212 h 1031640"/>
                <a:gd name="connsiteX15" fmla="*/ 342630 w 1553325"/>
                <a:gd name="connsiteY15" fmla="*/ 660585 h 1031640"/>
                <a:gd name="connsiteX16" fmla="*/ 0 w 1553325"/>
                <a:gd name="connsiteY16" fmla="*/ 374320 h 1031640"/>
                <a:gd name="connsiteX17" fmla="*/ 0 w 1553325"/>
                <a:gd name="connsiteY17" fmla="*/ 345216 h 1031640"/>
                <a:gd name="connsiteX18" fmla="*/ 776661 w 1553325"/>
                <a:gd name="connsiteY18" fmla="*/ 0 h 103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53325" h="1031640">
                  <a:moveTo>
                    <a:pt x="776661" y="0"/>
                  </a:moveTo>
                  <a:cubicBezTo>
                    <a:pt x="1205130" y="0"/>
                    <a:pt x="1553325" y="154546"/>
                    <a:pt x="1553325" y="345216"/>
                  </a:cubicBezTo>
                  <a:lnTo>
                    <a:pt x="1553325" y="374320"/>
                  </a:lnTo>
                  <a:cubicBezTo>
                    <a:pt x="1553325" y="493491"/>
                    <a:pt x="1417311" y="598549"/>
                    <a:pt x="1210694" y="660585"/>
                  </a:cubicBezTo>
                  <a:lnTo>
                    <a:pt x="1195644" y="664216"/>
                  </a:lnTo>
                  <a:lnTo>
                    <a:pt x="1153015" y="699172"/>
                  </a:lnTo>
                  <a:cubicBezTo>
                    <a:pt x="1101087" y="759808"/>
                    <a:pt x="1093749" y="830181"/>
                    <a:pt x="1093749" y="870073"/>
                  </a:cubicBezTo>
                  <a:cubicBezTo>
                    <a:pt x="1093749" y="878099"/>
                    <a:pt x="1094753" y="887131"/>
                    <a:pt x="1095757" y="895160"/>
                  </a:cubicBezTo>
                  <a:lnTo>
                    <a:pt x="1095757" y="902185"/>
                  </a:lnTo>
                  <a:cubicBezTo>
                    <a:pt x="1095757" y="973437"/>
                    <a:pt x="953266" y="1031640"/>
                    <a:pt x="776662" y="1031640"/>
                  </a:cubicBezTo>
                  <a:cubicBezTo>
                    <a:pt x="600055" y="1031640"/>
                    <a:pt x="457568" y="973437"/>
                    <a:pt x="457568" y="902185"/>
                  </a:cubicBezTo>
                  <a:cubicBezTo>
                    <a:pt x="457568" y="899173"/>
                    <a:pt x="456564" y="903189"/>
                    <a:pt x="457568" y="895160"/>
                  </a:cubicBezTo>
                  <a:cubicBezTo>
                    <a:pt x="458572" y="887131"/>
                    <a:pt x="458572" y="922255"/>
                    <a:pt x="459576" y="870073"/>
                  </a:cubicBezTo>
                  <a:cubicBezTo>
                    <a:pt x="460329" y="830934"/>
                    <a:pt x="452615" y="760185"/>
                    <a:pt x="400451" y="699314"/>
                  </a:cubicBezTo>
                  <a:lnTo>
                    <a:pt x="357665" y="664212"/>
                  </a:lnTo>
                  <a:lnTo>
                    <a:pt x="342630" y="660585"/>
                  </a:lnTo>
                  <a:cubicBezTo>
                    <a:pt x="136014" y="598549"/>
                    <a:pt x="0" y="493491"/>
                    <a:pt x="0" y="374320"/>
                  </a:cubicBezTo>
                  <a:lnTo>
                    <a:pt x="0" y="345216"/>
                  </a:lnTo>
                  <a:cubicBezTo>
                    <a:pt x="0" y="154546"/>
                    <a:pt x="347191" y="0"/>
                    <a:pt x="77666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15FE7DE7-96D0-F160-1AE1-7765692E9A9F}"/>
                </a:ext>
              </a:extLst>
            </p:cNvPr>
            <p:cNvSpPr/>
            <p:nvPr/>
          </p:nvSpPr>
          <p:spPr>
            <a:xfrm>
              <a:off x="8537874" y="4734213"/>
              <a:ext cx="2004450" cy="890960"/>
            </a:xfrm>
            <a:custGeom>
              <a:avLst/>
              <a:gdLst>
                <a:gd name="connsiteX0" fmla="*/ 448651 w 448650"/>
                <a:gd name="connsiteY0" fmla="*/ 99710 h 199421"/>
                <a:gd name="connsiteX1" fmla="*/ 224325 w 448650"/>
                <a:gd name="connsiteY1" fmla="*/ 199421 h 199421"/>
                <a:gd name="connsiteX2" fmla="*/ 0 w 448650"/>
                <a:gd name="connsiteY2" fmla="*/ 99710 h 199421"/>
                <a:gd name="connsiteX3" fmla="*/ 224325 w 448650"/>
                <a:gd name="connsiteY3" fmla="*/ 0 h 199421"/>
                <a:gd name="connsiteX4" fmla="*/ 448651 w 448650"/>
                <a:gd name="connsiteY4" fmla="*/ 99710 h 19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50" h="199421">
                  <a:moveTo>
                    <a:pt x="448651" y="99710"/>
                  </a:moveTo>
                  <a:cubicBezTo>
                    <a:pt x="448651" y="154779"/>
                    <a:pt x="348217" y="199421"/>
                    <a:pt x="224325" y="199421"/>
                  </a:cubicBezTo>
                  <a:cubicBezTo>
                    <a:pt x="100434" y="199421"/>
                    <a:pt x="0" y="154779"/>
                    <a:pt x="0" y="99710"/>
                  </a:cubicBezTo>
                  <a:cubicBezTo>
                    <a:pt x="0" y="44642"/>
                    <a:pt x="100434" y="0"/>
                    <a:pt x="224325" y="0"/>
                  </a:cubicBezTo>
                  <a:cubicBezTo>
                    <a:pt x="348217" y="0"/>
                    <a:pt x="448651" y="44642"/>
                    <a:pt x="448651" y="9971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CB6220BB-C8B6-D9E3-53B8-D5AD5BF94D82}"/>
                </a:ext>
              </a:extLst>
            </p:cNvPr>
            <p:cNvSpPr/>
            <p:nvPr/>
          </p:nvSpPr>
          <p:spPr>
            <a:xfrm>
              <a:off x="8984604" y="4914219"/>
              <a:ext cx="1110991" cy="492099"/>
            </a:xfrm>
            <a:custGeom>
              <a:avLst/>
              <a:gdLst>
                <a:gd name="connsiteX0" fmla="*/ 248671 w 248670"/>
                <a:gd name="connsiteY0" fmla="*/ 55073 h 110145"/>
                <a:gd name="connsiteX1" fmla="*/ 124335 w 248670"/>
                <a:gd name="connsiteY1" fmla="*/ 110145 h 110145"/>
                <a:gd name="connsiteX2" fmla="*/ 0 w 248670"/>
                <a:gd name="connsiteY2" fmla="*/ 55073 h 110145"/>
                <a:gd name="connsiteX3" fmla="*/ 124335 w 248670"/>
                <a:gd name="connsiteY3" fmla="*/ 0 h 110145"/>
                <a:gd name="connsiteX4" fmla="*/ 248671 w 248670"/>
                <a:gd name="connsiteY4" fmla="*/ 55073 h 110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670" h="110145">
                  <a:moveTo>
                    <a:pt x="248671" y="55073"/>
                  </a:moveTo>
                  <a:cubicBezTo>
                    <a:pt x="248671" y="85488"/>
                    <a:pt x="193004" y="110145"/>
                    <a:pt x="124335" y="110145"/>
                  </a:cubicBezTo>
                  <a:cubicBezTo>
                    <a:pt x="55667" y="110145"/>
                    <a:pt x="0" y="85488"/>
                    <a:pt x="0" y="55073"/>
                  </a:cubicBezTo>
                  <a:cubicBezTo>
                    <a:pt x="0" y="24657"/>
                    <a:pt x="55667" y="0"/>
                    <a:pt x="124335" y="0"/>
                  </a:cubicBezTo>
                  <a:cubicBezTo>
                    <a:pt x="193004" y="0"/>
                    <a:pt x="248671" y="24657"/>
                    <a:pt x="248671" y="5507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164F471-10B7-D330-4888-81B596F5D60F}"/>
                </a:ext>
              </a:extLst>
            </p:cNvPr>
            <p:cNvSpPr/>
            <p:nvPr/>
          </p:nvSpPr>
          <p:spPr>
            <a:xfrm>
              <a:off x="8303503" y="3726700"/>
              <a:ext cx="2473194" cy="1639470"/>
            </a:xfrm>
            <a:custGeom>
              <a:avLst/>
              <a:gdLst>
                <a:gd name="connsiteX0" fmla="*/ 958284 w 1916568"/>
                <a:gd name="connsiteY0" fmla="*/ 0 h 1270485"/>
                <a:gd name="connsiteX1" fmla="*/ 1916568 w 1916568"/>
                <a:gd name="connsiteY1" fmla="*/ 425502 h 1270485"/>
                <a:gd name="connsiteX2" fmla="*/ 1916568 w 1916568"/>
                <a:gd name="connsiteY2" fmla="*/ 460626 h 1270485"/>
                <a:gd name="connsiteX3" fmla="*/ 1494320 w 1916568"/>
                <a:gd name="connsiteY3" fmla="*/ 813414 h 1270485"/>
                <a:gd name="connsiteX4" fmla="*/ 1461077 w 1916568"/>
                <a:gd name="connsiteY4" fmla="*/ 821430 h 1270485"/>
                <a:gd name="connsiteX5" fmla="*/ 1456265 w 1916568"/>
                <a:gd name="connsiteY5" fmla="*/ 824779 h 1270485"/>
                <a:gd name="connsiteX6" fmla="*/ 1347118 w 1916568"/>
                <a:gd name="connsiteY6" fmla="*/ 1071786 h 1270485"/>
                <a:gd name="connsiteX7" fmla="*/ 1350126 w 1916568"/>
                <a:gd name="connsiteY7" fmla="*/ 1102894 h 1270485"/>
                <a:gd name="connsiteX8" fmla="*/ 1350126 w 1916568"/>
                <a:gd name="connsiteY8" fmla="*/ 1110923 h 1270485"/>
                <a:gd name="connsiteX9" fmla="*/ 957782 w 1916568"/>
                <a:gd name="connsiteY9" fmla="*/ 1270485 h 1270485"/>
                <a:gd name="connsiteX10" fmla="*/ 565437 w 1916568"/>
                <a:gd name="connsiteY10" fmla="*/ 1110923 h 1270485"/>
                <a:gd name="connsiteX11" fmla="*/ 565437 w 1916568"/>
                <a:gd name="connsiteY11" fmla="*/ 1102894 h 1270485"/>
                <a:gd name="connsiteX12" fmla="*/ 568449 w 1916568"/>
                <a:gd name="connsiteY12" fmla="*/ 1071786 h 1270485"/>
                <a:gd name="connsiteX13" fmla="*/ 459342 w 1916568"/>
                <a:gd name="connsiteY13" fmla="*/ 824779 h 1270485"/>
                <a:gd name="connsiteX14" fmla="*/ 454014 w 1916568"/>
                <a:gd name="connsiteY14" fmla="*/ 821074 h 1270485"/>
                <a:gd name="connsiteX15" fmla="*/ 422248 w 1916568"/>
                <a:gd name="connsiteY15" fmla="*/ 813414 h 1270485"/>
                <a:gd name="connsiteX16" fmla="*/ 0 w 1916568"/>
                <a:gd name="connsiteY16" fmla="*/ 460626 h 1270485"/>
                <a:gd name="connsiteX17" fmla="*/ 0 w 1916568"/>
                <a:gd name="connsiteY17" fmla="*/ 425502 h 1270485"/>
                <a:gd name="connsiteX18" fmla="*/ 958284 w 1916568"/>
                <a:gd name="connsiteY18" fmla="*/ 0 h 127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16568" h="1270485">
                  <a:moveTo>
                    <a:pt x="958284" y="0"/>
                  </a:moveTo>
                  <a:cubicBezTo>
                    <a:pt x="1488099" y="0"/>
                    <a:pt x="1916568" y="190674"/>
                    <a:pt x="1916568" y="425502"/>
                  </a:cubicBezTo>
                  <a:lnTo>
                    <a:pt x="1916568" y="460626"/>
                  </a:lnTo>
                  <a:cubicBezTo>
                    <a:pt x="1916568" y="607393"/>
                    <a:pt x="1749197" y="736913"/>
                    <a:pt x="1494320" y="813414"/>
                  </a:cubicBezTo>
                  <a:lnTo>
                    <a:pt x="1461077" y="821430"/>
                  </a:lnTo>
                  <a:lnTo>
                    <a:pt x="1456265" y="824779"/>
                  </a:lnTo>
                  <a:cubicBezTo>
                    <a:pt x="1358421" y="906153"/>
                    <a:pt x="1346239" y="1014708"/>
                    <a:pt x="1347118" y="1071786"/>
                  </a:cubicBezTo>
                  <a:cubicBezTo>
                    <a:pt x="1347118" y="1082823"/>
                    <a:pt x="1349122" y="1092860"/>
                    <a:pt x="1350126" y="1102894"/>
                  </a:cubicBezTo>
                  <a:lnTo>
                    <a:pt x="1350126" y="1110923"/>
                  </a:lnTo>
                  <a:cubicBezTo>
                    <a:pt x="1350126" y="1199237"/>
                    <a:pt x="1174526" y="1270485"/>
                    <a:pt x="957782" y="1270485"/>
                  </a:cubicBezTo>
                  <a:cubicBezTo>
                    <a:pt x="741040" y="1270485"/>
                    <a:pt x="565437" y="1199237"/>
                    <a:pt x="565437" y="1110923"/>
                  </a:cubicBezTo>
                  <a:cubicBezTo>
                    <a:pt x="565437" y="1108918"/>
                    <a:pt x="563432" y="1113935"/>
                    <a:pt x="565437" y="1102894"/>
                  </a:cubicBezTo>
                  <a:cubicBezTo>
                    <a:pt x="567445" y="1091856"/>
                    <a:pt x="568449" y="1081823"/>
                    <a:pt x="568449" y="1071786"/>
                  </a:cubicBezTo>
                  <a:cubicBezTo>
                    <a:pt x="570203" y="1014708"/>
                    <a:pt x="557362" y="906153"/>
                    <a:pt x="459342" y="824779"/>
                  </a:cubicBezTo>
                  <a:lnTo>
                    <a:pt x="454014" y="821074"/>
                  </a:lnTo>
                  <a:lnTo>
                    <a:pt x="422248" y="813414"/>
                  </a:lnTo>
                  <a:cubicBezTo>
                    <a:pt x="167370" y="736913"/>
                    <a:pt x="0" y="607393"/>
                    <a:pt x="0" y="460626"/>
                  </a:cubicBezTo>
                  <a:lnTo>
                    <a:pt x="0" y="425502"/>
                  </a:lnTo>
                  <a:cubicBezTo>
                    <a:pt x="0" y="190674"/>
                    <a:pt x="429470" y="0"/>
                    <a:pt x="95828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1B0B46AE-94D4-E61B-48D0-91007161F6E4}"/>
                </a:ext>
              </a:extLst>
            </p:cNvPr>
            <p:cNvSpPr/>
            <p:nvPr/>
          </p:nvSpPr>
          <p:spPr>
            <a:xfrm>
              <a:off x="8303504" y="3725409"/>
              <a:ext cx="2473189" cy="1098160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58510D8-32EB-0A7A-6780-6A5F148D49BE}"/>
                </a:ext>
              </a:extLst>
            </p:cNvPr>
            <p:cNvSpPr/>
            <p:nvPr/>
          </p:nvSpPr>
          <p:spPr>
            <a:xfrm>
              <a:off x="8852526" y="3919657"/>
              <a:ext cx="1375147" cy="611239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97BDD60-D444-27B4-6DB6-22518549FDEB}"/>
                </a:ext>
              </a:extLst>
            </p:cNvPr>
            <p:cNvSpPr/>
            <p:nvPr/>
          </p:nvSpPr>
          <p:spPr>
            <a:xfrm>
              <a:off x="8021224" y="2461488"/>
              <a:ext cx="3037757" cy="2015025"/>
            </a:xfrm>
            <a:custGeom>
              <a:avLst/>
              <a:gdLst>
                <a:gd name="connsiteX0" fmla="*/ 1177034 w 2354068"/>
                <a:gd name="connsiteY0" fmla="*/ 0 h 1561516"/>
                <a:gd name="connsiteX1" fmla="*/ 2354068 w 2354068"/>
                <a:gd name="connsiteY1" fmla="*/ 522846 h 1561516"/>
                <a:gd name="connsiteX2" fmla="*/ 2354068 w 2354068"/>
                <a:gd name="connsiteY2" fmla="*/ 565999 h 1561516"/>
                <a:gd name="connsiteX3" fmla="*/ 1835199 w 2354068"/>
                <a:gd name="connsiteY3" fmla="*/ 999619 h 1561516"/>
                <a:gd name="connsiteX4" fmla="*/ 1798910 w 2354068"/>
                <a:gd name="connsiteY4" fmla="*/ 1008363 h 1561516"/>
                <a:gd name="connsiteX5" fmla="*/ 1791134 w 2354068"/>
                <a:gd name="connsiteY5" fmla="*/ 1013749 h 1561516"/>
                <a:gd name="connsiteX6" fmla="*/ 1656674 w 2354068"/>
                <a:gd name="connsiteY6" fmla="*/ 1317655 h 1561516"/>
                <a:gd name="connsiteX7" fmla="*/ 1659686 w 2354068"/>
                <a:gd name="connsiteY7" fmla="*/ 1355788 h 1561516"/>
                <a:gd name="connsiteX8" fmla="*/ 1659686 w 2354068"/>
                <a:gd name="connsiteY8" fmla="*/ 1365825 h 1561516"/>
                <a:gd name="connsiteX9" fmla="*/ 1177033 w 2354068"/>
                <a:gd name="connsiteY9" fmla="*/ 1561516 h 1561516"/>
                <a:gd name="connsiteX10" fmla="*/ 694377 w 2354068"/>
                <a:gd name="connsiteY10" fmla="*/ 1365825 h 1561516"/>
                <a:gd name="connsiteX11" fmla="*/ 694377 w 2354068"/>
                <a:gd name="connsiteY11" fmla="*/ 1355788 h 1561516"/>
                <a:gd name="connsiteX12" fmla="*/ 697389 w 2354068"/>
                <a:gd name="connsiteY12" fmla="*/ 1317655 h 1561516"/>
                <a:gd name="connsiteX13" fmla="*/ 562929 w 2354068"/>
                <a:gd name="connsiteY13" fmla="*/ 1014036 h 1561516"/>
                <a:gd name="connsiteX14" fmla="*/ 554073 w 2354068"/>
                <a:gd name="connsiteY14" fmla="*/ 1007859 h 1561516"/>
                <a:gd name="connsiteX15" fmla="*/ 518869 w 2354068"/>
                <a:gd name="connsiteY15" fmla="*/ 999355 h 1561516"/>
                <a:gd name="connsiteX16" fmla="*/ 0 w 2354068"/>
                <a:gd name="connsiteY16" fmla="*/ 565999 h 1561516"/>
                <a:gd name="connsiteX17" fmla="*/ 0 w 2354068"/>
                <a:gd name="connsiteY17" fmla="*/ 522846 h 1561516"/>
                <a:gd name="connsiteX18" fmla="*/ 1177034 w 2354068"/>
                <a:gd name="connsiteY18" fmla="*/ 0 h 156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4068" h="1561516">
                  <a:moveTo>
                    <a:pt x="1177034" y="0"/>
                  </a:moveTo>
                  <a:cubicBezTo>
                    <a:pt x="1827261" y="0"/>
                    <a:pt x="2354068" y="234828"/>
                    <a:pt x="2354068" y="522846"/>
                  </a:cubicBezTo>
                  <a:lnTo>
                    <a:pt x="2354068" y="565999"/>
                  </a:lnTo>
                  <a:cubicBezTo>
                    <a:pt x="2354068" y="746637"/>
                    <a:pt x="2148284" y="905714"/>
                    <a:pt x="1835199" y="999619"/>
                  </a:cubicBezTo>
                  <a:lnTo>
                    <a:pt x="1798910" y="1008363"/>
                  </a:lnTo>
                  <a:lnTo>
                    <a:pt x="1791134" y="1013749"/>
                  </a:lnTo>
                  <a:cubicBezTo>
                    <a:pt x="1670833" y="1113386"/>
                    <a:pt x="1654920" y="1247405"/>
                    <a:pt x="1656674" y="1317655"/>
                  </a:cubicBezTo>
                  <a:cubicBezTo>
                    <a:pt x="1656674" y="1330700"/>
                    <a:pt x="1657678" y="1342742"/>
                    <a:pt x="1659686" y="1355788"/>
                  </a:cubicBezTo>
                  <a:lnTo>
                    <a:pt x="1659686" y="1365825"/>
                  </a:lnTo>
                  <a:cubicBezTo>
                    <a:pt x="1659686" y="1474206"/>
                    <a:pt x="1443945" y="1561516"/>
                    <a:pt x="1177033" y="1561516"/>
                  </a:cubicBezTo>
                  <a:cubicBezTo>
                    <a:pt x="910117" y="1561516"/>
                    <a:pt x="694377" y="1474206"/>
                    <a:pt x="694377" y="1365825"/>
                  </a:cubicBezTo>
                  <a:cubicBezTo>
                    <a:pt x="694377" y="1362812"/>
                    <a:pt x="693373" y="1368833"/>
                    <a:pt x="694377" y="1355788"/>
                  </a:cubicBezTo>
                  <a:cubicBezTo>
                    <a:pt x="695381" y="1342742"/>
                    <a:pt x="695381" y="1397937"/>
                    <a:pt x="697389" y="1317655"/>
                  </a:cubicBezTo>
                  <a:cubicBezTo>
                    <a:pt x="699143" y="1247405"/>
                    <a:pt x="683229" y="1114152"/>
                    <a:pt x="562929" y="1014036"/>
                  </a:cubicBezTo>
                  <a:lnTo>
                    <a:pt x="554073" y="1007859"/>
                  </a:lnTo>
                  <a:lnTo>
                    <a:pt x="518869" y="999355"/>
                  </a:lnTo>
                  <a:cubicBezTo>
                    <a:pt x="205784" y="905243"/>
                    <a:pt x="0" y="746010"/>
                    <a:pt x="0" y="565999"/>
                  </a:cubicBezTo>
                  <a:lnTo>
                    <a:pt x="0" y="522846"/>
                  </a:lnTo>
                  <a:cubicBezTo>
                    <a:pt x="0" y="233824"/>
                    <a:pt x="526807" y="0"/>
                    <a:pt x="1177034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370D39D-E07C-42F9-C533-39C383FCD7A8}"/>
                </a:ext>
              </a:extLst>
            </p:cNvPr>
            <p:cNvSpPr/>
            <p:nvPr/>
          </p:nvSpPr>
          <p:spPr>
            <a:xfrm>
              <a:off x="8021224" y="2460192"/>
              <a:ext cx="3037752" cy="1349390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E31B5209-482E-FA88-6D81-0EBC65035F3B}"/>
                </a:ext>
              </a:extLst>
            </p:cNvPr>
            <p:cNvSpPr/>
            <p:nvPr/>
          </p:nvSpPr>
          <p:spPr>
            <a:xfrm>
              <a:off x="8737284" y="2746387"/>
              <a:ext cx="1605631" cy="712247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D801030-2200-F0C2-8B1D-8F78CA872991}"/>
                </a:ext>
              </a:extLst>
            </p:cNvPr>
            <p:cNvSpPr/>
            <p:nvPr/>
          </p:nvSpPr>
          <p:spPr>
            <a:xfrm>
              <a:off x="7740237" y="1004612"/>
              <a:ext cx="3599724" cy="2387978"/>
            </a:xfrm>
            <a:custGeom>
              <a:avLst/>
              <a:gdLst>
                <a:gd name="connsiteX0" fmla="*/ 1394779 w 2789557"/>
                <a:gd name="connsiteY0" fmla="*/ 0 h 1850531"/>
                <a:gd name="connsiteX1" fmla="*/ 2789557 w 2789557"/>
                <a:gd name="connsiteY1" fmla="*/ 619184 h 1850531"/>
                <a:gd name="connsiteX2" fmla="*/ 2789557 w 2789557"/>
                <a:gd name="connsiteY2" fmla="*/ 670366 h 1850531"/>
                <a:gd name="connsiteX3" fmla="*/ 2174755 w 2789557"/>
                <a:gd name="connsiteY3" fmla="*/ 1183867 h 1850531"/>
                <a:gd name="connsiteX4" fmla="*/ 2134333 w 2789557"/>
                <a:gd name="connsiteY4" fmla="*/ 1193602 h 1850531"/>
                <a:gd name="connsiteX5" fmla="*/ 2122248 w 2789557"/>
                <a:gd name="connsiteY5" fmla="*/ 1201957 h 1850531"/>
                <a:gd name="connsiteX6" fmla="*/ 1962725 w 2789557"/>
                <a:gd name="connsiteY6" fmla="*/ 1561513 h 1850531"/>
                <a:gd name="connsiteX7" fmla="*/ 1966742 w 2789557"/>
                <a:gd name="connsiteY7" fmla="*/ 1606670 h 1850531"/>
                <a:gd name="connsiteX8" fmla="*/ 1966742 w 2789557"/>
                <a:gd name="connsiteY8" fmla="*/ 1618712 h 1850531"/>
                <a:gd name="connsiteX9" fmla="*/ 1394781 w 2789557"/>
                <a:gd name="connsiteY9" fmla="*/ 1850531 h 1850531"/>
                <a:gd name="connsiteX10" fmla="*/ 822820 w 2789557"/>
                <a:gd name="connsiteY10" fmla="*/ 1618712 h 1850531"/>
                <a:gd name="connsiteX11" fmla="*/ 822820 w 2789557"/>
                <a:gd name="connsiteY11" fmla="*/ 1606670 h 1850531"/>
                <a:gd name="connsiteX12" fmla="*/ 826833 w 2789557"/>
                <a:gd name="connsiteY12" fmla="*/ 1561513 h 1850531"/>
                <a:gd name="connsiteX13" fmla="*/ 666982 w 2789557"/>
                <a:gd name="connsiteY13" fmla="*/ 1201998 h 1850531"/>
                <a:gd name="connsiteX14" fmla="*/ 654735 w 2789557"/>
                <a:gd name="connsiteY14" fmla="*/ 1193484 h 1850531"/>
                <a:gd name="connsiteX15" fmla="*/ 614802 w 2789557"/>
                <a:gd name="connsiteY15" fmla="*/ 1183867 h 1850531"/>
                <a:gd name="connsiteX16" fmla="*/ 0 w 2789557"/>
                <a:gd name="connsiteY16" fmla="*/ 670366 h 1850531"/>
                <a:gd name="connsiteX17" fmla="*/ 0 w 2789557"/>
                <a:gd name="connsiteY17" fmla="*/ 619184 h 1850531"/>
                <a:gd name="connsiteX18" fmla="*/ 1394779 w 2789557"/>
                <a:gd name="connsiteY18" fmla="*/ 0 h 185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789557" h="1850531">
                  <a:moveTo>
                    <a:pt x="1394779" y="0"/>
                  </a:moveTo>
                  <a:cubicBezTo>
                    <a:pt x="2165418" y="0"/>
                    <a:pt x="2789557" y="276976"/>
                    <a:pt x="2789557" y="619184"/>
                  </a:cubicBezTo>
                  <a:lnTo>
                    <a:pt x="2789557" y="670366"/>
                  </a:lnTo>
                  <a:cubicBezTo>
                    <a:pt x="2789557" y="884246"/>
                    <a:pt x="2545753" y="1072645"/>
                    <a:pt x="2174755" y="1183867"/>
                  </a:cubicBezTo>
                  <a:lnTo>
                    <a:pt x="2134333" y="1193602"/>
                  </a:lnTo>
                  <a:lnTo>
                    <a:pt x="2122248" y="1201957"/>
                  </a:lnTo>
                  <a:cubicBezTo>
                    <a:pt x="1979188" y="1320144"/>
                    <a:pt x="1960971" y="1478091"/>
                    <a:pt x="1962725" y="1561513"/>
                  </a:cubicBezTo>
                  <a:cubicBezTo>
                    <a:pt x="1962725" y="1576563"/>
                    <a:pt x="1964733" y="1591617"/>
                    <a:pt x="1966742" y="1606670"/>
                  </a:cubicBezTo>
                  <a:lnTo>
                    <a:pt x="1966742" y="1618712"/>
                  </a:lnTo>
                  <a:cubicBezTo>
                    <a:pt x="1966742" y="1747167"/>
                    <a:pt x="1710863" y="1850531"/>
                    <a:pt x="1394781" y="1850531"/>
                  </a:cubicBezTo>
                  <a:cubicBezTo>
                    <a:pt x="1078698" y="1850531"/>
                    <a:pt x="822820" y="1747167"/>
                    <a:pt x="822820" y="1618712"/>
                  </a:cubicBezTo>
                  <a:cubicBezTo>
                    <a:pt x="822820" y="1614699"/>
                    <a:pt x="820812" y="1621724"/>
                    <a:pt x="822820" y="1606670"/>
                  </a:cubicBezTo>
                  <a:cubicBezTo>
                    <a:pt x="824828" y="1591617"/>
                    <a:pt x="826833" y="1576563"/>
                    <a:pt x="826833" y="1561513"/>
                  </a:cubicBezTo>
                  <a:cubicBezTo>
                    <a:pt x="827712" y="1478970"/>
                    <a:pt x="809383" y="1320364"/>
                    <a:pt x="666982" y="1201998"/>
                  </a:cubicBezTo>
                  <a:lnTo>
                    <a:pt x="654735" y="1193484"/>
                  </a:lnTo>
                  <a:lnTo>
                    <a:pt x="614802" y="1183867"/>
                  </a:lnTo>
                  <a:cubicBezTo>
                    <a:pt x="243805" y="1072645"/>
                    <a:pt x="0" y="884246"/>
                    <a:pt x="0" y="670366"/>
                  </a:cubicBezTo>
                  <a:lnTo>
                    <a:pt x="0" y="619184"/>
                  </a:lnTo>
                  <a:cubicBezTo>
                    <a:pt x="0" y="276976"/>
                    <a:pt x="624140" y="0"/>
                    <a:pt x="139477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AD8C1500-AA37-6131-8D82-0ED3C23913D2}"/>
                </a:ext>
              </a:extLst>
            </p:cNvPr>
            <p:cNvSpPr/>
            <p:nvPr/>
          </p:nvSpPr>
          <p:spPr>
            <a:xfrm>
              <a:off x="7740237" y="1004612"/>
              <a:ext cx="3599724" cy="1598027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7F118C57-9F6D-935E-41AF-B2686B76D35B}"/>
                </a:ext>
              </a:extLst>
            </p:cNvPr>
            <p:cNvSpPr/>
            <p:nvPr/>
          </p:nvSpPr>
          <p:spPr>
            <a:xfrm>
              <a:off x="8431695" y="1377571"/>
              <a:ext cx="2216808" cy="805487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D5636E53-0CCD-5145-35CE-AC7430AA0AD8}"/>
                </a:ext>
              </a:extLst>
            </p:cNvPr>
            <p:cNvSpPr/>
            <p:nvPr/>
          </p:nvSpPr>
          <p:spPr>
            <a:xfrm>
              <a:off x="9471440" y="559132"/>
              <a:ext cx="137317" cy="1129563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6E48418F-2397-A2D2-41E9-BBE36246C77C}"/>
                </a:ext>
              </a:extLst>
            </p:cNvPr>
            <p:cNvSpPr/>
            <p:nvPr/>
          </p:nvSpPr>
          <p:spPr>
            <a:xfrm>
              <a:off x="10070622" y="1082147"/>
              <a:ext cx="1576477" cy="805706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F5A9467D-250A-43C5-1991-2EBAD03B66AB}"/>
                </a:ext>
              </a:extLst>
            </p:cNvPr>
            <p:cNvSpPr/>
            <p:nvPr/>
          </p:nvSpPr>
          <p:spPr>
            <a:xfrm>
              <a:off x="7426619" y="1082147"/>
              <a:ext cx="1576477" cy="805706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06871EA-F492-AA96-E0F8-0F8C145B34C8}"/>
                </a:ext>
              </a:extLst>
            </p:cNvPr>
            <p:cNvSpPr txBox="1"/>
            <p:nvPr/>
          </p:nvSpPr>
          <p:spPr>
            <a:xfrm>
              <a:off x="9080109" y="2730292"/>
              <a:ext cx="913501" cy="43688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904639-59F3-7414-73E3-BAB464D0020D}"/>
                </a:ext>
              </a:extLst>
            </p:cNvPr>
            <p:cNvSpPr txBox="1"/>
            <p:nvPr/>
          </p:nvSpPr>
          <p:spPr>
            <a:xfrm>
              <a:off x="9080109" y="3894397"/>
              <a:ext cx="913501" cy="43688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D612AE2-1BBC-B6F7-171B-8C90227C8B68}"/>
                </a:ext>
              </a:extLst>
            </p:cNvPr>
            <p:cNvSpPr txBox="1"/>
            <p:nvPr/>
          </p:nvSpPr>
          <p:spPr>
            <a:xfrm>
              <a:off x="9080109" y="4880453"/>
              <a:ext cx="913501" cy="43688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223CB05-817A-2636-3594-70167297D39A}"/>
                </a:ext>
              </a:extLst>
            </p:cNvPr>
            <p:cNvSpPr txBox="1"/>
            <p:nvPr/>
          </p:nvSpPr>
          <p:spPr>
            <a:xfrm>
              <a:off x="9080109" y="5687127"/>
              <a:ext cx="913501" cy="31773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8839D2E-16BD-C8B5-38DF-B7FE56DE9604}"/>
                </a:ext>
              </a:extLst>
            </p:cNvPr>
            <p:cNvSpPr/>
            <p:nvPr/>
          </p:nvSpPr>
          <p:spPr>
            <a:xfrm>
              <a:off x="9297982" y="6149805"/>
              <a:ext cx="477754" cy="478772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07ACD58-4A55-BA9F-DD1E-F29B3753DEDF}"/>
              </a:ext>
            </a:extLst>
          </p:cNvPr>
          <p:cNvSpPr txBox="1"/>
          <p:nvPr/>
        </p:nvSpPr>
        <p:spPr>
          <a:xfrm>
            <a:off x="6986662" y="542807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8E2047B-F842-530E-2C38-A626CFF51313}"/>
              </a:ext>
            </a:extLst>
          </p:cNvPr>
          <p:cNvSpPr txBox="1"/>
          <p:nvPr/>
        </p:nvSpPr>
        <p:spPr>
          <a:xfrm>
            <a:off x="10697883" y="542807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A9FB46E-E480-650A-9BDE-9F9C7F8CC936}"/>
              </a:ext>
            </a:extLst>
          </p:cNvPr>
          <p:cNvGrpSpPr/>
          <p:nvPr/>
        </p:nvGrpSpPr>
        <p:grpSpPr>
          <a:xfrm>
            <a:off x="1105657" y="4217374"/>
            <a:ext cx="5596128" cy="846385"/>
            <a:chOff x="1105657" y="2180554"/>
            <a:chExt cx="5596128" cy="84638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28E346D-6E31-4A5A-71C3-4359B4823FC6}"/>
                </a:ext>
              </a:extLst>
            </p:cNvPr>
            <p:cNvSpPr txBox="1"/>
            <p:nvPr/>
          </p:nvSpPr>
          <p:spPr>
            <a:xfrm>
              <a:off x="1105657" y="2180554"/>
              <a:ext cx="5596128" cy="40011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91440" rIns="9144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03. 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5A100A7-29CF-B77F-A33D-937F156CE0EC}"/>
                </a:ext>
              </a:extLst>
            </p:cNvPr>
            <p:cNvSpPr txBox="1"/>
            <p:nvPr/>
          </p:nvSpPr>
          <p:spPr>
            <a:xfrm>
              <a:off x="1105657" y="2596052"/>
              <a:ext cx="5596128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DCEA9AE-04FD-3E21-AA92-CE77CD86B364}"/>
              </a:ext>
            </a:extLst>
          </p:cNvPr>
          <p:cNvGrpSpPr/>
          <p:nvPr/>
        </p:nvGrpSpPr>
        <p:grpSpPr>
          <a:xfrm>
            <a:off x="1105657" y="2069876"/>
            <a:ext cx="5596128" cy="846385"/>
            <a:chOff x="1105657" y="4217053"/>
            <a:chExt cx="5596128" cy="84638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CE7543C-7F09-959A-625E-919BB9026AB0}"/>
                </a:ext>
              </a:extLst>
            </p:cNvPr>
            <p:cNvSpPr txBox="1"/>
            <p:nvPr/>
          </p:nvSpPr>
          <p:spPr>
            <a:xfrm>
              <a:off x="1105657" y="4217053"/>
              <a:ext cx="5596128" cy="40011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91440" rIns="9144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212AB3A-7734-9D04-9C8F-23CAFA27B15E}"/>
                </a:ext>
              </a:extLst>
            </p:cNvPr>
            <p:cNvSpPr txBox="1"/>
            <p:nvPr/>
          </p:nvSpPr>
          <p:spPr>
            <a:xfrm>
              <a:off x="1105657" y="4632551"/>
              <a:ext cx="5596128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D073B4A-8A08-22B4-4B0D-6D2F58F4C0C7}"/>
              </a:ext>
            </a:extLst>
          </p:cNvPr>
          <p:cNvGrpSpPr/>
          <p:nvPr/>
        </p:nvGrpSpPr>
        <p:grpSpPr>
          <a:xfrm>
            <a:off x="1105657" y="5291122"/>
            <a:ext cx="5596128" cy="846385"/>
            <a:chOff x="1105657" y="3198799"/>
            <a:chExt cx="5596128" cy="84638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24E5E40-602F-D3A9-0243-C0BA10DF6272}"/>
                </a:ext>
              </a:extLst>
            </p:cNvPr>
            <p:cNvSpPr txBox="1"/>
            <p:nvPr/>
          </p:nvSpPr>
          <p:spPr>
            <a:xfrm>
              <a:off x="1105657" y="3198799"/>
              <a:ext cx="5596128" cy="400110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</p:spPr>
          <p:txBody>
            <a:bodyPr wrap="square" lIns="0" rIns="9144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BEF9FAA-C4EA-CEB9-431C-941542F51F96}"/>
                </a:ext>
              </a:extLst>
            </p:cNvPr>
            <p:cNvSpPr txBox="1"/>
            <p:nvPr/>
          </p:nvSpPr>
          <p:spPr>
            <a:xfrm>
              <a:off x="1105657" y="3614297"/>
              <a:ext cx="5596128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7F86984-D5C6-4E5D-C984-BAE46A9E1178}"/>
              </a:ext>
            </a:extLst>
          </p:cNvPr>
          <p:cNvGrpSpPr/>
          <p:nvPr/>
        </p:nvGrpSpPr>
        <p:grpSpPr>
          <a:xfrm>
            <a:off x="1109472" y="3143625"/>
            <a:ext cx="5596128" cy="846385"/>
            <a:chOff x="1109472" y="5170769"/>
            <a:chExt cx="5596128" cy="846385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0FFB342-3A2A-23CD-C012-AF7532005358}"/>
                </a:ext>
              </a:extLst>
            </p:cNvPr>
            <p:cNvSpPr txBox="1"/>
            <p:nvPr/>
          </p:nvSpPr>
          <p:spPr>
            <a:xfrm>
              <a:off x="1109472" y="5170769"/>
              <a:ext cx="5596128" cy="400110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0" rIns="9144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8DC4D57-E4A9-134A-4885-DD581E3B9D42}"/>
                </a:ext>
              </a:extLst>
            </p:cNvPr>
            <p:cNvSpPr txBox="1"/>
            <p:nvPr/>
          </p:nvSpPr>
          <p:spPr>
            <a:xfrm>
              <a:off x="1109472" y="5586267"/>
              <a:ext cx="5596128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758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Decision Funnel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1519C1B-FF91-A14A-8E54-4A1088C666C3}"/>
              </a:ext>
            </a:extLst>
          </p:cNvPr>
          <p:cNvGrpSpPr/>
          <p:nvPr/>
        </p:nvGrpSpPr>
        <p:grpSpPr>
          <a:xfrm>
            <a:off x="7426619" y="42953"/>
            <a:ext cx="4220480" cy="6585624"/>
            <a:chOff x="7426619" y="42953"/>
            <a:chExt cx="4220480" cy="658562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419B4E8-BFDF-3D99-E9C0-F8CBB64ECFE4}"/>
                </a:ext>
              </a:extLst>
            </p:cNvPr>
            <p:cNvSpPr/>
            <p:nvPr/>
          </p:nvSpPr>
          <p:spPr>
            <a:xfrm>
              <a:off x="8537874" y="4734212"/>
              <a:ext cx="2004455" cy="1331258"/>
            </a:xfrm>
            <a:custGeom>
              <a:avLst/>
              <a:gdLst>
                <a:gd name="connsiteX0" fmla="*/ 776661 w 1553325"/>
                <a:gd name="connsiteY0" fmla="*/ 0 h 1031640"/>
                <a:gd name="connsiteX1" fmla="*/ 1553325 w 1553325"/>
                <a:gd name="connsiteY1" fmla="*/ 345216 h 1031640"/>
                <a:gd name="connsiteX2" fmla="*/ 1553325 w 1553325"/>
                <a:gd name="connsiteY2" fmla="*/ 374320 h 1031640"/>
                <a:gd name="connsiteX3" fmla="*/ 1210694 w 1553325"/>
                <a:gd name="connsiteY3" fmla="*/ 660585 h 1031640"/>
                <a:gd name="connsiteX4" fmla="*/ 1195644 w 1553325"/>
                <a:gd name="connsiteY4" fmla="*/ 664216 h 1031640"/>
                <a:gd name="connsiteX5" fmla="*/ 1153015 w 1553325"/>
                <a:gd name="connsiteY5" fmla="*/ 699172 h 1031640"/>
                <a:gd name="connsiteX6" fmla="*/ 1093749 w 1553325"/>
                <a:gd name="connsiteY6" fmla="*/ 870073 h 1031640"/>
                <a:gd name="connsiteX7" fmla="*/ 1095757 w 1553325"/>
                <a:gd name="connsiteY7" fmla="*/ 895160 h 1031640"/>
                <a:gd name="connsiteX8" fmla="*/ 1095757 w 1553325"/>
                <a:gd name="connsiteY8" fmla="*/ 902185 h 1031640"/>
                <a:gd name="connsiteX9" fmla="*/ 776662 w 1553325"/>
                <a:gd name="connsiteY9" fmla="*/ 1031640 h 1031640"/>
                <a:gd name="connsiteX10" fmla="*/ 457568 w 1553325"/>
                <a:gd name="connsiteY10" fmla="*/ 902185 h 1031640"/>
                <a:gd name="connsiteX11" fmla="*/ 457568 w 1553325"/>
                <a:gd name="connsiteY11" fmla="*/ 895160 h 1031640"/>
                <a:gd name="connsiteX12" fmla="*/ 459576 w 1553325"/>
                <a:gd name="connsiteY12" fmla="*/ 870073 h 1031640"/>
                <a:gd name="connsiteX13" fmla="*/ 400451 w 1553325"/>
                <a:gd name="connsiteY13" fmla="*/ 699314 h 1031640"/>
                <a:gd name="connsiteX14" fmla="*/ 357665 w 1553325"/>
                <a:gd name="connsiteY14" fmla="*/ 664212 h 1031640"/>
                <a:gd name="connsiteX15" fmla="*/ 342630 w 1553325"/>
                <a:gd name="connsiteY15" fmla="*/ 660585 h 1031640"/>
                <a:gd name="connsiteX16" fmla="*/ 0 w 1553325"/>
                <a:gd name="connsiteY16" fmla="*/ 374320 h 1031640"/>
                <a:gd name="connsiteX17" fmla="*/ 0 w 1553325"/>
                <a:gd name="connsiteY17" fmla="*/ 345216 h 1031640"/>
                <a:gd name="connsiteX18" fmla="*/ 776661 w 1553325"/>
                <a:gd name="connsiteY18" fmla="*/ 0 h 103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53325" h="1031640">
                  <a:moveTo>
                    <a:pt x="776661" y="0"/>
                  </a:moveTo>
                  <a:cubicBezTo>
                    <a:pt x="1205130" y="0"/>
                    <a:pt x="1553325" y="154546"/>
                    <a:pt x="1553325" y="345216"/>
                  </a:cubicBezTo>
                  <a:lnTo>
                    <a:pt x="1553325" y="374320"/>
                  </a:lnTo>
                  <a:cubicBezTo>
                    <a:pt x="1553325" y="493491"/>
                    <a:pt x="1417311" y="598549"/>
                    <a:pt x="1210694" y="660585"/>
                  </a:cubicBezTo>
                  <a:lnTo>
                    <a:pt x="1195644" y="664216"/>
                  </a:lnTo>
                  <a:lnTo>
                    <a:pt x="1153015" y="699172"/>
                  </a:lnTo>
                  <a:cubicBezTo>
                    <a:pt x="1101087" y="759808"/>
                    <a:pt x="1093749" y="830181"/>
                    <a:pt x="1093749" y="870073"/>
                  </a:cubicBezTo>
                  <a:cubicBezTo>
                    <a:pt x="1093749" y="878099"/>
                    <a:pt x="1094753" y="887131"/>
                    <a:pt x="1095757" y="895160"/>
                  </a:cubicBezTo>
                  <a:lnTo>
                    <a:pt x="1095757" y="902185"/>
                  </a:lnTo>
                  <a:cubicBezTo>
                    <a:pt x="1095757" y="973437"/>
                    <a:pt x="953266" y="1031640"/>
                    <a:pt x="776662" y="1031640"/>
                  </a:cubicBezTo>
                  <a:cubicBezTo>
                    <a:pt x="600055" y="1031640"/>
                    <a:pt x="457568" y="973437"/>
                    <a:pt x="457568" y="902185"/>
                  </a:cubicBezTo>
                  <a:cubicBezTo>
                    <a:pt x="457568" y="899173"/>
                    <a:pt x="456564" y="903189"/>
                    <a:pt x="457568" y="895160"/>
                  </a:cubicBezTo>
                  <a:cubicBezTo>
                    <a:pt x="458572" y="887131"/>
                    <a:pt x="458572" y="922255"/>
                    <a:pt x="459576" y="870073"/>
                  </a:cubicBezTo>
                  <a:cubicBezTo>
                    <a:pt x="460329" y="830934"/>
                    <a:pt x="452615" y="760185"/>
                    <a:pt x="400451" y="699314"/>
                  </a:cubicBezTo>
                  <a:lnTo>
                    <a:pt x="357665" y="664212"/>
                  </a:lnTo>
                  <a:lnTo>
                    <a:pt x="342630" y="660585"/>
                  </a:lnTo>
                  <a:cubicBezTo>
                    <a:pt x="136014" y="598549"/>
                    <a:pt x="0" y="493491"/>
                    <a:pt x="0" y="374320"/>
                  </a:cubicBezTo>
                  <a:lnTo>
                    <a:pt x="0" y="345216"/>
                  </a:lnTo>
                  <a:cubicBezTo>
                    <a:pt x="0" y="154546"/>
                    <a:pt x="347191" y="0"/>
                    <a:pt x="77666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15FE7DE7-96D0-F160-1AE1-7765692E9A9F}"/>
                </a:ext>
              </a:extLst>
            </p:cNvPr>
            <p:cNvSpPr/>
            <p:nvPr/>
          </p:nvSpPr>
          <p:spPr>
            <a:xfrm>
              <a:off x="8537874" y="4734213"/>
              <a:ext cx="2004450" cy="890960"/>
            </a:xfrm>
            <a:custGeom>
              <a:avLst/>
              <a:gdLst>
                <a:gd name="connsiteX0" fmla="*/ 448651 w 448650"/>
                <a:gd name="connsiteY0" fmla="*/ 99710 h 199421"/>
                <a:gd name="connsiteX1" fmla="*/ 224325 w 448650"/>
                <a:gd name="connsiteY1" fmla="*/ 199421 h 199421"/>
                <a:gd name="connsiteX2" fmla="*/ 0 w 448650"/>
                <a:gd name="connsiteY2" fmla="*/ 99710 h 199421"/>
                <a:gd name="connsiteX3" fmla="*/ 224325 w 448650"/>
                <a:gd name="connsiteY3" fmla="*/ 0 h 199421"/>
                <a:gd name="connsiteX4" fmla="*/ 448651 w 448650"/>
                <a:gd name="connsiteY4" fmla="*/ 99710 h 19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50" h="199421">
                  <a:moveTo>
                    <a:pt x="448651" y="99710"/>
                  </a:moveTo>
                  <a:cubicBezTo>
                    <a:pt x="448651" y="154779"/>
                    <a:pt x="348217" y="199421"/>
                    <a:pt x="224325" y="199421"/>
                  </a:cubicBezTo>
                  <a:cubicBezTo>
                    <a:pt x="100434" y="199421"/>
                    <a:pt x="0" y="154779"/>
                    <a:pt x="0" y="99710"/>
                  </a:cubicBezTo>
                  <a:cubicBezTo>
                    <a:pt x="0" y="44642"/>
                    <a:pt x="100434" y="0"/>
                    <a:pt x="224325" y="0"/>
                  </a:cubicBezTo>
                  <a:cubicBezTo>
                    <a:pt x="348217" y="0"/>
                    <a:pt x="448651" y="44642"/>
                    <a:pt x="448651" y="9971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CB6220BB-C8B6-D9E3-53B8-D5AD5BF94D82}"/>
                </a:ext>
              </a:extLst>
            </p:cNvPr>
            <p:cNvSpPr/>
            <p:nvPr/>
          </p:nvSpPr>
          <p:spPr>
            <a:xfrm>
              <a:off x="8984604" y="4914219"/>
              <a:ext cx="1110991" cy="492099"/>
            </a:xfrm>
            <a:custGeom>
              <a:avLst/>
              <a:gdLst>
                <a:gd name="connsiteX0" fmla="*/ 248671 w 248670"/>
                <a:gd name="connsiteY0" fmla="*/ 55073 h 110145"/>
                <a:gd name="connsiteX1" fmla="*/ 124335 w 248670"/>
                <a:gd name="connsiteY1" fmla="*/ 110145 h 110145"/>
                <a:gd name="connsiteX2" fmla="*/ 0 w 248670"/>
                <a:gd name="connsiteY2" fmla="*/ 55073 h 110145"/>
                <a:gd name="connsiteX3" fmla="*/ 124335 w 248670"/>
                <a:gd name="connsiteY3" fmla="*/ 0 h 110145"/>
                <a:gd name="connsiteX4" fmla="*/ 248671 w 248670"/>
                <a:gd name="connsiteY4" fmla="*/ 55073 h 110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670" h="110145">
                  <a:moveTo>
                    <a:pt x="248671" y="55073"/>
                  </a:moveTo>
                  <a:cubicBezTo>
                    <a:pt x="248671" y="85488"/>
                    <a:pt x="193004" y="110145"/>
                    <a:pt x="124335" y="110145"/>
                  </a:cubicBezTo>
                  <a:cubicBezTo>
                    <a:pt x="55667" y="110145"/>
                    <a:pt x="0" y="85488"/>
                    <a:pt x="0" y="55073"/>
                  </a:cubicBezTo>
                  <a:cubicBezTo>
                    <a:pt x="0" y="24657"/>
                    <a:pt x="55667" y="0"/>
                    <a:pt x="124335" y="0"/>
                  </a:cubicBezTo>
                  <a:cubicBezTo>
                    <a:pt x="193004" y="0"/>
                    <a:pt x="248671" y="24657"/>
                    <a:pt x="248671" y="5507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164F471-10B7-D330-4888-81B596F5D60F}"/>
                </a:ext>
              </a:extLst>
            </p:cNvPr>
            <p:cNvSpPr/>
            <p:nvPr/>
          </p:nvSpPr>
          <p:spPr>
            <a:xfrm>
              <a:off x="8303503" y="3726700"/>
              <a:ext cx="2473194" cy="1639470"/>
            </a:xfrm>
            <a:custGeom>
              <a:avLst/>
              <a:gdLst>
                <a:gd name="connsiteX0" fmla="*/ 958284 w 1916568"/>
                <a:gd name="connsiteY0" fmla="*/ 0 h 1270485"/>
                <a:gd name="connsiteX1" fmla="*/ 1916568 w 1916568"/>
                <a:gd name="connsiteY1" fmla="*/ 425502 h 1270485"/>
                <a:gd name="connsiteX2" fmla="*/ 1916568 w 1916568"/>
                <a:gd name="connsiteY2" fmla="*/ 460626 h 1270485"/>
                <a:gd name="connsiteX3" fmla="*/ 1494320 w 1916568"/>
                <a:gd name="connsiteY3" fmla="*/ 813414 h 1270485"/>
                <a:gd name="connsiteX4" fmla="*/ 1461077 w 1916568"/>
                <a:gd name="connsiteY4" fmla="*/ 821430 h 1270485"/>
                <a:gd name="connsiteX5" fmla="*/ 1456265 w 1916568"/>
                <a:gd name="connsiteY5" fmla="*/ 824779 h 1270485"/>
                <a:gd name="connsiteX6" fmla="*/ 1347118 w 1916568"/>
                <a:gd name="connsiteY6" fmla="*/ 1071786 h 1270485"/>
                <a:gd name="connsiteX7" fmla="*/ 1350126 w 1916568"/>
                <a:gd name="connsiteY7" fmla="*/ 1102894 h 1270485"/>
                <a:gd name="connsiteX8" fmla="*/ 1350126 w 1916568"/>
                <a:gd name="connsiteY8" fmla="*/ 1110923 h 1270485"/>
                <a:gd name="connsiteX9" fmla="*/ 957782 w 1916568"/>
                <a:gd name="connsiteY9" fmla="*/ 1270485 h 1270485"/>
                <a:gd name="connsiteX10" fmla="*/ 565437 w 1916568"/>
                <a:gd name="connsiteY10" fmla="*/ 1110923 h 1270485"/>
                <a:gd name="connsiteX11" fmla="*/ 565437 w 1916568"/>
                <a:gd name="connsiteY11" fmla="*/ 1102894 h 1270485"/>
                <a:gd name="connsiteX12" fmla="*/ 568449 w 1916568"/>
                <a:gd name="connsiteY12" fmla="*/ 1071786 h 1270485"/>
                <a:gd name="connsiteX13" fmla="*/ 459342 w 1916568"/>
                <a:gd name="connsiteY13" fmla="*/ 824779 h 1270485"/>
                <a:gd name="connsiteX14" fmla="*/ 454014 w 1916568"/>
                <a:gd name="connsiteY14" fmla="*/ 821074 h 1270485"/>
                <a:gd name="connsiteX15" fmla="*/ 422248 w 1916568"/>
                <a:gd name="connsiteY15" fmla="*/ 813414 h 1270485"/>
                <a:gd name="connsiteX16" fmla="*/ 0 w 1916568"/>
                <a:gd name="connsiteY16" fmla="*/ 460626 h 1270485"/>
                <a:gd name="connsiteX17" fmla="*/ 0 w 1916568"/>
                <a:gd name="connsiteY17" fmla="*/ 425502 h 1270485"/>
                <a:gd name="connsiteX18" fmla="*/ 958284 w 1916568"/>
                <a:gd name="connsiteY18" fmla="*/ 0 h 127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16568" h="1270485">
                  <a:moveTo>
                    <a:pt x="958284" y="0"/>
                  </a:moveTo>
                  <a:cubicBezTo>
                    <a:pt x="1488099" y="0"/>
                    <a:pt x="1916568" y="190674"/>
                    <a:pt x="1916568" y="425502"/>
                  </a:cubicBezTo>
                  <a:lnTo>
                    <a:pt x="1916568" y="460626"/>
                  </a:lnTo>
                  <a:cubicBezTo>
                    <a:pt x="1916568" y="607393"/>
                    <a:pt x="1749197" y="736913"/>
                    <a:pt x="1494320" y="813414"/>
                  </a:cubicBezTo>
                  <a:lnTo>
                    <a:pt x="1461077" y="821430"/>
                  </a:lnTo>
                  <a:lnTo>
                    <a:pt x="1456265" y="824779"/>
                  </a:lnTo>
                  <a:cubicBezTo>
                    <a:pt x="1358421" y="906153"/>
                    <a:pt x="1346239" y="1014708"/>
                    <a:pt x="1347118" y="1071786"/>
                  </a:cubicBezTo>
                  <a:cubicBezTo>
                    <a:pt x="1347118" y="1082823"/>
                    <a:pt x="1349122" y="1092860"/>
                    <a:pt x="1350126" y="1102894"/>
                  </a:cubicBezTo>
                  <a:lnTo>
                    <a:pt x="1350126" y="1110923"/>
                  </a:lnTo>
                  <a:cubicBezTo>
                    <a:pt x="1350126" y="1199237"/>
                    <a:pt x="1174526" y="1270485"/>
                    <a:pt x="957782" y="1270485"/>
                  </a:cubicBezTo>
                  <a:cubicBezTo>
                    <a:pt x="741040" y="1270485"/>
                    <a:pt x="565437" y="1199237"/>
                    <a:pt x="565437" y="1110923"/>
                  </a:cubicBezTo>
                  <a:cubicBezTo>
                    <a:pt x="565437" y="1108918"/>
                    <a:pt x="563432" y="1113935"/>
                    <a:pt x="565437" y="1102894"/>
                  </a:cubicBezTo>
                  <a:cubicBezTo>
                    <a:pt x="567445" y="1091856"/>
                    <a:pt x="568449" y="1081823"/>
                    <a:pt x="568449" y="1071786"/>
                  </a:cubicBezTo>
                  <a:cubicBezTo>
                    <a:pt x="570203" y="1014708"/>
                    <a:pt x="557362" y="906153"/>
                    <a:pt x="459342" y="824779"/>
                  </a:cubicBezTo>
                  <a:lnTo>
                    <a:pt x="454014" y="821074"/>
                  </a:lnTo>
                  <a:lnTo>
                    <a:pt x="422248" y="813414"/>
                  </a:lnTo>
                  <a:cubicBezTo>
                    <a:pt x="167370" y="736913"/>
                    <a:pt x="0" y="607393"/>
                    <a:pt x="0" y="460626"/>
                  </a:cubicBezTo>
                  <a:lnTo>
                    <a:pt x="0" y="425502"/>
                  </a:lnTo>
                  <a:cubicBezTo>
                    <a:pt x="0" y="190674"/>
                    <a:pt x="429470" y="0"/>
                    <a:pt x="95828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1B0B46AE-94D4-E61B-48D0-91007161F6E4}"/>
                </a:ext>
              </a:extLst>
            </p:cNvPr>
            <p:cNvSpPr/>
            <p:nvPr/>
          </p:nvSpPr>
          <p:spPr>
            <a:xfrm>
              <a:off x="8303504" y="3725409"/>
              <a:ext cx="2473189" cy="1098160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58510D8-32EB-0A7A-6780-6A5F148D49BE}"/>
                </a:ext>
              </a:extLst>
            </p:cNvPr>
            <p:cNvSpPr/>
            <p:nvPr/>
          </p:nvSpPr>
          <p:spPr>
            <a:xfrm>
              <a:off x="8852526" y="3919657"/>
              <a:ext cx="1375147" cy="611239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97BDD60-D444-27B4-6DB6-22518549FDEB}"/>
                </a:ext>
              </a:extLst>
            </p:cNvPr>
            <p:cNvSpPr/>
            <p:nvPr/>
          </p:nvSpPr>
          <p:spPr>
            <a:xfrm>
              <a:off x="8021224" y="2461488"/>
              <a:ext cx="3037757" cy="2015025"/>
            </a:xfrm>
            <a:custGeom>
              <a:avLst/>
              <a:gdLst>
                <a:gd name="connsiteX0" fmla="*/ 1177034 w 2354068"/>
                <a:gd name="connsiteY0" fmla="*/ 0 h 1561516"/>
                <a:gd name="connsiteX1" fmla="*/ 2354068 w 2354068"/>
                <a:gd name="connsiteY1" fmla="*/ 522846 h 1561516"/>
                <a:gd name="connsiteX2" fmla="*/ 2354068 w 2354068"/>
                <a:gd name="connsiteY2" fmla="*/ 565999 h 1561516"/>
                <a:gd name="connsiteX3" fmla="*/ 1835199 w 2354068"/>
                <a:gd name="connsiteY3" fmla="*/ 999619 h 1561516"/>
                <a:gd name="connsiteX4" fmla="*/ 1798910 w 2354068"/>
                <a:gd name="connsiteY4" fmla="*/ 1008363 h 1561516"/>
                <a:gd name="connsiteX5" fmla="*/ 1791134 w 2354068"/>
                <a:gd name="connsiteY5" fmla="*/ 1013749 h 1561516"/>
                <a:gd name="connsiteX6" fmla="*/ 1656674 w 2354068"/>
                <a:gd name="connsiteY6" fmla="*/ 1317655 h 1561516"/>
                <a:gd name="connsiteX7" fmla="*/ 1659686 w 2354068"/>
                <a:gd name="connsiteY7" fmla="*/ 1355788 h 1561516"/>
                <a:gd name="connsiteX8" fmla="*/ 1659686 w 2354068"/>
                <a:gd name="connsiteY8" fmla="*/ 1365825 h 1561516"/>
                <a:gd name="connsiteX9" fmla="*/ 1177033 w 2354068"/>
                <a:gd name="connsiteY9" fmla="*/ 1561516 h 1561516"/>
                <a:gd name="connsiteX10" fmla="*/ 694377 w 2354068"/>
                <a:gd name="connsiteY10" fmla="*/ 1365825 h 1561516"/>
                <a:gd name="connsiteX11" fmla="*/ 694377 w 2354068"/>
                <a:gd name="connsiteY11" fmla="*/ 1355788 h 1561516"/>
                <a:gd name="connsiteX12" fmla="*/ 697389 w 2354068"/>
                <a:gd name="connsiteY12" fmla="*/ 1317655 h 1561516"/>
                <a:gd name="connsiteX13" fmla="*/ 562929 w 2354068"/>
                <a:gd name="connsiteY13" fmla="*/ 1014036 h 1561516"/>
                <a:gd name="connsiteX14" fmla="*/ 554073 w 2354068"/>
                <a:gd name="connsiteY14" fmla="*/ 1007859 h 1561516"/>
                <a:gd name="connsiteX15" fmla="*/ 518869 w 2354068"/>
                <a:gd name="connsiteY15" fmla="*/ 999355 h 1561516"/>
                <a:gd name="connsiteX16" fmla="*/ 0 w 2354068"/>
                <a:gd name="connsiteY16" fmla="*/ 565999 h 1561516"/>
                <a:gd name="connsiteX17" fmla="*/ 0 w 2354068"/>
                <a:gd name="connsiteY17" fmla="*/ 522846 h 1561516"/>
                <a:gd name="connsiteX18" fmla="*/ 1177034 w 2354068"/>
                <a:gd name="connsiteY18" fmla="*/ 0 h 156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4068" h="1561516">
                  <a:moveTo>
                    <a:pt x="1177034" y="0"/>
                  </a:moveTo>
                  <a:cubicBezTo>
                    <a:pt x="1827261" y="0"/>
                    <a:pt x="2354068" y="234828"/>
                    <a:pt x="2354068" y="522846"/>
                  </a:cubicBezTo>
                  <a:lnTo>
                    <a:pt x="2354068" y="565999"/>
                  </a:lnTo>
                  <a:cubicBezTo>
                    <a:pt x="2354068" y="746637"/>
                    <a:pt x="2148284" y="905714"/>
                    <a:pt x="1835199" y="999619"/>
                  </a:cubicBezTo>
                  <a:lnTo>
                    <a:pt x="1798910" y="1008363"/>
                  </a:lnTo>
                  <a:lnTo>
                    <a:pt x="1791134" y="1013749"/>
                  </a:lnTo>
                  <a:cubicBezTo>
                    <a:pt x="1670833" y="1113386"/>
                    <a:pt x="1654920" y="1247405"/>
                    <a:pt x="1656674" y="1317655"/>
                  </a:cubicBezTo>
                  <a:cubicBezTo>
                    <a:pt x="1656674" y="1330700"/>
                    <a:pt x="1657678" y="1342742"/>
                    <a:pt x="1659686" y="1355788"/>
                  </a:cubicBezTo>
                  <a:lnTo>
                    <a:pt x="1659686" y="1365825"/>
                  </a:lnTo>
                  <a:cubicBezTo>
                    <a:pt x="1659686" y="1474206"/>
                    <a:pt x="1443945" y="1561516"/>
                    <a:pt x="1177033" y="1561516"/>
                  </a:cubicBezTo>
                  <a:cubicBezTo>
                    <a:pt x="910117" y="1561516"/>
                    <a:pt x="694377" y="1474206"/>
                    <a:pt x="694377" y="1365825"/>
                  </a:cubicBezTo>
                  <a:cubicBezTo>
                    <a:pt x="694377" y="1362812"/>
                    <a:pt x="693373" y="1368833"/>
                    <a:pt x="694377" y="1355788"/>
                  </a:cubicBezTo>
                  <a:cubicBezTo>
                    <a:pt x="695381" y="1342742"/>
                    <a:pt x="695381" y="1397937"/>
                    <a:pt x="697389" y="1317655"/>
                  </a:cubicBezTo>
                  <a:cubicBezTo>
                    <a:pt x="699143" y="1247405"/>
                    <a:pt x="683229" y="1114152"/>
                    <a:pt x="562929" y="1014036"/>
                  </a:cubicBezTo>
                  <a:lnTo>
                    <a:pt x="554073" y="1007859"/>
                  </a:lnTo>
                  <a:lnTo>
                    <a:pt x="518869" y="999355"/>
                  </a:lnTo>
                  <a:cubicBezTo>
                    <a:pt x="205784" y="905243"/>
                    <a:pt x="0" y="746010"/>
                    <a:pt x="0" y="565999"/>
                  </a:cubicBezTo>
                  <a:lnTo>
                    <a:pt x="0" y="522846"/>
                  </a:lnTo>
                  <a:cubicBezTo>
                    <a:pt x="0" y="233824"/>
                    <a:pt x="526807" y="0"/>
                    <a:pt x="1177034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370D39D-E07C-42F9-C533-39C383FCD7A8}"/>
                </a:ext>
              </a:extLst>
            </p:cNvPr>
            <p:cNvSpPr/>
            <p:nvPr/>
          </p:nvSpPr>
          <p:spPr>
            <a:xfrm>
              <a:off x="8021224" y="2460192"/>
              <a:ext cx="3037752" cy="1349390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E31B5209-482E-FA88-6D81-0EBC65035F3B}"/>
                </a:ext>
              </a:extLst>
            </p:cNvPr>
            <p:cNvSpPr/>
            <p:nvPr/>
          </p:nvSpPr>
          <p:spPr>
            <a:xfrm>
              <a:off x="8737284" y="2746387"/>
              <a:ext cx="1605631" cy="712247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D801030-2200-F0C2-8B1D-8F78CA872991}"/>
                </a:ext>
              </a:extLst>
            </p:cNvPr>
            <p:cNvSpPr/>
            <p:nvPr/>
          </p:nvSpPr>
          <p:spPr>
            <a:xfrm>
              <a:off x="7740237" y="1004612"/>
              <a:ext cx="3599724" cy="2387978"/>
            </a:xfrm>
            <a:custGeom>
              <a:avLst/>
              <a:gdLst>
                <a:gd name="connsiteX0" fmla="*/ 1394779 w 2789557"/>
                <a:gd name="connsiteY0" fmla="*/ 0 h 1850531"/>
                <a:gd name="connsiteX1" fmla="*/ 2789557 w 2789557"/>
                <a:gd name="connsiteY1" fmla="*/ 619184 h 1850531"/>
                <a:gd name="connsiteX2" fmla="*/ 2789557 w 2789557"/>
                <a:gd name="connsiteY2" fmla="*/ 670366 h 1850531"/>
                <a:gd name="connsiteX3" fmla="*/ 2174755 w 2789557"/>
                <a:gd name="connsiteY3" fmla="*/ 1183867 h 1850531"/>
                <a:gd name="connsiteX4" fmla="*/ 2134333 w 2789557"/>
                <a:gd name="connsiteY4" fmla="*/ 1193602 h 1850531"/>
                <a:gd name="connsiteX5" fmla="*/ 2122248 w 2789557"/>
                <a:gd name="connsiteY5" fmla="*/ 1201957 h 1850531"/>
                <a:gd name="connsiteX6" fmla="*/ 1962725 w 2789557"/>
                <a:gd name="connsiteY6" fmla="*/ 1561513 h 1850531"/>
                <a:gd name="connsiteX7" fmla="*/ 1966742 w 2789557"/>
                <a:gd name="connsiteY7" fmla="*/ 1606670 h 1850531"/>
                <a:gd name="connsiteX8" fmla="*/ 1966742 w 2789557"/>
                <a:gd name="connsiteY8" fmla="*/ 1618712 h 1850531"/>
                <a:gd name="connsiteX9" fmla="*/ 1394781 w 2789557"/>
                <a:gd name="connsiteY9" fmla="*/ 1850531 h 1850531"/>
                <a:gd name="connsiteX10" fmla="*/ 822820 w 2789557"/>
                <a:gd name="connsiteY10" fmla="*/ 1618712 h 1850531"/>
                <a:gd name="connsiteX11" fmla="*/ 822820 w 2789557"/>
                <a:gd name="connsiteY11" fmla="*/ 1606670 h 1850531"/>
                <a:gd name="connsiteX12" fmla="*/ 826833 w 2789557"/>
                <a:gd name="connsiteY12" fmla="*/ 1561513 h 1850531"/>
                <a:gd name="connsiteX13" fmla="*/ 666982 w 2789557"/>
                <a:gd name="connsiteY13" fmla="*/ 1201998 h 1850531"/>
                <a:gd name="connsiteX14" fmla="*/ 654735 w 2789557"/>
                <a:gd name="connsiteY14" fmla="*/ 1193484 h 1850531"/>
                <a:gd name="connsiteX15" fmla="*/ 614802 w 2789557"/>
                <a:gd name="connsiteY15" fmla="*/ 1183867 h 1850531"/>
                <a:gd name="connsiteX16" fmla="*/ 0 w 2789557"/>
                <a:gd name="connsiteY16" fmla="*/ 670366 h 1850531"/>
                <a:gd name="connsiteX17" fmla="*/ 0 w 2789557"/>
                <a:gd name="connsiteY17" fmla="*/ 619184 h 1850531"/>
                <a:gd name="connsiteX18" fmla="*/ 1394779 w 2789557"/>
                <a:gd name="connsiteY18" fmla="*/ 0 h 185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789557" h="1850531">
                  <a:moveTo>
                    <a:pt x="1394779" y="0"/>
                  </a:moveTo>
                  <a:cubicBezTo>
                    <a:pt x="2165418" y="0"/>
                    <a:pt x="2789557" y="276976"/>
                    <a:pt x="2789557" y="619184"/>
                  </a:cubicBezTo>
                  <a:lnTo>
                    <a:pt x="2789557" y="670366"/>
                  </a:lnTo>
                  <a:cubicBezTo>
                    <a:pt x="2789557" y="884246"/>
                    <a:pt x="2545753" y="1072645"/>
                    <a:pt x="2174755" y="1183867"/>
                  </a:cubicBezTo>
                  <a:lnTo>
                    <a:pt x="2134333" y="1193602"/>
                  </a:lnTo>
                  <a:lnTo>
                    <a:pt x="2122248" y="1201957"/>
                  </a:lnTo>
                  <a:cubicBezTo>
                    <a:pt x="1979188" y="1320144"/>
                    <a:pt x="1960971" y="1478091"/>
                    <a:pt x="1962725" y="1561513"/>
                  </a:cubicBezTo>
                  <a:cubicBezTo>
                    <a:pt x="1962725" y="1576563"/>
                    <a:pt x="1964733" y="1591617"/>
                    <a:pt x="1966742" y="1606670"/>
                  </a:cubicBezTo>
                  <a:lnTo>
                    <a:pt x="1966742" y="1618712"/>
                  </a:lnTo>
                  <a:cubicBezTo>
                    <a:pt x="1966742" y="1747167"/>
                    <a:pt x="1710863" y="1850531"/>
                    <a:pt x="1394781" y="1850531"/>
                  </a:cubicBezTo>
                  <a:cubicBezTo>
                    <a:pt x="1078698" y="1850531"/>
                    <a:pt x="822820" y="1747167"/>
                    <a:pt x="822820" y="1618712"/>
                  </a:cubicBezTo>
                  <a:cubicBezTo>
                    <a:pt x="822820" y="1614699"/>
                    <a:pt x="820812" y="1621724"/>
                    <a:pt x="822820" y="1606670"/>
                  </a:cubicBezTo>
                  <a:cubicBezTo>
                    <a:pt x="824828" y="1591617"/>
                    <a:pt x="826833" y="1576563"/>
                    <a:pt x="826833" y="1561513"/>
                  </a:cubicBezTo>
                  <a:cubicBezTo>
                    <a:pt x="827712" y="1478970"/>
                    <a:pt x="809383" y="1320364"/>
                    <a:pt x="666982" y="1201998"/>
                  </a:cubicBezTo>
                  <a:lnTo>
                    <a:pt x="654735" y="1193484"/>
                  </a:lnTo>
                  <a:lnTo>
                    <a:pt x="614802" y="1183867"/>
                  </a:lnTo>
                  <a:cubicBezTo>
                    <a:pt x="243805" y="1072645"/>
                    <a:pt x="0" y="884246"/>
                    <a:pt x="0" y="670366"/>
                  </a:cubicBezTo>
                  <a:lnTo>
                    <a:pt x="0" y="619184"/>
                  </a:lnTo>
                  <a:cubicBezTo>
                    <a:pt x="0" y="276976"/>
                    <a:pt x="624140" y="0"/>
                    <a:pt x="139477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AD8C1500-AA37-6131-8D82-0ED3C23913D2}"/>
                </a:ext>
              </a:extLst>
            </p:cNvPr>
            <p:cNvSpPr/>
            <p:nvPr/>
          </p:nvSpPr>
          <p:spPr>
            <a:xfrm>
              <a:off x="7740237" y="1004612"/>
              <a:ext cx="3599724" cy="1598027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7F118C57-9F6D-935E-41AF-B2686B76D35B}"/>
                </a:ext>
              </a:extLst>
            </p:cNvPr>
            <p:cNvSpPr/>
            <p:nvPr/>
          </p:nvSpPr>
          <p:spPr>
            <a:xfrm>
              <a:off x="8431695" y="1377571"/>
              <a:ext cx="2216808" cy="805487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D5636E53-0CCD-5145-35CE-AC7430AA0AD8}"/>
                </a:ext>
              </a:extLst>
            </p:cNvPr>
            <p:cNvSpPr/>
            <p:nvPr/>
          </p:nvSpPr>
          <p:spPr>
            <a:xfrm>
              <a:off x="9471440" y="559132"/>
              <a:ext cx="137317" cy="1129563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6E48418F-2397-A2D2-41E9-BBE36246C77C}"/>
                </a:ext>
              </a:extLst>
            </p:cNvPr>
            <p:cNvSpPr/>
            <p:nvPr/>
          </p:nvSpPr>
          <p:spPr>
            <a:xfrm>
              <a:off x="10070622" y="1082147"/>
              <a:ext cx="1576477" cy="805706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F5A9467D-250A-43C5-1991-2EBAD03B66AB}"/>
                </a:ext>
              </a:extLst>
            </p:cNvPr>
            <p:cNvSpPr/>
            <p:nvPr/>
          </p:nvSpPr>
          <p:spPr>
            <a:xfrm>
              <a:off x="7426619" y="1082147"/>
              <a:ext cx="1576477" cy="805706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06871EA-F492-AA96-E0F8-0F8C145B34C8}"/>
                </a:ext>
              </a:extLst>
            </p:cNvPr>
            <p:cNvSpPr txBox="1"/>
            <p:nvPr/>
          </p:nvSpPr>
          <p:spPr>
            <a:xfrm>
              <a:off x="9080109" y="2730292"/>
              <a:ext cx="913501" cy="43688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904639-59F3-7414-73E3-BAB464D0020D}"/>
                </a:ext>
              </a:extLst>
            </p:cNvPr>
            <p:cNvSpPr txBox="1"/>
            <p:nvPr/>
          </p:nvSpPr>
          <p:spPr>
            <a:xfrm>
              <a:off x="9080109" y="3894397"/>
              <a:ext cx="913501" cy="43688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D612AE2-1BBC-B6F7-171B-8C90227C8B68}"/>
                </a:ext>
              </a:extLst>
            </p:cNvPr>
            <p:cNvSpPr txBox="1"/>
            <p:nvPr/>
          </p:nvSpPr>
          <p:spPr>
            <a:xfrm>
              <a:off x="9080109" y="4880453"/>
              <a:ext cx="913501" cy="43688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223CB05-817A-2636-3594-70167297D39A}"/>
                </a:ext>
              </a:extLst>
            </p:cNvPr>
            <p:cNvSpPr txBox="1"/>
            <p:nvPr/>
          </p:nvSpPr>
          <p:spPr>
            <a:xfrm>
              <a:off x="9080109" y="5687127"/>
              <a:ext cx="913501" cy="31773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DB152C6-4CBF-9C7C-E96A-D0A5C77D13FB}"/>
                </a:ext>
              </a:extLst>
            </p:cNvPr>
            <p:cNvSpPr txBox="1"/>
            <p:nvPr/>
          </p:nvSpPr>
          <p:spPr>
            <a:xfrm>
              <a:off x="8707369" y="42953"/>
              <a:ext cx="1658979" cy="461665"/>
            </a:xfrm>
            <a:prstGeom prst="rect">
              <a:avLst/>
            </a:prstGeom>
            <a:noFill/>
          </p:spPr>
          <p:txBody>
            <a:bodyPr wrap="non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8839D2E-16BD-C8B5-38DF-B7FE56DE9604}"/>
                </a:ext>
              </a:extLst>
            </p:cNvPr>
            <p:cNvSpPr/>
            <p:nvPr/>
          </p:nvSpPr>
          <p:spPr>
            <a:xfrm>
              <a:off x="9297982" y="6149805"/>
              <a:ext cx="477754" cy="478772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07ACD58-4A55-BA9F-DD1E-F29B3753DEDF}"/>
              </a:ext>
            </a:extLst>
          </p:cNvPr>
          <p:cNvSpPr txBox="1"/>
          <p:nvPr/>
        </p:nvSpPr>
        <p:spPr>
          <a:xfrm>
            <a:off x="6986662" y="542807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8E2047B-F842-530E-2C38-A626CFF51313}"/>
              </a:ext>
            </a:extLst>
          </p:cNvPr>
          <p:cNvSpPr txBox="1"/>
          <p:nvPr/>
        </p:nvSpPr>
        <p:spPr>
          <a:xfrm>
            <a:off x="10697883" y="542807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A9FB46E-E480-650A-9BDE-9F9C7F8CC936}"/>
              </a:ext>
            </a:extLst>
          </p:cNvPr>
          <p:cNvGrpSpPr/>
          <p:nvPr/>
        </p:nvGrpSpPr>
        <p:grpSpPr>
          <a:xfrm>
            <a:off x="1105657" y="4217374"/>
            <a:ext cx="5596128" cy="846385"/>
            <a:chOff x="1105657" y="2180554"/>
            <a:chExt cx="5596128" cy="84638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28E346D-6E31-4A5A-71C3-4359B4823FC6}"/>
                </a:ext>
              </a:extLst>
            </p:cNvPr>
            <p:cNvSpPr txBox="1"/>
            <p:nvPr/>
          </p:nvSpPr>
          <p:spPr>
            <a:xfrm>
              <a:off x="1105657" y="2180554"/>
              <a:ext cx="5596128" cy="40011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91440" rIns="9144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5A100A7-29CF-B77F-A33D-937F156CE0EC}"/>
                </a:ext>
              </a:extLst>
            </p:cNvPr>
            <p:cNvSpPr txBox="1"/>
            <p:nvPr/>
          </p:nvSpPr>
          <p:spPr>
            <a:xfrm>
              <a:off x="1105657" y="2596052"/>
              <a:ext cx="5596128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DCEA9AE-04FD-3E21-AA92-CE77CD86B364}"/>
              </a:ext>
            </a:extLst>
          </p:cNvPr>
          <p:cNvGrpSpPr/>
          <p:nvPr/>
        </p:nvGrpSpPr>
        <p:grpSpPr>
          <a:xfrm>
            <a:off x="1105657" y="2069876"/>
            <a:ext cx="5596128" cy="846385"/>
            <a:chOff x="1105657" y="4217053"/>
            <a:chExt cx="5596128" cy="84638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CE7543C-7F09-959A-625E-919BB9026AB0}"/>
                </a:ext>
              </a:extLst>
            </p:cNvPr>
            <p:cNvSpPr txBox="1"/>
            <p:nvPr/>
          </p:nvSpPr>
          <p:spPr>
            <a:xfrm>
              <a:off x="1105657" y="4217053"/>
              <a:ext cx="5596128" cy="40011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91440" rIns="9144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212AB3A-7734-9D04-9C8F-23CAFA27B15E}"/>
                </a:ext>
              </a:extLst>
            </p:cNvPr>
            <p:cNvSpPr txBox="1"/>
            <p:nvPr/>
          </p:nvSpPr>
          <p:spPr>
            <a:xfrm>
              <a:off x="1105657" y="4632551"/>
              <a:ext cx="5596128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D073B4A-8A08-22B4-4B0D-6D2F58F4C0C7}"/>
              </a:ext>
            </a:extLst>
          </p:cNvPr>
          <p:cNvGrpSpPr/>
          <p:nvPr/>
        </p:nvGrpSpPr>
        <p:grpSpPr>
          <a:xfrm>
            <a:off x="1105657" y="5291122"/>
            <a:ext cx="5596128" cy="846385"/>
            <a:chOff x="1105657" y="3198799"/>
            <a:chExt cx="5596128" cy="84638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24E5E40-602F-D3A9-0243-C0BA10DF6272}"/>
                </a:ext>
              </a:extLst>
            </p:cNvPr>
            <p:cNvSpPr txBox="1"/>
            <p:nvPr/>
          </p:nvSpPr>
          <p:spPr>
            <a:xfrm>
              <a:off x="1105657" y="3198799"/>
              <a:ext cx="5596128" cy="400110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</p:spPr>
          <p:txBody>
            <a:bodyPr wrap="square" lIns="0" rIns="9144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BEF9FAA-C4EA-CEB9-431C-941542F51F96}"/>
                </a:ext>
              </a:extLst>
            </p:cNvPr>
            <p:cNvSpPr txBox="1"/>
            <p:nvPr/>
          </p:nvSpPr>
          <p:spPr>
            <a:xfrm>
              <a:off x="1105657" y="3614297"/>
              <a:ext cx="5596128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7F86984-D5C6-4E5D-C984-BAE46A9E1178}"/>
              </a:ext>
            </a:extLst>
          </p:cNvPr>
          <p:cNvGrpSpPr/>
          <p:nvPr/>
        </p:nvGrpSpPr>
        <p:grpSpPr>
          <a:xfrm>
            <a:off x="1109472" y="3143625"/>
            <a:ext cx="5596128" cy="846385"/>
            <a:chOff x="1109472" y="5170769"/>
            <a:chExt cx="5596128" cy="846385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0FFB342-3A2A-23CD-C012-AF7532005358}"/>
                </a:ext>
              </a:extLst>
            </p:cNvPr>
            <p:cNvSpPr txBox="1"/>
            <p:nvPr/>
          </p:nvSpPr>
          <p:spPr>
            <a:xfrm>
              <a:off x="1109472" y="5170769"/>
              <a:ext cx="5596128" cy="400110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0" rIns="9144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8DC4D57-E4A9-134A-4885-DD581E3B9D42}"/>
                </a:ext>
              </a:extLst>
            </p:cNvPr>
            <p:cNvSpPr txBox="1"/>
            <p:nvPr/>
          </p:nvSpPr>
          <p:spPr>
            <a:xfrm>
              <a:off x="1109472" y="5586267"/>
              <a:ext cx="5596128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121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9769</TotalTime>
  <Words>714</Words>
  <Application>Microsoft Office PowerPoint</Application>
  <PresentationFormat>Widescreen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4-Step Decision Funnel – Slide Template</vt:lpstr>
      <vt:lpstr>4-Step Decision Funnel – Slide Template</vt:lpstr>
      <vt:lpstr>4-Step Decision Funnel</vt:lpstr>
      <vt:lpstr>4-Step Decision Funnel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Decision Funnel</dc:title>
  <dc:creator>PresentationGO.com</dc:creator>
  <dc:description>© Copyright PresentationGO.com - Do not distribute or sale without written permission.</dc:description>
  <cp:lastModifiedBy>Christophe Barroche</cp:lastModifiedBy>
  <cp:revision>51</cp:revision>
  <dcterms:created xsi:type="dcterms:W3CDTF">2014-11-26T05:14:11Z</dcterms:created>
  <dcterms:modified xsi:type="dcterms:W3CDTF">2024-04-03T00:32:11Z</dcterms:modified>
  <cp:category>Charts &amp; Diagrams</cp:category>
</cp:coreProperties>
</file>