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4" r:id="rId4"/>
    <p:sldId id="355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25" d="100"/>
          <a:sy n="125" d="100"/>
        </p:scale>
        <p:origin x="1386" y="6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60231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7539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10/18/2021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sv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svg"/><Relationship Id="rId5" Type="http://schemas.openxmlformats.org/officeDocument/2006/relationships/image" Target="../media/image5.png"/><Relationship Id="rId10" Type="http://schemas.openxmlformats.org/officeDocument/2006/relationships/image" Target="../media/image10.svg"/><Relationship Id="rId4" Type="http://schemas.openxmlformats.org/officeDocument/2006/relationships/image" Target="../media/image4.sv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4-Step Intertwined Arrows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DE86FC9-00BB-4658-911D-798BBBB9F9CF}"/>
              </a:ext>
            </a:extLst>
          </p:cNvPr>
          <p:cNvGrpSpPr/>
          <p:nvPr/>
        </p:nvGrpSpPr>
        <p:grpSpPr>
          <a:xfrm>
            <a:off x="1945681" y="1913727"/>
            <a:ext cx="8300639" cy="3030546"/>
            <a:chOff x="1945680" y="1913727"/>
            <a:chExt cx="8300639" cy="3030546"/>
          </a:xfrm>
        </p:grpSpPr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2383299C-83E5-433B-A647-CBD42C2E793A}"/>
                </a:ext>
              </a:extLst>
            </p:cNvPr>
            <p:cNvSpPr/>
            <p:nvPr/>
          </p:nvSpPr>
          <p:spPr>
            <a:xfrm>
              <a:off x="1945680" y="1913727"/>
              <a:ext cx="8300639" cy="303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58" extrusionOk="0">
                  <a:moveTo>
                    <a:pt x="14158" y="13865"/>
                  </a:moveTo>
                  <a:cubicBezTo>
                    <a:pt x="14174" y="15181"/>
                    <a:pt x="14328" y="16389"/>
                    <a:pt x="14580" y="17393"/>
                  </a:cubicBezTo>
                  <a:cubicBezTo>
                    <a:pt x="14162" y="18946"/>
                    <a:pt x="13488" y="19939"/>
                    <a:pt x="12726" y="19939"/>
                  </a:cubicBezTo>
                  <a:cubicBezTo>
                    <a:pt x="11965" y="19939"/>
                    <a:pt x="11290" y="18946"/>
                    <a:pt x="10872" y="17393"/>
                  </a:cubicBezTo>
                  <a:cubicBezTo>
                    <a:pt x="10860" y="17350"/>
                    <a:pt x="10848" y="17296"/>
                    <a:pt x="10836" y="17253"/>
                  </a:cubicBezTo>
                  <a:cubicBezTo>
                    <a:pt x="10825" y="17209"/>
                    <a:pt x="10813" y="17155"/>
                    <a:pt x="10801" y="17112"/>
                  </a:cubicBezTo>
                  <a:cubicBezTo>
                    <a:pt x="10576" y="16174"/>
                    <a:pt x="10442" y="15062"/>
                    <a:pt x="10426" y="13865"/>
                  </a:cubicBezTo>
                  <a:lnTo>
                    <a:pt x="10426" y="13832"/>
                  </a:lnTo>
                  <a:cubicBezTo>
                    <a:pt x="10426" y="13735"/>
                    <a:pt x="10422" y="13649"/>
                    <a:pt x="10422" y="13573"/>
                  </a:cubicBezTo>
                  <a:lnTo>
                    <a:pt x="10335" y="10606"/>
                  </a:lnTo>
                  <a:lnTo>
                    <a:pt x="10304" y="9571"/>
                  </a:lnTo>
                  <a:lnTo>
                    <a:pt x="10272" y="8535"/>
                  </a:lnTo>
                  <a:lnTo>
                    <a:pt x="10252" y="7834"/>
                  </a:lnTo>
                  <a:cubicBezTo>
                    <a:pt x="10249" y="7693"/>
                    <a:pt x="10249" y="7575"/>
                    <a:pt x="10245" y="7456"/>
                  </a:cubicBezTo>
                  <a:lnTo>
                    <a:pt x="10245" y="7434"/>
                  </a:lnTo>
                  <a:cubicBezTo>
                    <a:pt x="10221" y="5395"/>
                    <a:pt x="9613" y="3798"/>
                    <a:pt x="8868" y="3798"/>
                  </a:cubicBezTo>
                  <a:cubicBezTo>
                    <a:pt x="8122" y="3798"/>
                    <a:pt x="7518" y="5395"/>
                    <a:pt x="7491" y="7434"/>
                  </a:cubicBezTo>
                  <a:lnTo>
                    <a:pt x="7491" y="7456"/>
                  </a:lnTo>
                  <a:cubicBezTo>
                    <a:pt x="7491" y="7575"/>
                    <a:pt x="7487" y="7704"/>
                    <a:pt x="7483" y="7834"/>
                  </a:cubicBezTo>
                  <a:lnTo>
                    <a:pt x="7463" y="8535"/>
                  </a:lnTo>
                  <a:lnTo>
                    <a:pt x="7436" y="7607"/>
                  </a:lnTo>
                  <a:cubicBezTo>
                    <a:pt x="7432" y="7531"/>
                    <a:pt x="7432" y="7445"/>
                    <a:pt x="7432" y="7359"/>
                  </a:cubicBezTo>
                  <a:lnTo>
                    <a:pt x="7432" y="7337"/>
                  </a:lnTo>
                  <a:cubicBezTo>
                    <a:pt x="7416" y="6021"/>
                    <a:pt x="7262" y="4813"/>
                    <a:pt x="7010" y="3809"/>
                  </a:cubicBezTo>
                  <a:cubicBezTo>
                    <a:pt x="7428" y="2256"/>
                    <a:pt x="8102" y="1263"/>
                    <a:pt x="8864" y="1263"/>
                  </a:cubicBezTo>
                  <a:cubicBezTo>
                    <a:pt x="9625" y="1263"/>
                    <a:pt x="10300" y="2255"/>
                    <a:pt x="10718" y="3809"/>
                  </a:cubicBezTo>
                  <a:cubicBezTo>
                    <a:pt x="10730" y="3852"/>
                    <a:pt x="10742" y="3906"/>
                    <a:pt x="10754" y="3949"/>
                  </a:cubicBezTo>
                  <a:cubicBezTo>
                    <a:pt x="10765" y="3993"/>
                    <a:pt x="10777" y="4047"/>
                    <a:pt x="10789" y="4090"/>
                  </a:cubicBezTo>
                  <a:cubicBezTo>
                    <a:pt x="11014" y="5028"/>
                    <a:pt x="11148" y="6140"/>
                    <a:pt x="11164" y="7337"/>
                  </a:cubicBezTo>
                  <a:lnTo>
                    <a:pt x="11164" y="7370"/>
                  </a:lnTo>
                  <a:cubicBezTo>
                    <a:pt x="11164" y="7467"/>
                    <a:pt x="11168" y="7553"/>
                    <a:pt x="11168" y="7629"/>
                  </a:cubicBezTo>
                  <a:lnTo>
                    <a:pt x="11255" y="10596"/>
                  </a:lnTo>
                  <a:lnTo>
                    <a:pt x="11286" y="11631"/>
                  </a:lnTo>
                  <a:lnTo>
                    <a:pt x="11318" y="12667"/>
                  </a:lnTo>
                  <a:lnTo>
                    <a:pt x="11337" y="13368"/>
                  </a:lnTo>
                  <a:cubicBezTo>
                    <a:pt x="11341" y="13509"/>
                    <a:pt x="11341" y="13627"/>
                    <a:pt x="11345" y="13746"/>
                  </a:cubicBezTo>
                  <a:lnTo>
                    <a:pt x="11345" y="13768"/>
                  </a:lnTo>
                  <a:cubicBezTo>
                    <a:pt x="11369" y="15807"/>
                    <a:pt x="11977" y="17404"/>
                    <a:pt x="12722" y="17404"/>
                  </a:cubicBezTo>
                  <a:cubicBezTo>
                    <a:pt x="13468" y="17404"/>
                    <a:pt x="14071" y="15807"/>
                    <a:pt x="14099" y="13768"/>
                  </a:cubicBezTo>
                  <a:lnTo>
                    <a:pt x="14099" y="13746"/>
                  </a:lnTo>
                  <a:cubicBezTo>
                    <a:pt x="14099" y="13627"/>
                    <a:pt x="14103" y="13498"/>
                    <a:pt x="14107" y="13368"/>
                  </a:cubicBezTo>
                  <a:lnTo>
                    <a:pt x="14127" y="12667"/>
                  </a:lnTo>
                  <a:lnTo>
                    <a:pt x="14154" y="13595"/>
                  </a:lnTo>
                  <a:cubicBezTo>
                    <a:pt x="14158" y="13671"/>
                    <a:pt x="14158" y="13757"/>
                    <a:pt x="14158" y="13854"/>
                  </a:cubicBezTo>
                  <a:lnTo>
                    <a:pt x="14158" y="13865"/>
                  </a:lnTo>
                  <a:close/>
                  <a:moveTo>
                    <a:pt x="15145" y="7359"/>
                  </a:moveTo>
                  <a:cubicBezTo>
                    <a:pt x="15145" y="7456"/>
                    <a:pt x="15148" y="7531"/>
                    <a:pt x="15148" y="7607"/>
                  </a:cubicBezTo>
                  <a:lnTo>
                    <a:pt x="15176" y="8535"/>
                  </a:lnTo>
                  <a:lnTo>
                    <a:pt x="15196" y="7834"/>
                  </a:lnTo>
                  <a:cubicBezTo>
                    <a:pt x="15200" y="7693"/>
                    <a:pt x="15200" y="7575"/>
                    <a:pt x="15204" y="7456"/>
                  </a:cubicBezTo>
                  <a:lnTo>
                    <a:pt x="15204" y="7434"/>
                  </a:lnTo>
                  <a:cubicBezTo>
                    <a:pt x="15227" y="5395"/>
                    <a:pt x="15835" y="3798"/>
                    <a:pt x="16581" y="3798"/>
                  </a:cubicBezTo>
                  <a:cubicBezTo>
                    <a:pt x="17326" y="3798"/>
                    <a:pt x="17930" y="5395"/>
                    <a:pt x="17957" y="7434"/>
                  </a:cubicBezTo>
                  <a:lnTo>
                    <a:pt x="17957" y="7456"/>
                  </a:lnTo>
                  <a:cubicBezTo>
                    <a:pt x="17957" y="7575"/>
                    <a:pt x="17961" y="7693"/>
                    <a:pt x="17965" y="7834"/>
                  </a:cubicBezTo>
                  <a:lnTo>
                    <a:pt x="17985" y="8535"/>
                  </a:lnTo>
                  <a:lnTo>
                    <a:pt x="18017" y="9571"/>
                  </a:lnTo>
                  <a:lnTo>
                    <a:pt x="18048" y="10606"/>
                  </a:lnTo>
                  <a:lnTo>
                    <a:pt x="18135" y="13573"/>
                  </a:lnTo>
                  <a:cubicBezTo>
                    <a:pt x="18139" y="13649"/>
                    <a:pt x="18139" y="13746"/>
                    <a:pt x="18139" y="13843"/>
                  </a:cubicBezTo>
                  <a:lnTo>
                    <a:pt x="18139" y="13865"/>
                  </a:lnTo>
                  <a:cubicBezTo>
                    <a:pt x="18155" y="15062"/>
                    <a:pt x="18289" y="16174"/>
                    <a:pt x="18518" y="17112"/>
                  </a:cubicBezTo>
                  <a:cubicBezTo>
                    <a:pt x="18530" y="17166"/>
                    <a:pt x="18541" y="17209"/>
                    <a:pt x="18553" y="17263"/>
                  </a:cubicBezTo>
                  <a:cubicBezTo>
                    <a:pt x="18565" y="17306"/>
                    <a:pt x="18577" y="17360"/>
                    <a:pt x="18589" y="17404"/>
                  </a:cubicBezTo>
                  <a:cubicBezTo>
                    <a:pt x="19003" y="18925"/>
                    <a:pt x="19658" y="19928"/>
                    <a:pt x="20404" y="19961"/>
                  </a:cubicBezTo>
                  <a:lnTo>
                    <a:pt x="20463" y="19961"/>
                  </a:lnTo>
                  <a:lnTo>
                    <a:pt x="20463" y="21320"/>
                  </a:lnTo>
                  <a:cubicBezTo>
                    <a:pt x="20463" y="21417"/>
                    <a:pt x="20482" y="21503"/>
                    <a:pt x="20514" y="21536"/>
                  </a:cubicBezTo>
                  <a:cubicBezTo>
                    <a:pt x="20546" y="21579"/>
                    <a:pt x="20581" y="21557"/>
                    <a:pt x="20609" y="21482"/>
                  </a:cubicBezTo>
                  <a:lnTo>
                    <a:pt x="21567" y="18860"/>
                  </a:lnTo>
                  <a:cubicBezTo>
                    <a:pt x="21583" y="18817"/>
                    <a:pt x="21591" y="18752"/>
                    <a:pt x="21591" y="18698"/>
                  </a:cubicBezTo>
                  <a:cubicBezTo>
                    <a:pt x="21591" y="18644"/>
                    <a:pt x="21583" y="18580"/>
                    <a:pt x="21567" y="18536"/>
                  </a:cubicBezTo>
                  <a:lnTo>
                    <a:pt x="20609" y="15915"/>
                  </a:lnTo>
                  <a:cubicBezTo>
                    <a:pt x="20585" y="15850"/>
                    <a:pt x="20549" y="15828"/>
                    <a:pt x="20514" y="15861"/>
                  </a:cubicBezTo>
                  <a:cubicBezTo>
                    <a:pt x="20482" y="15893"/>
                    <a:pt x="20463" y="15979"/>
                    <a:pt x="20463" y="16077"/>
                  </a:cubicBezTo>
                  <a:lnTo>
                    <a:pt x="20463" y="17436"/>
                  </a:lnTo>
                  <a:lnTo>
                    <a:pt x="20404" y="17436"/>
                  </a:lnTo>
                  <a:cubicBezTo>
                    <a:pt x="19682" y="17382"/>
                    <a:pt x="19094" y="15785"/>
                    <a:pt x="19070" y="13800"/>
                  </a:cubicBezTo>
                  <a:lnTo>
                    <a:pt x="19070" y="13778"/>
                  </a:lnTo>
                  <a:cubicBezTo>
                    <a:pt x="19070" y="13660"/>
                    <a:pt x="19066" y="13530"/>
                    <a:pt x="19062" y="13390"/>
                  </a:cubicBezTo>
                  <a:lnTo>
                    <a:pt x="19042" y="12689"/>
                  </a:lnTo>
                  <a:lnTo>
                    <a:pt x="19011" y="11653"/>
                  </a:lnTo>
                  <a:lnTo>
                    <a:pt x="18979" y="10617"/>
                  </a:lnTo>
                  <a:lnTo>
                    <a:pt x="18892" y="7650"/>
                  </a:lnTo>
                  <a:cubicBezTo>
                    <a:pt x="18889" y="7575"/>
                    <a:pt x="18889" y="7488"/>
                    <a:pt x="18889" y="7391"/>
                  </a:cubicBezTo>
                  <a:lnTo>
                    <a:pt x="18889" y="7359"/>
                  </a:lnTo>
                  <a:cubicBezTo>
                    <a:pt x="18873" y="6161"/>
                    <a:pt x="18739" y="5050"/>
                    <a:pt x="18514" y="4111"/>
                  </a:cubicBezTo>
                  <a:cubicBezTo>
                    <a:pt x="18502" y="4057"/>
                    <a:pt x="18490" y="4014"/>
                    <a:pt x="18478" y="3960"/>
                  </a:cubicBezTo>
                  <a:cubicBezTo>
                    <a:pt x="18466" y="3917"/>
                    <a:pt x="18455" y="3874"/>
                    <a:pt x="18443" y="3831"/>
                  </a:cubicBezTo>
                  <a:cubicBezTo>
                    <a:pt x="18025" y="2277"/>
                    <a:pt x="17350" y="1274"/>
                    <a:pt x="16588" y="1274"/>
                  </a:cubicBezTo>
                  <a:cubicBezTo>
                    <a:pt x="15827" y="1274"/>
                    <a:pt x="15152" y="2266"/>
                    <a:pt x="14734" y="3820"/>
                  </a:cubicBezTo>
                  <a:cubicBezTo>
                    <a:pt x="14987" y="4823"/>
                    <a:pt x="15141" y="6032"/>
                    <a:pt x="15156" y="7348"/>
                  </a:cubicBezTo>
                  <a:lnTo>
                    <a:pt x="15145" y="7359"/>
                  </a:lnTo>
                  <a:close/>
                  <a:moveTo>
                    <a:pt x="6449" y="13843"/>
                  </a:moveTo>
                  <a:cubicBezTo>
                    <a:pt x="6449" y="13746"/>
                    <a:pt x="6445" y="13670"/>
                    <a:pt x="6445" y="13595"/>
                  </a:cubicBezTo>
                  <a:lnTo>
                    <a:pt x="6418" y="12667"/>
                  </a:lnTo>
                  <a:lnTo>
                    <a:pt x="6398" y="13368"/>
                  </a:lnTo>
                  <a:cubicBezTo>
                    <a:pt x="6394" y="13509"/>
                    <a:pt x="6394" y="13638"/>
                    <a:pt x="6390" y="13746"/>
                  </a:cubicBezTo>
                  <a:lnTo>
                    <a:pt x="6390" y="13768"/>
                  </a:lnTo>
                  <a:cubicBezTo>
                    <a:pt x="6366" y="15807"/>
                    <a:pt x="5759" y="17404"/>
                    <a:pt x="5013" y="17404"/>
                  </a:cubicBezTo>
                  <a:cubicBezTo>
                    <a:pt x="4268" y="17404"/>
                    <a:pt x="3664" y="15807"/>
                    <a:pt x="3636" y="13768"/>
                  </a:cubicBezTo>
                  <a:lnTo>
                    <a:pt x="3636" y="13746"/>
                  </a:lnTo>
                  <a:cubicBezTo>
                    <a:pt x="3636" y="13627"/>
                    <a:pt x="3632" y="13509"/>
                    <a:pt x="3628" y="13368"/>
                  </a:cubicBezTo>
                  <a:lnTo>
                    <a:pt x="3609" y="12667"/>
                  </a:lnTo>
                  <a:lnTo>
                    <a:pt x="3577" y="11631"/>
                  </a:lnTo>
                  <a:lnTo>
                    <a:pt x="3546" y="10596"/>
                  </a:lnTo>
                  <a:lnTo>
                    <a:pt x="3459" y="7629"/>
                  </a:lnTo>
                  <a:cubicBezTo>
                    <a:pt x="3455" y="7553"/>
                    <a:pt x="3455" y="7456"/>
                    <a:pt x="3455" y="7359"/>
                  </a:cubicBezTo>
                  <a:lnTo>
                    <a:pt x="3455" y="7348"/>
                  </a:lnTo>
                  <a:cubicBezTo>
                    <a:pt x="3439" y="6150"/>
                    <a:pt x="3305" y="5039"/>
                    <a:pt x="3076" y="4100"/>
                  </a:cubicBezTo>
                  <a:cubicBezTo>
                    <a:pt x="3064" y="4046"/>
                    <a:pt x="3052" y="4003"/>
                    <a:pt x="3041" y="3949"/>
                  </a:cubicBezTo>
                  <a:cubicBezTo>
                    <a:pt x="3029" y="3906"/>
                    <a:pt x="3017" y="3852"/>
                    <a:pt x="3005" y="3809"/>
                  </a:cubicBezTo>
                  <a:cubicBezTo>
                    <a:pt x="2591" y="2288"/>
                    <a:pt x="1936" y="1284"/>
                    <a:pt x="1190" y="1252"/>
                  </a:cubicBezTo>
                  <a:lnTo>
                    <a:pt x="1131" y="1252"/>
                  </a:lnTo>
                  <a:lnTo>
                    <a:pt x="1131" y="238"/>
                  </a:lnTo>
                  <a:cubicBezTo>
                    <a:pt x="1131" y="141"/>
                    <a:pt x="1111" y="55"/>
                    <a:pt x="1080" y="22"/>
                  </a:cubicBezTo>
                  <a:cubicBezTo>
                    <a:pt x="1048" y="-21"/>
                    <a:pt x="1013" y="1"/>
                    <a:pt x="985" y="76"/>
                  </a:cubicBezTo>
                  <a:lnTo>
                    <a:pt x="27" y="2698"/>
                  </a:lnTo>
                  <a:cubicBezTo>
                    <a:pt x="-9" y="2795"/>
                    <a:pt x="-9" y="2935"/>
                    <a:pt x="27" y="3032"/>
                  </a:cubicBezTo>
                  <a:lnTo>
                    <a:pt x="985" y="5654"/>
                  </a:lnTo>
                  <a:cubicBezTo>
                    <a:pt x="1009" y="5719"/>
                    <a:pt x="1044" y="5740"/>
                    <a:pt x="1080" y="5708"/>
                  </a:cubicBezTo>
                  <a:cubicBezTo>
                    <a:pt x="1111" y="5676"/>
                    <a:pt x="1131" y="5589"/>
                    <a:pt x="1131" y="5492"/>
                  </a:cubicBezTo>
                  <a:lnTo>
                    <a:pt x="1131" y="3798"/>
                  </a:lnTo>
                  <a:lnTo>
                    <a:pt x="1190" y="3798"/>
                  </a:lnTo>
                  <a:cubicBezTo>
                    <a:pt x="1912" y="3852"/>
                    <a:pt x="2500" y="5449"/>
                    <a:pt x="2524" y="7424"/>
                  </a:cubicBezTo>
                  <a:lnTo>
                    <a:pt x="2524" y="7434"/>
                  </a:lnTo>
                  <a:cubicBezTo>
                    <a:pt x="2524" y="7553"/>
                    <a:pt x="2528" y="7683"/>
                    <a:pt x="2532" y="7823"/>
                  </a:cubicBezTo>
                  <a:lnTo>
                    <a:pt x="2551" y="8524"/>
                  </a:lnTo>
                  <a:lnTo>
                    <a:pt x="2583" y="9560"/>
                  </a:lnTo>
                  <a:lnTo>
                    <a:pt x="2615" y="10596"/>
                  </a:lnTo>
                  <a:lnTo>
                    <a:pt x="2701" y="13563"/>
                  </a:lnTo>
                  <a:cubicBezTo>
                    <a:pt x="2705" y="13638"/>
                    <a:pt x="2705" y="13724"/>
                    <a:pt x="2705" y="13822"/>
                  </a:cubicBezTo>
                  <a:lnTo>
                    <a:pt x="2705" y="13854"/>
                  </a:lnTo>
                  <a:cubicBezTo>
                    <a:pt x="2721" y="15052"/>
                    <a:pt x="2855" y="16163"/>
                    <a:pt x="3080" y="17101"/>
                  </a:cubicBezTo>
                  <a:cubicBezTo>
                    <a:pt x="3092" y="17155"/>
                    <a:pt x="3104" y="17199"/>
                    <a:pt x="3116" y="17253"/>
                  </a:cubicBezTo>
                  <a:cubicBezTo>
                    <a:pt x="3127" y="17296"/>
                    <a:pt x="3139" y="17339"/>
                    <a:pt x="3151" y="17382"/>
                  </a:cubicBezTo>
                  <a:cubicBezTo>
                    <a:pt x="3569" y="18936"/>
                    <a:pt x="4244" y="19939"/>
                    <a:pt x="5009" y="19939"/>
                  </a:cubicBezTo>
                  <a:cubicBezTo>
                    <a:pt x="5771" y="19939"/>
                    <a:pt x="6445" y="18946"/>
                    <a:pt x="6864" y="17393"/>
                  </a:cubicBezTo>
                  <a:cubicBezTo>
                    <a:pt x="6611" y="16389"/>
                    <a:pt x="6457" y="15181"/>
                    <a:pt x="6441" y="13865"/>
                  </a:cubicBezTo>
                  <a:lnTo>
                    <a:pt x="6449" y="1384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89513B25-45B9-4CE1-B094-CC78C49A83E4}"/>
                </a:ext>
              </a:extLst>
            </p:cNvPr>
            <p:cNvSpPr/>
            <p:nvPr/>
          </p:nvSpPr>
          <p:spPr>
            <a:xfrm>
              <a:off x="1945680" y="1913728"/>
              <a:ext cx="8294584" cy="302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61" extrusionOk="0">
                  <a:moveTo>
                    <a:pt x="2586" y="13878"/>
                  </a:moveTo>
                  <a:cubicBezTo>
                    <a:pt x="2602" y="15185"/>
                    <a:pt x="2756" y="16395"/>
                    <a:pt x="3005" y="17400"/>
                  </a:cubicBezTo>
                  <a:cubicBezTo>
                    <a:pt x="2590" y="18924"/>
                    <a:pt x="1935" y="19929"/>
                    <a:pt x="1188" y="19961"/>
                  </a:cubicBezTo>
                  <a:lnTo>
                    <a:pt x="1129" y="19961"/>
                  </a:lnTo>
                  <a:lnTo>
                    <a:pt x="1129" y="21323"/>
                  </a:lnTo>
                  <a:cubicBezTo>
                    <a:pt x="1129" y="21420"/>
                    <a:pt x="1109" y="21506"/>
                    <a:pt x="1078" y="21539"/>
                  </a:cubicBezTo>
                  <a:cubicBezTo>
                    <a:pt x="1046" y="21582"/>
                    <a:pt x="1011" y="21560"/>
                    <a:pt x="983" y="21485"/>
                  </a:cubicBezTo>
                  <a:lnTo>
                    <a:pt x="24" y="18859"/>
                  </a:lnTo>
                  <a:cubicBezTo>
                    <a:pt x="8" y="18816"/>
                    <a:pt x="0" y="18751"/>
                    <a:pt x="0" y="18697"/>
                  </a:cubicBezTo>
                  <a:cubicBezTo>
                    <a:pt x="0" y="18643"/>
                    <a:pt x="8" y="18578"/>
                    <a:pt x="24" y="18535"/>
                  </a:cubicBezTo>
                  <a:lnTo>
                    <a:pt x="983" y="15909"/>
                  </a:lnTo>
                  <a:cubicBezTo>
                    <a:pt x="999" y="15866"/>
                    <a:pt x="1023" y="15844"/>
                    <a:pt x="1042" y="15844"/>
                  </a:cubicBezTo>
                  <a:cubicBezTo>
                    <a:pt x="1054" y="15844"/>
                    <a:pt x="1066" y="15855"/>
                    <a:pt x="1078" y="15866"/>
                  </a:cubicBezTo>
                  <a:cubicBezTo>
                    <a:pt x="1109" y="15909"/>
                    <a:pt x="1129" y="15985"/>
                    <a:pt x="1129" y="16082"/>
                  </a:cubicBezTo>
                  <a:lnTo>
                    <a:pt x="1129" y="17444"/>
                  </a:lnTo>
                  <a:lnTo>
                    <a:pt x="1188" y="17444"/>
                  </a:lnTo>
                  <a:cubicBezTo>
                    <a:pt x="1911" y="17390"/>
                    <a:pt x="2499" y="15790"/>
                    <a:pt x="2523" y="13802"/>
                  </a:cubicBezTo>
                  <a:lnTo>
                    <a:pt x="2523" y="13791"/>
                  </a:lnTo>
                  <a:cubicBezTo>
                    <a:pt x="2523" y="13672"/>
                    <a:pt x="2527" y="13543"/>
                    <a:pt x="2531" y="13402"/>
                  </a:cubicBezTo>
                  <a:lnTo>
                    <a:pt x="2550" y="12700"/>
                  </a:lnTo>
                  <a:lnTo>
                    <a:pt x="2578" y="13629"/>
                  </a:lnTo>
                  <a:cubicBezTo>
                    <a:pt x="2582" y="13705"/>
                    <a:pt x="2582" y="13791"/>
                    <a:pt x="2582" y="13878"/>
                  </a:cubicBezTo>
                  <a:lnTo>
                    <a:pt x="2586" y="13878"/>
                  </a:lnTo>
                  <a:close/>
                  <a:moveTo>
                    <a:pt x="19006" y="7362"/>
                  </a:moveTo>
                  <a:cubicBezTo>
                    <a:pt x="19006" y="7459"/>
                    <a:pt x="19010" y="7535"/>
                    <a:pt x="19010" y="7611"/>
                  </a:cubicBezTo>
                  <a:lnTo>
                    <a:pt x="19038" y="8540"/>
                  </a:lnTo>
                  <a:lnTo>
                    <a:pt x="19057" y="7838"/>
                  </a:lnTo>
                  <a:cubicBezTo>
                    <a:pt x="19061" y="7697"/>
                    <a:pt x="19061" y="7578"/>
                    <a:pt x="19065" y="7459"/>
                  </a:cubicBezTo>
                  <a:lnTo>
                    <a:pt x="19065" y="7438"/>
                  </a:lnTo>
                  <a:cubicBezTo>
                    <a:pt x="19089" y="5460"/>
                    <a:pt x="19677" y="3861"/>
                    <a:pt x="20400" y="3796"/>
                  </a:cubicBezTo>
                  <a:lnTo>
                    <a:pt x="20459" y="3796"/>
                  </a:lnTo>
                  <a:lnTo>
                    <a:pt x="20459" y="5493"/>
                  </a:lnTo>
                  <a:cubicBezTo>
                    <a:pt x="20459" y="5590"/>
                    <a:pt x="20479" y="5676"/>
                    <a:pt x="20510" y="5709"/>
                  </a:cubicBezTo>
                  <a:cubicBezTo>
                    <a:pt x="20542" y="5741"/>
                    <a:pt x="20577" y="5730"/>
                    <a:pt x="20605" y="5655"/>
                  </a:cubicBezTo>
                  <a:lnTo>
                    <a:pt x="21564" y="3029"/>
                  </a:lnTo>
                  <a:cubicBezTo>
                    <a:pt x="21600" y="2932"/>
                    <a:pt x="21600" y="2791"/>
                    <a:pt x="21564" y="2694"/>
                  </a:cubicBezTo>
                  <a:lnTo>
                    <a:pt x="20605" y="68"/>
                  </a:lnTo>
                  <a:cubicBezTo>
                    <a:pt x="20581" y="4"/>
                    <a:pt x="20546" y="-18"/>
                    <a:pt x="20510" y="14"/>
                  </a:cubicBezTo>
                  <a:cubicBezTo>
                    <a:pt x="20479" y="47"/>
                    <a:pt x="20459" y="133"/>
                    <a:pt x="20459" y="231"/>
                  </a:cubicBezTo>
                  <a:lnTo>
                    <a:pt x="20459" y="1246"/>
                  </a:lnTo>
                  <a:lnTo>
                    <a:pt x="20400" y="1246"/>
                  </a:lnTo>
                  <a:cubicBezTo>
                    <a:pt x="19654" y="1279"/>
                    <a:pt x="18998" y="2273"/>
                    <a:pt x="18584" y="3807"/>
                  </a:cubicBezTo>
                  <a:cubicBezTo>
                    <a:pt x="18836" y="4812"/>
                    <a:pt x="18986" y="6022"/>
                    <a:pt x="19002" y="7330"/>
                  </a:cubicBezTo>
                  <a:lnTo>
                    <a:pt x="19006" y="7362"/>
                  </a:lnTo>
                  <a:close/>
                  <a:moveTo>
                    <a:pt x="18015" y="13867"/>
                  </a:moveTo>
                  <a:cubicBezTo>
                    <a:pt x="18015" y="13770"/>
                    <a:pt x="18011" y="13683"/>
                    <a:pt x="18011" y="13608"/>
                  </a:cubicBezTo>
                  <a:lnTo>
                    <a:pt x="17984" y="12678"/>
                  </a:lnTo>
                  <a:lnTo>
                    <a:pt x="17964" y="13381"/>
                  </a:lnTo>
                  <a:cubicBezTo>
                    <a:pt x="17960" y="13521"/>
                    <a:pt x="17960" y="13651"/>
                    <a:pt x="17956" y="13759"/>
                  </a:cubicBezTo>
                  <a:lnTo>
                    <a:pt x="17956" y="13780"/>
                  </a:lnTo>
                  <a:cubicBezTo>
                    <a:pt x="17932" y="15823"/>
                    <a:pt x="17324" y="17422"/>
                    <a:pt x="16578" y="17422"/>
                  </a:cubicBezTo>
                  <a:cubicBezTo>
                    <a:pt x="15832" y="17422"/>
                    <a:pt x="15228" y="15823"/>
                    <a:pt x="15200" y="13780"/>
                  </a:cubicBezTo>
                  <a:lnTo>
                    <a:pt x="15200" y="13759"/>
                  </a:lnTo>
                  <a:cubicBezTo>
                    <a:pt x="15200" y="13640"/>
                    <a:pt x="15196" y="13510"/>
                    <a:pt x="15192" y="13370"/>
                  </a:cubicBezTo>
                  <a:lnTo>
                    <a:pt x="15173" y="12668"/>
                  </a:lnTo>
                  <a:lnTo>
                    <a:pt x="15141" y="11630"/>
                  </a:lnTo>
                  <a:lnTo>
                    <a:pt x="15109" y="10593"/>
                  </a:lnTo>
                  <a:lnTo>
                    <a:pt x="15022" y="7621"/>
                  </a:lnTo>
                  <a:cubicBezTo>
                    <a:pt x="15019" y="7546"/>
                    <a:pt x="15019" y="7459"/>
                    <a:pt x="15019" y="7362"/>
                  </a:cubicBezTo>
                  <a:lnTo>
                    <a:pt x="15019" y="7330"/>
                  </a:lnTo>
                  <a:cubicBezTo>
                    <a:pt x="15003" y="6119"/>
                    <a:pt x="14869" y="5006"/>
                    <a:pt x="14643" y="4077"/>
                  </a:cubicBezTo>
                  <a:cubicBezTo>
                    <a:pt x="14632" y="4023"/>
                    <a:pt x="14620" y="3980"/>
                    <a:pt x="14608" y="3937"/>
                  </a:cubicBezTo>
                  <a:cubicBezTo>
                    <a:pt x="14596" y="3894"/>
                    <a:pt x="14584" y="3839"/>
                    <a:pt x="14572" y="3796"/>
                  </a:cubicBezTo>
                  <a:cubicBezTo>
                    <a:pt x="14154" y="2240"/>
                    <a:pt x="13479" y="1246"/>
                    <a:pt x="12717" y="1246"/>
                  </a:cubicBezTo>
                  <a:cubicBezTo>
                    <a:pt x="11955" y="1246"/>
                    <a:pt x="11280" y="2240"/>
                    <a:pt x="10861" y="3796"/>
                  </a:cubicBezTo>
                  <a:cubicBezTo>
                    <a:pt x="11114" y="4801"/>
                    <a:pt x="11268" y="6011"/>
                    <a:pt x="11284" y="7330"/>
                  </a:cubicBezTo>
                  <a:lnTo>
                    <a:pt x="11284" y="7351"/>
                  </a:lnTo>
                  <a:cubicBezTo>
                    <a:pt x="11284" y="7448"/>
                    <a:pt x="11288" y="7524"/>
                    <a:pt x="11288" y="7600"/>
                  </a:cubicBezTo>
                  <a:lnTo>
                    <a:pt x="11315" y="8529"/>
                  </a:lnTo>
                  <a:lnTo>
                    <a:pt x="11335" y="7827"/>
                  </a:lnTo>
                  <a:cubicBezTo>
                    <a:pt x="11339" y="7686"/>
                    <a:pt x="11339" y="7557"/>
                    <a:pt x="11343" y="7448"/>
                  </a:cubicBezTo>
                  <a:lnTo>
                    <a:pt x="11343" y="7427"/>
                  </a:lnTo>
                  <a:cubicBezTo>
                    <a:pt x="11367" y="5385"/>
                    <a:pt x="11975" y="3785"/>
                    <a:pt x="12721" y="3785"/>
                  </a:cubicBezTo>
                  <a:cubicBezTo>
                    <a:pt x="13467" y="3785"/>
                    <a:pt x="14071" y="5385"/>
                    <a:pt x="14099" y="7427"/>
                  </a:cubicBezTo>
                  <a:lnTo>
                    <a:pt x="14099" y="7448"/>
                  </a:lnTo>
                  <a:cubicBezTo>
                    <a:pt x="14099" y="7567"/>
                    <a:pt x="14103" y="7686"/>
                    <a:pt x="14107" y="7827"/>
                  </a:cubicBezTo>
                  <a:lnTo>
                    <a:pt x="14126" y="8529"/>
                  </a:lnTo>
                  <a:lnTo>
                    <a:pt x="14158" y="9566"/>
                  </a:lnTo>
                  <a:lnTo>
                    <a:pt x="14189" y="10604"/>
                  </a:lnTo>
                  <a:lnTo>
                    <a:pt x="14276" y="13575"/>
                  </a:lnTo>
                  <a:cubicBezTo>
                    <a:pt x="14280" y="13651"/>
                    <a:pt x="14280" y="13748"/>
                    <a:pt x="14280" y="13845"/>
                  </a:cubicBezTo>
                  <a:lnTo>
                    <a:pt x="14280" y="13867"/>
                  </a:lnTo>
                  <a:cubicBezTo>
                    <a:pt x="14296" y="15077"/>
                    <a:pt x="14430" y="16190"/>
                    <a:pt x="14655" y="17119"/>
                  </a:cubicBezTo>
                  <a:cubicBezTo>
                    <a:pt x="14667" y="17173"/>
                    <a:pt x="14679" y="17217"/>
                    <a:pt x="14691" y="17260"/>
                  </a:cubicBezTo>
                  <a:cubicBezTo>
                    <a:pt x="14703" y="17303"/>
                    <a:pt x="14715" y="17357"/>
                    <a:pt x="14726" y="17400"/>
                  </a:cubicBezTo>
                  <a:cubicBezTo>
                    <a:pt x="15145" y="18956"/>
                    <a:pt x="15820" y="19950"/>
                    <a:pt x="16582" y="19950"/>
                  </a:cubicBezTo>
                  <a:cubicBezTo>
                    <a:pt x="17344" y="19950"/>
                    <a:pt x="18019" y="18945"/>
                    <a:pt x="18438" y="17390"/>
                  </a:cubicBezTo>
                  <a:cubicBezTo>
                    <a:pt x="18185" y="16385"/>
                    <a:pt x="18031" y="15174"/>
                    <a:pt x="18015" y="13867"/>
                  </a:cubicBezTo>
                  <a:lnTo>
                    <a:pt x="18015" y="13867"/>
                  </a:lnTo>
                  <a:close/>
                  <a:moveTo>
                    <a:pt x="10301" y="13856"/>
                  </a:moveTo>
                  <a:cubicBezTo>
                    <a:pt x="10301" y="13759"/>
                    <a:pt x="10297" y="13683"/>
                    <a:pt x="10297" y="13608"/>
                  </a:cubicBezTo>
                  <a:lnTo>
                    <a:pt x="10269" y="12678"/>
                  </a:lnTo>
                  <a:lnTo>
                    <a:pt x="10249" y="13381"/>
                  </a:lnTo>
                  <a:cubicBezTo>
                    <a:pt x="10245" y="13521"/>
                    <a:pt x="10245" y="13651"/>
                    <a:pt x="10241" y="13759"/>
                  </a:cubicBezTo>
                  <a:lnTo>
                    <a:pt x="10241" y="13780"/>
                  </a:lnTo>
                  <a:cubicBezTo>
                    <a:pt x="10218" y="15823"/>
                    <a:pt x="9610" y="17422"/>
                    <a:pt x="8863" y="17422"/>
                  </a:cubicBezTo>
                  <a:cubicBezTo>
                    <a:pt x="8117" y="17422"/>
                    <a:pt x="7513" y="15823"/>
                    <a:pt x="7486" y="13780"/>
                  </a:cubicBezTo>
                  <a:lnTo>
                    <a:pt x="7486" y="13759"/>
                  </a:lnTo>
                  <a:cubicBezTo>
                    <a:pt x="7486" y="13640"/>
                    <a:pt x="7482" y="13521"/>
                    <a:pt x="7478" y="13381"/>
                  </a:cubicBezTo>
                  <a:lnTo>
                    <a:pt x="7458" y="12678"/>
                  </a:lnTo>
                  <a:lnTo>
                    <a:pt x="7426" y="11641"/>
                  </a:lnTo>
                  <a:lnTo>
                    <a:pt x="7395" y="10604"/>
                  </a:lnTo>
                  <a:lnTo>
                    <a:pt x="7308" y="7632"/>
                  </a:lnTo>
                  <a:cubicBezTo>
                    <a:pt x="7304" y="7557"/>
                    <a:pt x="7304" y="7470"/>
                    <a:pt x="7304" y="7373"/>
                  </a:cubicBezTo>
                  <a:lnTo>
                    <a:pt x="7304" y="7340"/>
                  </a:lnTo>
                  <a:cubicBezTo>
                    <a:pt x="7288" y="6130"/>
                    <a:pt x="7154" y="5017"/>
                    <a:pt x="6929" y="4088"/>
                  </a:cubicBezTo>
                  <a:cubicBezTo>
                    <a:pt x="6917" y="4034"/>
                    <a:pt x="6905" y="3991"/>
                    <a:pt x="6893" y="3948"/>
                  </a:cubicBezTo>
                  <a:cubicBezTo>
                    <a:pt x="6882" y="3904"/>
                    <a:pt x="6870" y="3850"/>
                    <a:pt x="6858" y="3807"/>
                  </a:cubicBezTo>
                  <a:cubicBezTo>
                    <a:pt x="6439" y="2251"/>
                    <a:pt x="5764" y="1257"/>
                    <a:pt x="5002" y="1257"/>
                  </a:cubicBezTo>
                  <a:cubicBezTo>
                    <a:pt x="4240" y="1257"/>
                    <a:pt x="3565" y="2262"/>
                    <a:pt x="3147" y="3818"/>
                  </a:cubicBezTo>
                  <a:cubicBezTo>
                    <a:pt x="3399" y="4823"/>
                    <a:pt x="3553" y="6033"/>
                    <a:pt x="3569" y="7340"/>
                  </a:cubicBezTo>
                  <a:lnTo>
                    <a:pt x="3569" y="7351"/>
                  </a:lnTo>
                  <a:cubicBezTo>
                    <a:pt x="3569" y="7448"/>
                    <a:pt x="3573" y="7535"/>
                    <a:pt x="3573" y="7611"/>
                  </a:cubicBezTo>
                  <a:lnTo>
                    <a:pt x="3601" y="8540"/>
                  </a:lnTo>
                  <a:lnTo>
                    <a:pt x="3620" y="7837"/>
                  </a:lnTo>
                  <a:cubicBezTo>
                    <a:pt x="3624" y="7697"/>
                    <a:pt x="3624" y="7567"/>
                    <a:pt x="3628" y="7459"/>
                  </a:cubicBezTo>
                  <a:lnTo>
                    <a:pt x="3628" y="7438"/>
                  </a:lnTo>
                  <a:cubicBezTo>
                    <a:pt x="3652" y="5395"/>
                    <a:pt x="4260" y="3796"/>
                    <a:pt x="5006" y="3796"/>
                  </a:cubicBezTo>
                  <a:cubicBezTo>
                    <a:pt x="5752" y="3796"/>
                    <a:pt x="6356" y="5395"/>
                    <a:pt x="6384" y="7438"/>
                  </a:cubicBezTo>
                  <a:lnTo>
                    <a:pt x="6384" y="7459"/>
                  </a:lnTo>
                  <a:cubicBezTo>
                    <a:pt x="6384" y="7578"/>
                    <a:pt x="6388" y="7697"/>
                    <a:pt x="6392" y="7837"/>
                  </a:cubicBezTo>
                  <a:lnTo>
                    <a:pt x="6412" y="8540"/>
                  </a:lnTo>
                  <a:lnTo>
                    <a:pt x="6443" y="9577"/>
                  </a:lnTo>
                  <a:lnTo>
                    <a:pt x="6475" y="10614"/>
                  </a:lnTo>
                  <a:lnTo>
                    <a:pt x="6562" y="13586"/>
                  </a:lnTo>
                  <a:cubicBezTo>
                    <a:pt x="6566" y="13662"/>
                    <a:pt x="6566" y="13748"/>
                    <a:pt x="6566" y="13845"/>
                  </a:cubicBezTo>
                  <a:lnTo>
                    <a:pt x="6566" y="13878"/>
                  </a:lnTo>
                  <a:cubicBezTo>
                    <a:pt x="6581" y="15088"/>
                    <a:pt x="6716" y="16201"/>
                    <a:pt x="6941" y="17130"/>
                  </a:cubicBezTo>
                  <a:cubicBezTo>
                    <a:pt x="6953" y="17184"/>
                    <a:pt x="6964" y="17227"/>
                    <a:pt x="6976" y="17271"/>
                  </a:cubicBezTo>
                  <a:cubicBezTo>
                    <a:pt x="6988" y="17314"/>
                    <a:pt x="7000" y="17368"/>
                    <a:pt x="7012" y="17411"/>
                  </a:cubicBezTo>
                  <a:cubicBezTo>
                    <a:pt x="7430" y="18967"/>
                    <a:pt x="8105" y="19961"/>
                    <a:pt x="8867" y="19961"/>
                  </a:cubicBezTo>
                  <a:cubicBezTo>
                    <a:pt x="9629" y="19961"/>
                    <a:pt x="10305" y="18967"/>
                    <a:pt x="10723" y="17411"/>
                  </a:cubicBezTo>
                  <a:cubicBezTo>
                    <a:pt x="10470" y="16406"/>
                    <a:pt x="10316" y="15196"/>
                    <a:pt x="10301" y="13878"/>
                  </a:cubicBezTo>
                  <a:lnTo>
                    <a:pt x="10301" y="1385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8F86AF2D-27CC-4E81-ACBB-8DAB60AA53BC}"/>
              </a:ext>
            </a:extLst>
          </p:cNvPr>
          <p:cNvSpPr txBox="1"/>
          <p:nvPr/>
        </p:nvSpPr>
        <p:spPr>
          <a:xfrm>
            <a:off x="10385906" y="1885806"/>
            <a:ext cx="96789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</a:t>
            </a:r>
          </a:p>
          <a:p>
            <a:r>
              <a:rPr lang="en-US" sz="2400" b="1" noProof="1"/>
              <a:t>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6A09C8B-77E9-4CA1-B758-7BE8729DD29E}"/>
              </a:ext>
            </a:extLst>
          </p:cNvPr>
          <p:cNvSpPr txBox="1"/>
          <p:nvPr/>
        </p:nvSpPr>
        <p:spPr>
          <a:xfrm>
            <a:off x="10385906" y="4130242"/>
            <a:ext cx="96789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/>
              <a:t>Lorem</a:t>
            </a:r>
          </a:p>
          <a:p>
            <a:r>
              <a:rPr lang="en-US" sz="2400" b="1" noProof="1"/>
              <a:t>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E611AA8-321C-435D-9A3B-4D0D55986402}"/>
              </a:ext>
            </a:extLst>
          </p:cNvPr>
          <p:cNvSpPr txBox="1"/>
          <p:nvPr/>
        </p:nvSpPr>
        <p:spPr>
          <a:xfrm>
            <a:off x="858819" y="1885806"/>
            <a:ext cx="96789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</a:t>
            </a:r>
          </a:p>
          <a:p>
            <a:pPr algn="r"/>
            <a:r>
              <a:rPr lang="en-US" sz="2400" b="1" noProof="1"/>
              <a:t>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3FF71D7-0963-44B1-BAD4-2F9B0A5E9DB9}"/>
              </a:ext>
            </a:extLst>
          </p:cNvPr>
          <p:cNvSpPr txBox="1"/>
          <p:nvPr/>
        </p:nvSpPr>
        <p:spPr>
          <a:xfrm>
            <a:off x="858819" y="4130242"/>
            <a:ext cx="96789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/>
              <a:t>Lorem</a:t>
            </a:r>
          </a:p>
          <a:p>
            <a:pPr algn="r"/>
            <a:r>
              <a:rPr lang="en-US" sz="2400" b="1" noProof="1"/>
              <a:t>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FEAD46-3D45-4E78-B97B-BB421A17AF0B}"/>
              </a:ext>
            </a:extLst>
          </p:cNvPr>
          <p:cNvSpPr txBox="1"/>
          <p:nvPr/>
        </p:nvSpPr>
        <p:spPr>
          <a:xfrm>
            <a:off x="3400095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41" name="Graphic 40" descr="Briefcase with solid fill">
            <a:extLst>
              <a:ext uri="{FF2B5EF4-FFF2-40B4-BE49-F238E27FC236}">
                <a16:creationId xmlns:a16="http://schemas.microsoft.com/office/drawing/2014/main" id="{76F3AB3A-153C-40F5-AB25-7FC808B42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17660" y="3322978"/>
            <a:ext cx="682019" cy="682019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305F45D-FAB5-4320-A285-3B6D5B9479AD}"/>
              </a:ext>
            </a:extLst>
          </p:cNvPr>
          <p:cNvSpPr txBox="1"/>
          <p:nvPr/>
        </p:nvSpPr>
        <p:spPr>
          <a:xfrm>
            <a:off x="3283091" y="47726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A5648E-5B7C-4F8C-8396-99B9AAD808BA}"/>
              </a:ext>
            </a:extLst>
          </p:cNvPr>
          <p:cNvSpPr txBox="1"/>
          <p:nvPr/>
        </p:nvSpPr>
        <p:spPr>
          <a:xfrm>
            <a:off x="4881064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38" name="Graphic 37" descr="Blog with solid fill">
            <a:extLst>
              <a:ext uri="{FF2B5EF4-FFF2-40B4-BE49-F238E27FC236}">
                <a16:creationId xmlns:a16="http://schemas.microsoft.com/office/drawing/2014/main" id="{0AD224D1-BDF8-4DAE-A216-9AAFA4C3BA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21980" y="3369680"/>
            <a:ext cx="635317" cy="635317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BB66DF5C-9B76-4E4A-BEB3-961AE6E9D56C}"/>
              </a:ext>
            </a:extLst>
          </p:cNvPr>
          <p:cNvSpPr txBox="1"/>
          <p:nvPr/>
        </p:nvSpPr>
        <p:spPr>
          <a:xfrm>
            <a:off x="4764060" y="47726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01F708-FD32-4279-B92E-26CDC5F6B5AD}"/>
              </a:ext>
            </a:extLst>
          </p:cNvPr>
          <p:cNvSpPr txBox="1"/>
          <p:nvPr/>
        </p:nvSpPr>
        <p:spPr>
          <a:xfrm>
            <a:off x="6362033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39" name="Graphic 38" descr="Bluetooth with solid fill">
            <a:extLst>
              <a:ext uri="{FF2B5EF4-FFF2-40B4-BE49-F238E27FC236}">
                <a16:creationId xmlns:a16="http://schemas.microsoft.com/office/drawing/2014/main" id="{704E328A-657C-4778-91DF-FB79022BAE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02949" y="3360192"/>
            <a:ext cx="635317" cy="635317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EB9338F1-AE76-4A89-B6C7-310E4E407FE3}"/>
              </a:ext>
            </a:extLst>
          </p:cNvPr>
          <p:cNvSpPr txBox="1"/>
          <p:nvPr/>
        </p:nvSpPr>
        <p:spPr>
          <a:xfrm>
            <a:off x="6245029" y="47726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9BF9B2-1113-4DC3-B261-641FDCD5D6D3}"/>
              </a:ext>
            </a:extLst>
          </p:cNvPr>
          <p:cNvSpPr txBox="1"/>
          <p:nvPr/>
        </p:nvSpPr>
        <p:spPr>
          <a:xfrm>
            <a:off x="7843003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/>
              <a:t>Lorem</a:t>
            </a:r>
          </a:p>
          <a:p>
            <a:pPr algn="ctr"/>
            <a:r>
              <a:rPr lang="en-US" b="1" noProof="1"/>
              <a:t>Ipsum</a:t>
            </a:r>
          </a:p>
        </p:txBody>
      </p:sp>
      <p:pic>
        <p:nvPicPr>
          <p:cNvPr id="40" name="Graphic 39" descr="Books with solid fill">
            <a:extLst>
              <a:ext uri="{FF2B5EF4-FFF2-40B4-BE49-F238E27FC236}">
                <a16:creationId xmlns:a16="http://schemas.microsoft.com/office/drawing/2014/main" id="{84B5A031-EB45-4600-A6EA-5AD10FF18F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83919" y="3357430"/>
            <a:ext cx="635317" cy="635317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232DEF42-C58D-44D9-9159-049D90224C2A}"/>
              </a:ext>
            </a:extLst>
          </p:cNvPr>
          <p:cNvSpPr txBox="1"/>
          <p:nvPr/>
        </p:nvSpPr>
        <p:spPr>
          <a:xfrm>
            <a:off x="7725999" y="47726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37831050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4-Step Intertwined Arrows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DE86FC9-00BB-4658-911D-798BBBB9F9CF}"/>
              </a:ext>
            </a:extLst>
          </p:cNvPr>
          <p:cNvGrpSpPr/>
          <p:nvPr/>
        </p:nvGrpSpPr>
        <p:grpSpPr>
          <a:xfrm>
            <a:off x="1945681" y="1913727"/>
            <a:ext cx="8300639" cy="3030546"/>
            <a:chOff x="1945680" y="1913727"/>
            <a:chExt cx="8300639" cy="3030546"/>
          </a:xfrm>
        </p:grpSpPr>
        <p:sp>
          <p:nvSpPr>
            <p:cNvPr id="32" name="Shape">
              <a:extLst>
                <a:ext uri="{FF2B5EF4-FFF2-40B4-BE49-F238E27FC236}">
                  <a16:creationId xmlns:a16="http://schemas.microsoft.com/office/drawing/2014/main" id="{2383299C-83E5-433B-A647-CBD42C2E793A}"/>
                </a:ext>
              </a:extLst>
            </p:cNvPr>
            <p:cNvSpPr/>
            <p:nvPr/>
          </p:nvSpPr>
          <p:spPr>
            <a:xfrm>
              <a:off x="1945680" y="1913727"/>
              <a:ext cx="8300639" cy="3030546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58" extrusionOk="0">
                  <a:moveTo>
                    <a:pt x="14158" y="13865"/>
                  </a:moveTo>
                  <a:cubicBezTo>
                    <a:pt x="14174" y="15181"/>
                    <a:pt x="14328" y="16389"/>
                    <a:pt x="14580" y="17393"/>
                  </a:cubicBezTo>
                  <a:cubicBezTo>
                    <a:pt x="14162" y="18946"/>
                    <a:pt x="13488" y="19939"/>
                    <a:pt x="12726" y="19939"/>
                  </a:cubicBezTo>
                  <a:cubicBezTo>
                    <a:pt x="11965" y="19939"/>
                    <a:pt x="11290" y="18946"/>
                    <a:pt x="10872" y="17393"/>
                  </a:cubicBezTo>
                  <a:cubicBezTo>
                    <a:pt x="10860" y="17350"/>
                    <a:pt x="10848" y="17296"/>
                    <a:pt x="10836" y="17253"/>
                  </a:cubicBezTo>
                  <a:cubicBezTo>
                    <a:pt x="10825" y="17209"/>
                    <a:pt x="10813" y="17155"/>
                    <a:pt x="10801" y="17112"/>
                  </a:cubicBezTo>
                  <a:cubicBezTo>
                    <a:pt x="10576" y="16174"/>
                    <a:pt x="10442" y="15062"/>
                    <a:pt x="10426" y="13865"/>
                  </a:cubicBezTo>
                  <a:lnTo>
                    <a:pt x="10426" y="13832"/>
                  </a:lnTo>
                  <a:cubicBezTo>
                    <a:pt x="10426" y="13735"/>
                    <a:pt x="10422" y="13649"/>
                    <a:pt x="10422" y="13573"/>
                  </a:cubicBezTo>
                  <a:lnTo>
                    <a:pt x="10335" y="10606"/>
                  </a:lnTo>
                  <a:lnTo>
                    <a:pt x="10304" y="9571"/>
                  </a:lnTo>
                  <a:lnTo>
                    <a:pt x="10272" y="8535"/>
                  </a:lnTo>
                  <a:lnTo>
                    <a:pt x="10252" y="7834"/>
                  </a:lnTo>
                  <a:cubicBezTo>
                    <a:pt x="10249" y="7693"/>
                    <a:pt x="10249" y="7575"/>
                    <a:pt x="10245" y="7456"/>
                  </a:cubicBezTo>
                  <a:lnTo>
                    <a:pt x="10245" y="7434"/>
                  </a:lnTo>
                  <a:cubicBezTo>
                    <a:pt x="10221" y="5395"/>
                    <a:pt x="9613" y="3798"/>
                    <a:pt x="8868" y="3798"/>
                  </a:cubicBezTo>
                  <a:cubicBezTo>
                    <a:pt x="8122" y="3798"/>
                    <a:pt x="7518" y="5395"/>
                    <a:pt x="7491" y="7434"/>
                  </a:cubicBezTo>
                  <a:lnTo>
                    <a:pt x="7491" y="7456"/>
                  </a:lnTo>
                  <a:cubicBezTo>
                    <a:pt x="7491" y="7575"/>
                    <a:pt x="7487" y="7704"/>
                    <a:pt x="7483" y="7834"/>
                  </a:cubicBezTo>
                  <a:lnTo>
                    <a:pt x="7463" y="8535"/>
                  </a:lnTo>
                  <a:lnTo>
                    <a:pt x="7436" y="7607"/>
                  </a:lnTo>
                  <a:cubicBezTo>
                    <a:pt x="7432" y="7531"/>
                    <a:pt x="7432" y="7445"/>
                    <a:pt x="7432" y="7359"/>
                  </a:cubicBezTo>
                  <a:lnTo>
                    <a:pt x="7432" y="7337"/>
                  </a:lnTo>
                  <a:cubicBezTo>
                    <a:pt x="7416" y="6021"/>
                    <a:pt x="7262" y="4813"/>
                    <a:pt x="7010" y="3809"/>
                  </a:cubicBezTo>
                  <a:cubicBezTo>
                    <a:pt x="7428" y="2256"/>
                    <a:pt x="8102" y="1263"/>
                    <a:pt x="8864" y="1263"/>
                  </a:cubicBezTo>
                  <a:cubicBezTo>
                    <a:pt x="9625" y="1263"/>
                    <a:pt x="10300" y="2255"/>
                    <a:pt x="10718" y="3809"/>
                  </a:cubicBezTo>
                  <a:cubicBezTo>
                    <a:pt x="10730" y="3852"/>
                    <a:pt x="10742" y="3906"/>
                    <a:pt x="10754" y="3949"/>
                  </a:cubicBezTo>
                  <a:cubicBezTo>
                    <a:pt x="10765" y="3993"/>
                    <a:pt x="10777" y="4047"/>
                    <a:pt x="10789" y="4090"/>
                  </a:cubicBezTo>
                  <a:cubicBezTo>
                    <a:pt x="11014" y="5028"/>
                    <a:pt x="11148" y="6140"/>
                    <a:pt x="11164" y="7337"/>
                  </a:cubicBezTo>
                  <a:lnTo>
                    <a:pt x="11164" y="7370"/>
                  </a:lnTo>
                  <a:cubicBezTo>
                    <a:pt x="11164" y="7467"/>
                    <a:pt x="11168" y="7553"/>
                    <a:pt x="11168" y="7629"/>
                  </a:cubicBezTo>
                  <a:lnTo>
                    <a:pt x="11255" y="10596"/>
                  </a:lnTo>
                  <a:lnTo>
                    <a:pt x="11286" y="11631"/>
                  </a:lnTo>
                  <a:lnTo>
                    <a:pt x="11318" y="12667"/>
                  </a:lnTo>
                  <a:lnTo>
                    <a:pt x="11337" y="13368"/>
                  </a:lnTo>
                  <a:cubicBezTo>
                    <a:pt x="11341" y="13509"/>
                    <a:pt x="11341" y="13627"/>
                    <a:pt x="11345" y="13746"/>
                  </a:cubicBezTo>
                  <a:lnTo>
                    <a:pt x="11345" y="13768"/>
                  </a:lnTo>
                  <a:cubicBezTo>
                    <a:pt x="11369" y="15807"/>
                    <a:pt x="11977" y="17404"/>
                    <a:pt x="12722" y="17404"/>
                  </a:cubicBezTo>
                  <a:cubicBezTo>
                    <a:pt x="13468" y="17404"/>
                    <a:pt x="14071" y="15807"/>
                    <a:pt x="14099" y="13768"/>
                  </a:cubicBezTo>
                  <a:lnTo>
                    <a:pt x="14099" y="13746"/>
                  </a:lnTo>
                  <a:cubicBezTo>
                    <a:pt x="14099" y="13627"/>
                    <a:pt x="14103" y="13498"/>
                    <a:pt x="14107" y="13368"/>
                  </a:cubicBezTo>
                  <a:lnTo>
                    <a:pt x="14127" y="12667"/>
                  </a:lnTo>
                  <a:lnTo>
                    <a:pt x="14154" y="13595"/>
                  </a:lnTo>
                  <a:cubicBezTo>
                    <a:pt x="14158" y="13671"/>
                    <a:pt x="14158" y="13757"/>
                    <a:pt x="14158" y="13854"/>
                  </a:cubicBezTo>
                  <a:lnTo>
                    <a:pt x="14158" y="13865"/>
                  </a:lnTo>
                  <a:close/>
                  <a:moveTo>
                    <a:pt x="15145" y="7359"/>
                  </a:moveTo>
                  <a:cubicBezTo>
                    <a:pt x="15145" y="7456"/>
                    <a:pt x="15148" y="7531"/>
                    <a:pt x="15148" y="7607"/>
                  </a:cubicBezTo>
                  <a:lnTo>
                    <a:pt x="15176" y="8535"/>
                  </a:lnTo>
                  <a:lnTo>
                    <a:pt x="15196" y="7834"/>
                  </a:lnTo>
                  <a:cubicBezTo>
                    <a:pt x="15200" y="7693"/>
                    <a:pt x="15200" y="7575"/>
                    <a:pt x="15204" y="7456"/>
                  </a:cubicBezTo>
                  <a:lnTo>
                    <a:pt x="15204" y="7434"/>
                  </a:lnTo>
                  <a:cubicBezTo>
                    <a:pt x="15227" y="5395"/>
                    <a:pt x="15835" y="3798"/>
                    <a:pt x="16581" y="3798"/>
                  </a:cubicBezTo>
                  <a:cubicBezTo>
                    <a:pt x="17326" y="3798"/>
                    <a:pt x="17930" y="5395"/>
                    <a:pt x="17957" y="7434"/>
                  </a:cubicBezTo>
                  <a:lnTo>
                    <a:pt x="17957" y="7456"/>
                  </a:lnTo>
                  <a:cubicBezTo>
                    <a:pt x="17957" y="7575"/>
                    <a:pt x="17961" y="7693"/>
                    <a:pt x="17965" y="7834"/>
                  </a:cubicBezTo>
                  <a:lnTo>
                    <a:pt x="17985" y="8535"/>
                  </a:lnTo>
                  <a:lnTo>
                    <a:pt x="18017" y="9571"/>
                  </a:lnTo>
                  <a:lnTo>
                    <a:pt x="18048" y="10606"/>
                  </a:lnTo>
                  <a:lnTo>
                    <a:pt x="18135" y="13573"/>
                  </a:lnTo>
                  <a:cubicBezTo>
                    <a:pt x="18139" y="13649"/>
                    <a:pt x="18139" y="13746"/>
                    <a:pt x="18139" y="13843"/>
                  </a:cubicBezTo>
                  <a:lnTo>
                    <a:pt x="18139" y="13865"/>
                  </a:lnTo>
                  <a:cubicBezTo>
                    <a:pt x="18155" y="15062"/>
                    <a:pt x="18289" y="16174"/>
                    <a:pt x="18518" y="17112"/>
                  </a:cubicBezTo>
                  <a:cubicBezTo>
                    <a:pt x="18530" y="17166"/>
                    <a:pt x="18541" y="17209"/>
                    <a:pt x="18553" y="17263"/>
                  </a:cubicBezTo>
                  <a:cubicBezTo>
                    <a:pt x="18565" y="17306"/>
                    <a:pt x="18577" y="17360"/>
                    <a:pt x="18589" y="17404"/>
                  </a:cubicBezTo>
                  <a:cubicBezTo>
                    <a:pt x="19003" y="18925"/>
                    <a:pt x="19658" y="19928"/>
                    <a:pt x="20404" y="19961"/>
                  </a:cubicBezTo>
                  <a:lnTo>
                    <a:pt x="20463" y="19961"/>
                  </a:lnTo>
                  <a:lnTo>
                    <a:pt x="20463" y="21320"/>
                  </a:lnTo>
                  <a:cubicBezTo>
                    <a:pt x="20463" y="21417"/>
                    <a:pt x="20482" y="21503"/>
                    <a:pt x="20514" y="21536"/>
                  </a:cubicBezTo>
                  <a:cubicBezTo>
                    <a:pt x="20546" y="21579"/>
                    <a:pt x="20581" y="21557"/>
                    <a:pt x="20609" y="21482"/>
                  </a:cubicBezTo>
                  <a:lnTo>
                    <a:pt x="21567" y="18860"/>
                  </a:lnTo>
                  <a:cubicBezTo>
                    <a:pt x="21583" y="18817"/>
                    <a:pt x="21591" y="18752"/>
                    <a:pt x="21591" y="18698"/>
                  </a:cubicBezTo>
                  <a:cubicBezTo>
                    <a:pt x="21591" y="18644"/>
                    <a:pt x="21583" y="18580"/>
                    <a:pt x="21567" y="18536"/>
                  </a:cubicBezTo>
                  <a:lnTo>
                    <a:pt x="20609" y="15915"/>
                  </a:lnTo>
                  <a:cubicBezTo>
                    <a:pt x="20585" y="15850"/>
                    <a:pt x="20549" y="15828"/>
                    <a:pt x="20514" y="15861"/>
                  </a:cubicBezTo>
                  <a:cubicBezTo>
                    <a:pt x="20482" y="15893"/>
                    <a:pt x="20463" y="15979"/>
                    <a:pt x="20463" y="16077"/>
                  </a:cubicBezTo>
                  <a:lnTo>
                    <a:pt x="20463" y="17436"/>
                  </a:lnTo>
                  <a:lnTo>
                    <a:pt x="20404" y="17436"/>
                  </a:lnTo>
                  <a:cubicBezTo>
                    <a:pt x="19682" y="17382"/>
                    <a:pt x="19094" y="15785"/>
                    <a:pt x="19070" y="13800"/>
                  </a:cubicBezTo>
                  <a:lnTo>
                    <a:pt x="19070" y="13778"/>
                  </a:lnTo>
                  <a:cubicBezTo>
                    <a:pt x="19070" y="13660"/>
                    <a:pt x="19066" y="13530"/>
                    <a:pt x="19062" y="13390"/>
                  </a:cubicBezTo>
                  <a:lnTo>
                    <a:pt x="19042" y="12689"/>
                  </a:lnTo>
                  <a:lnTo>
                    <a:pt x="19011" y="11653"/>
                  </a:lnTo>
                  <a:lnTo>
                    <a:pt x="18979" y="10617"/>
                  </a:lnTo>
                  <a:lnTo>
                    <a:pt x="18892" y="7650"/>
                  </a:lnTo>
                  <a:cubicBezTo>
                    <a:pt x="18889" y="7575"/>
                    <a:pt x="18889" y="7488"/>
                    <a:pt x="18889" y="7391"/>
                  </a:cubicBezTo>
                  <a:lnTo>
                    <a:pt x="18889" y="7359"/>
                  </a:lnTo>
                  <a:cubicBezTo>
                    <a:pt x="18873" y="6161"/>
                    <a:pt x="18739" y="5050"/>
                    <a:pt x="18514" y="4111"/>
                  </a:cubicBezTo>
                  <a:cubicBezTo>
                    <a:pt x="18502" y="4057"/>
                    <a:pt x="18490" y="4014"/>
                    <a:pt x="18478" y="3960"/>
                  </a:cubicBezTo>
                  <a:cubicBezTo>
                    <a:pt x="18466" y="3917"/>
                    <a:pt x="18455" y="3874"/>
                    <a:pt x="18443" y="3831"/>
                  </a:cubicBezTo>
                  <a:cubicBezTo>
                    <a:pt x="18025" y="2277"/>
                    <a:pt x="17350" y="1274"/>
                    <a:pt x="16588" y="1274"/>
                  </a:cubicBezTo>
                  <a:cubicBezTo>
                    <a:pt x="15827" y="1274"/>
                    <a:pt x="15152" y="2266"/>
                    <a:pt x="14734" y="3820"/>
                  </a:cubicBezTo>
                  <a:cubicBezTo>
                    <a:pt x="14987" y="4823"/>
                    <a:pt x="15141" y="6032"/>
                    <a:pt x="15156" y="7348"/>
                  </a:cubicBezTo>
                  <a:lnTo>
                    <a:pt x="15145" y="7359"/>
                  </a:lnTo>
                  <a:close/>
                  <a:moveTo>
                    <a:pt x="6449" y="13843"/>
                  </a:moveTo>
                  <a:cubicBezTo>
                    <a:pt x="6449" y="13746"/>
                    <a:pt x="6445" y="13670"/>
                    <a:pt x="6445" y="13595"/>
                  </a:cubicBezTo>
                  <a:lnTo>
                    <a:pt x="6418" y="12667"/>
                  </a:lnTo>
                  <a:lnTo>
                    <a:pt x="6398" y="13368"/>
                  </a:lnTo>
                  <a:cubicBezTo>
                    <a:pt x="6394" y="13509"/>
                    <a:pt x="6394" y="13638"/>
                    <a:pt x="6390" y="13746"/>
                  </a:cubicBezTo>
                  <a:lnTo>
                    <a:pt x="6390" y="13768"/>
                  </a:lnTo>
                  <a:cubicBezTo>
                    <a:pt x="6366" y="15807"/>
                    <a:pt x="5759" y="17404"/>
                    <a:pt x="5013" y="17404"/>
                  </a:cubicBezTo>
                  <a:cubicBezTo>
                    <a:pt x="4268" y="17404"/>
                    <a:pt x="3664" y="15807"/>
                    <a:pt x="3636" y="13768"/>
                  </a:cubicBezTo>
                  <a:lnTo>
                    <a:pt x="3636" y="13746"/>
                  </a:lnTo>
                  <a:cubicBezTo>
                    <a:pt x="3636" y="13627"/>
                    <a:pt x="3632" y="13509"/>
                    <a:pt x="3628" y="13368"/>
                  </a:cubicBezTo>
                  <a:lnTo>
                    <a:pt x="3609" y="12667"/>
                  </a:lnTo>
                  <a:lnTo>
                    <a:pt x="3577" y="11631"/>
                  </a:lnTo>
                  <a:lnTo>
                    <a:pt x="3546" y="10596"/>
                  </a:lnTo>
                  <a:lnTo>
                    <a:pt x="3459" y="7629"/>
                  </a:lnTo>
                  <a:cubicBezTo>
                    <a:pt x="3455" y="7553"/>
                    <a:pt x="3455" y="7456"/>
                    <a:pt x="3455" y="7359"/>
                  </a:cubicBezTo>
                  <a:lnTo>
                    <a:pt x="3455" y="7348"/>
                  </a:lnTo>
                  <a:cubicBezTo>
                    <a:pt x="3439" y="6150"/>
                    <a:pt x="3305" y="5039"/>
                    <a:pt x="3076" y="4100"/>
                  </a:cubicBezTo>
                  <a:cubicBezTo>
                    <a:pt x="3064" y="4046"/>
                    <a:pt x="3052" y="4003"/>
                    <a:pt x="3041" y="3949"/>
                  </a:cubicBezTo>
                  <a:cubicBezTo>
                    <a:pt x="3029" y="3906"/>
                    <a:pt x="3017" y="3852"/>
                    <a:pt x="3005" y="3809"/>
                  </a:cubicBezTo>
                  <a:cubicBezTo>
                    <a:pt x="2591" y="2288"/>
                    <a:pt x="1936" y="1284"/>
                    <a:pt x="1190" y="1252"/>
                  </a:cubicBezTo>
                  <a:lnTo>
                    <a:pt x="1131" y="1252"/>
                  </a:lnTo>
                  <a:lnTo>
                    <a:pt x="1131" y="238"/>
                  </a:lnTo>
                  <a:cubicBezTo>
                    <a:pt x="1131" y="141"/>
                    <a:pt x="1111" y="55"/>
                    <a:pt x="1080" y="22"/>
                  </a:cubicBezTo>
                  <a:cubicBezTo>
                    <a:pt x="1048" y="-21"/>
                    <a:pt x="1013" y="1"/>
                    <a:pt x="985" y="76"/>
                  </a:cubicBezTo>
                  <a:lnTo>
                    <a:pt x="27" y="2698"/>
                  </a:lnTo>
                  <a:cubicBezTo>
                    <a:pt x="-9" y="2795"/>
                    <a:pt x="-9" y="2935"/>
                    <a:pt x="27" y="3032"/>
                  </a:cubicBezTo>
                  <a:lnTo>
                    <a:pt x="985" y="5654"/>
                  </a:lnTo>
                  <a:cubicBezTo>
                    <a:pt x="1009" y="5719"/>
                    <a:pt x="1044" y="5740"/>
                    <a:pt x="1080" y="5708"/>
                  </a:cubicBezTo>
                  <a:cubicBezTo>
                    <a:pt x="1111" y="5676"/>
                    <a:pt x="1131" y="5589"/>
                    <a:pt x="1131" y="5492"/>
                  </a:cubicBezTo>
                  <a:lnTo>
                    <a:pt x="1131" y="3798"/>
                  </a:lnTo>
                  <a:lnTo>
                    <a:pt x="1190" y="3798"/>
                  </a:lnTo>
                  <a:cubicBezTo>
                    <a:pt x="1912" y="3852"/>
                    <a:pt x="2500" y="5449"/>
                    <a:pt x="2524" y="7424"/>
                  </a:cubicBezTo>
                  <a:lnTo>
                    <a:pt x="2524" y="7434"/>
                  </a:lnTo>
                  <a:cubicBezTo>
                    <a:pt x="2524" y="7553"/>
                    <a:pt x="2528" y="7683"/>
                    <a:pt x="2532" y="7823"/>
                  </a:cubicBezTo>
                  <a:lnTo>
                    <a:pt x="2551" y="8524"/>
                  </a:lnTo>
                  <a:lnTo>
                    <a:pt x="2583" y="9560"/>
                  </a:lnTo>
                  <a:lnTo>
                    <a:pt x="2615" y="10596"/>
                  </a:lnTo>
                  <a:lnTo>
                    <a:pt x="2701" y="13563"/>
                  </a:lnTo>
                  <a:cubicBezTo>
                    <a:pt x="2705" y="13638"/>
                    <a:pt x="2705" y="13724"/>
                    <a:pt x="2705" y="13822"/>
                  </a:cubicBezTo>
                  <a:lnTo>
                    <a:pt x="2705" y="13854"/>
                  </a:lnTo>
                  <a:cubicBezTo>
                    <a:pt x="2721" y="15052"/>
                    <a:pt x="2855" y="16163"/>
                    <a:pt x="3080" y="17101"/>
                  </a:cubicBezTo>
                  <a:cubicBezTo>
                    <a:pt x="3092" y="17155"/>
                    <a:pt x="3104" y="17199"/>
                    <a:pt x="3116" y="17253"/>
                  </a:cubicBezTo>
                  <a:cubicBezTo>
                    <a:pt x="3127" y="17296"/>
                    <a:pt x="3139" y="17339"/>
                    <a:pt x="3151" y="17382"/>
                  </a:cubicBezTo>
                  <a:cubicBezTo>
                    <a:pt x="3569" y="18936"/>
                    <a:pt x="4244" y="19939"/>
                    <a:pt x="5009" y="19939"/>
                  </a:cubicBezTo>
                  <a:cubicBezTo>
                    <a:pt x="5771" y="19939"/>
                    <a:pt x="6445" y="18946"/>
                    <a:pt x="6864" y="17393"/>
                  </a:cubicBezTo>
                  <a:cubicBezTo>
                    <a:pt x="6611" y="16389"/>
                    <a:pt x="6457" y="15181"/>
                    <a:pt x="6441" y="13865"/>
                  </a:cubicBezTo>
                  <a:lnTo>
                    <a:pt x="6449" y="13843"/>
                  </a:lnTo>
                  <a:close/>
                </a:path>
              </a:pathLst>
            </a:custGeom>
            <a:solidFill>
              <a:schemeClr val="accent4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  <p:sp>
          <p:nvSpPr>
            <p:cNvPr id="33" name="Shape">
              <a:extLst>
                <a:ext uri="{FF2B5EF4-FFF2-40B4-BE49-F238E27FC236}">
                  <a16:creationId xmlns:a16="http://schemas.microsoft.com/office/drawing/2014/main" id="{89513B25-45B9-4CE1-B094-CC78C49A83E4}"/>
                </a:ext>
              </a:extLst>
            </p:cNvPr>
            <p:cNvSpPr/>
            <p:nvPr/>
          </p:nvSpPr>
          <p:spPr>
            <a:xfrm>
              <a:off x="1945680" y="1913728"/>
              <a:ext cx="8294584" cy="3026500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591" h="21561" extrusionOk="0">
                  <a:moveTo>
                    <a:pt x="2586" y="13878"/>
                  </a:moveTo>
                  <a:cubicBezTo>
                    <a:pt x="2602" y="15185"/>
                    <a:pt x="2756" y="16395"/>
                    <a:pt x="3005" y="17400"/>
                  </a:cubicBezTo>
                  <a:cubicBezTo>
                    <a:pt x="2590" y="18924"/>
                    <a:pt x="1935" y="19929"/>
                    <a:pt x="1188" y="19961"/>
                  </a:cubicBezTo>
                  <a:lnTo>
                    <a:pt x="1129" y="19961"/>
                  </a:lnTo>
                  <a:lnTo>
                    <a:pt x="1129" y="21323"/>
                  </a:lnTo>
                  <a:cubicBezTo>
                    <a:pt x="1129" y="21420"/>
                    <a:pt x="1109" y="21506"/>
                    <a:pt x="1078" y="21539"/>
                  </a:cubicBezTo>
                  <a:cubicBezTo>
                    <a:pt x="1046" y="21582"/>
                    <a:pt x="1011" y="21560"/>
                    <a:pt x="983" y="21485"/>
                  </a:cubicBezTo>
                  <a:lnTo>
                    <a:pt x="24" y="18859"/>
                  </a:lnTo>
                  <a:cubicBezTo>
                    <a:pt x="8" y="18816"/>
                    <a:pt x="0" y="18751"/>
                    <a:pt x="0" y="18697"/>
                  </a:cubicBezTo>
                  <a:cubicBezTo>
                    <a:pt x="0" y="18643"/>
                    <a:pt x="8" y="18578"/>
                    <a:pt x="24" y="18535"/>
                  </a:cubicBezTo>
                  <a:lnTo>
                    <a:pt x="983" y="15909"/>
                  </a:lnTo>
                  <a:cubicBezTo>
                    <a:pt x="999" y="15866"/>
                    <a:pt x="1023" y="15844"/>
                    <a:pt x="1042" y="15844"/>
                  </a:cubicBezTo>
                  <a:cubicBezTo>
                    <a:pt x="1054" y="15844"/>
                    <a:pt x="1066" y="15855"/>
                    <a:pt x="1078" y="15866"/>
                  </a:cubicBezTo>
                  <a:cubicBezTo>
                    <a:pt x="1109" y="15909"/>
                    <a:pt x="1129" y="15985"/>
                    <a:pt x="1129" y="16082"/>
                  </a:cubicBezTo>
                  <a:lnTo>
                    <a:pt x="1129" y="17444"/>
                  </a:lnTo>
                  <a:lnTo>
                    <a:pt x="1188" y="17444"/>
                  </a:lnTo>
                  <a:cubicBezTo>
                    <a:pt x="1911" y="17390"/>
                    <a:pt x="2499" y="15790"/>
                    <a:pt x="2523" y="13802"/>
                  </a:cubicBezTo>
                  <a:lnTo>
                    <a:pt x="2523" y="13791"/>
                  </a:lnTo>
                  <a:cubicBezTo>
                    <a:pt x="2523" y="13672"/>
                    <a:pt x="2527" y="13543"/>
                    <a:pt x="2531" y="13402"/>
                  </a:cubicBezTo>
                  <a:lnTo>
                    <a:pt x="2550" y="12700"/>
                  </a:lnTo>
                  <a:lnTo>
                    <a:pt x="2578" y="13629"/>
                  </a:lnTo>
                  <a:cubicBezTo>
                    <a:pt x="2582" y="13705"/>
                    <a:pt x="2582" y="13791"/>
                    <a:pt x="2582" y="13878"/>
                  </a:cubicBezTo>
                  <a:lnTo>
                    <a:pt x="2586" y="13878"/>
                  </a:lnTo>
                  <a:close/>
                  <a:moveTo>
                    <a:pt x="19006" y="7362"/>
                  </a:moveTo>
                  <a:cubicBezTo>
                    <a:pt x="19006" y="7459"/>
                    <a:pt x="19010" y="7535"/>
                    <a:pt x="19010" y="7611"/>
                  </a:cubicBezTo>
                  <a:lnTo>
                    <a:pt x="19038" y="8540"/>
                  </a:lnTo>
                  <a:lnTo>
                    <a:pt x="19057" y="7838"/>
                  </a:lnTo>
                  <a:cubicBezTo>
                    <a:pt x="19061" y="7697"/>
                    <a:pt x="19061" y="7578"/>
                    <a:pt x="19065" y="7459"/>
                  </a:cubicBezTo>
                  <a:lnTo>
                    <a:pt x="19065" y="7438"/>
                  </a:lnTo>
                  <a:cubicBezTo>
                    <a:pt x="19089" y="5460"/>
                    <a:pt x="19677" y="3861"/>
                    <a:pt x="20400" y="3796"/>
                  </a:cubicBezTo>
                  <a:lnTo>
                    <a:pt x="20459" y="3796"/>
                  </a:lnTo>
                  <a:lnTo>
                    <a:pt x="20459" y="5493"/>
                  </a:lnTo>
                  <a:cubicBezTo>
                    <a:pt x="20459" y="5590"/>
                    <a:pt x="20479" y="5676"/>
                    <a:pt x="20510" y="5709"/>
                  </a:cubicBezTo>
                  <a:cubicBezTo>
                    <a:pt x="20542" y="5741"/>
                    <a:pt x="20577" y="5730"/>
                    <a:pt x="20605" y="5655"/>
                  </a:cubicBezTo>
                  <a:lnTo>
                    <a:pt x="21564" y="3029"/>
                  </a:lnTo>
                  <a:cubicBezTo>
                    <a:pt x="21600" y="2932"/>
                    <a:pt x="21600" y="2791"/>
                    <a:pt x="21564" y="2694"/>
                  </a:cubicBezTo>
                  <a:lnTo>
                    <a:pt x="20605" y="68"/>
                  </a:lnTo>
                  <a:cubicBezTo>
                    <a:pt x="20581" y="4"/>
                    <a:pt x="20546" y="-18"/>
                    <a:pt x="20510" y="14"/>
                  </a:cubicBezTo>
                  <a:cubicBezTo>
                    <a:pt x="20479" y="47"/>
                    <a:pt x="20459" y="133"/>
                    <a:pt x="20459" y="231"/>
                  </a:cubicBezTo>
                  <a:lnTo>
                    <a:pt x="20459" y="1246"/>
                  </a:lnTo>
                  <a:lnTo>
                    <a:pt x="20400" y="1246"/>
                  </a:lnTo>
                  <a:cubicBezTo>
                    <a:pt x="19654" y="1279"/>
                    <a:pt x="18998" y="2273"/>
                    <a:pt x="18584" y="3807"/>
                  </a:cubicBezTo>
                  <a:cubicBezTo>
                    <a:pt x="18836" y="4812"/>
                    <a:pt x="18986" y="6022"/>
                    <a:pt x="19002" y="7330"/>
                  </a:cubicBezTo>
                  <a:lnTo>
                    <a:pt x="19006" y="7362"/>
                  </a:lnTo>
                  <a:close/>
                  <a:moveTo>
                    <a:pt x="18015" y="13867"/>
                  </a:moveTo>
                  <a:cubicBezTo>
                    <a:pt x="18015" y="13770"/>
                    <a:pt x="18011" y="13683"/>
                    <a:pt x="18011" y="13608"/>
                  </a:cubicBezTo>
                  <a:lnTo>
                    <a:pt x="17984" y="12678"/>
                  </a:lnTo>
                  <a:lnTo>
                    <a:pt x="17964" y="13381"/>
                  </a:lnTo>
                  <a:cubicBezTo>
                    <a:pt x="17960" y="13521"/>
                    <a:pt x="17960" y="13651"/>
                    <a:pt x="17956" y="13759"/>
                  </a:cubicBezTo>
                  <a:lnTo>
                    <a:pt x="17956" y="13780"/>
                  </a:lnTo>
                  <a:cubicBezTo>
                    <a:pt x="17932" y="15823"/>
                    <a:pt x="17324" y="17422"/>
                    <a:pt x="16578" y="17422"/>
                  </a:cubicBezTo>
                  <a:cubicBezTo>
                    <a:pt x="15832" y="17422"/>
                    <a:pt x="15228" y="15823"/>
                    <a:pt x="15200" y="13780"/>
                  </a:cubicBezTo>
                  <a:lnTo>
                    <a:pt x="15200" y="13759"/>
                  </a:lnTo>
                  <a:cubicBezTo>
                    <a:pt x="15200" y="13640"/>
                    <a:pt x="15196" y="13510"/>
                    <a:pt x="15192" y="13370"/>
                  </a:cubicBezTo>
                  <a:lnTo>
                    <a:pt x="15173" y="12668"/>
                  </a:lnTo>
                  <a:lnTo>
                    <a:pt x="15141" y="11630"/>
                  </a:lnTo>
                  <a:lnTo>
                    <a:pt x="15109" y="10593"/>
                  </a:lnTo>
                  <a:lnTo>
                    <a:pt x="15022" y="7621"/>
                  </a:lnTo>
                  <a:cubicBezTo>
                    <a:pt x="15019" y="7546"/>
                    <a:pt x="15019" y="7459"/>
                    <a:pt x="15019" y="7362"/>
                  </a:cubicBezTo>
                  <a:lnTo>
                    <a:pt x="15019" y="7330"/>
                  </a:lnTo>
                  <a:cubicBezTo>
                    <a:pt x="15003" y="6119"/>
                    <a:pt x="14869" y="5006"/>
                    <a:pt x="14643" y="4077"/>
                  </a:cubicBezTo>
                  <a:cubicBezTo>
                    <a:pt x="14632" y="4023"/>
                    <a:pt x="14620" y="3980"/>
                    <a:pt x="14608" y="3937"/>
                  </a:cubicBezTo>
                  <a:cubicBezTo>
                    <a:pt x="14596" y="3894"/>
                    <a:pt x="14584" y="3839"/>
                    <a:pt x="14572" y="3796"/>
                  </a:cubicBezTo>
                  <a:cubicBezTo>
                    <a:pt x="14154" y="2240"/>
                    <a:pt x="13479" y="1246"/>
                    <a:pt x="12717" y="1246"/>
                  </a:cubicBezTo>
                  <a:cubicBezTo>
                    <a:pt x="11955" y="1246"/>
                    <a:pt x="11280" y="2240"/>
                    <a:pt x="10861" y="3796"/>
                  </a:cubicBezTo>
                  <a:cubicBezTo>
                    <a:pt x="11114" y="4801"/>
                    <a:pt x="11268" y="6011"/>
                    <a:pt x="11284" y="7330"/>
                  </a:cubicBezTo>
                  <a:lnTo>
                    <a:pt x="11284" y="7351"/>
                  </a:lnTo>
                  <a:cubicBezTo>
                    <a:pt x="11284" y="7448"/>
                    <a:pt x="11288" y="7524"/>
                    <a:pt x="11288" y="7600"/>
                  </a:cubicBezTo>
                  <a:lnTo>
                    <a:pt x="11315" y="8529"/>
                  </a:lnTo>
                  <a:lnTo>
                    <a:pt x="11335" y="7827"/>
                  </a:lnTo>
                  <a:cubicBezTo>
                    <a:pt x="11339" y="7686"/>
                    <a:pt x="11339" y="7557"/>
                    <a:pt x="11343" y="7448"/>
                  </a:cubicBezTo>
                  <a:lnTo>
                    <a:pt x="11343" y="7427"/>
                  </a:lnTo>
                  <a:cubicBezTo>
                    <a:pt x="11367" y="5385"/>
                    <a:pt x="11975" y="3785"/>
                    <a:pt x="12721" y="3785"/>
                  </a:cubicBezTo>
                  <a:cubicBezTo>
                    <a:pt x="13467" y="3785"/>
                    <a:pt x="14071" y="5385"/>
                    <a:pt x="14099" y="7427"/>
                  </a:cubicBezTo>
                  <a:lnTo>
                    <a:pt x="14099" y="7448"/>
                  </a:lnTo>
                  <a:cubicBezTo>
                    <a:pt x="14099" y="7567"/>
                    <a:pt x="14103" y="7686"/>
                    <a:pt x="14107" y="7827"/>
                  </a:cubicBezTo>
                  <a:lnTo>
                    <a:pt x="14126" y="8529"/>
                  </a:lnTo>
                  <a:lnTo>
                    <a:pt x="14158" y="9566"/>
                  </a:lnTo>
                  <a:lnTo>
                    <a:pt x="14189" y="10604"/>
                  </a:lnTo>
                  <a:lnTo>
                    <a:pt x="14276" y="13575"/>
                  </a:lnTo>
                  <a:cubicBezTo>
                    <a:pt x="14280" y="13651"/>
                    <a:pt x="14280" y="13748"/>
                    <a:pt x="14280" y="13845"/>
                  </a:cubicBezTo>
                  <a:lnTo>
                    <a:pt x="14280" y="13867"/>
                  </a:lnTo>
                  <a:cubicBezTo>
                    <a:pt x="14296" y="15077"/>
                    <a:pt x="14430" y="16190"/>
                    <a:pt x="14655" y="17119"/>
                  </a:cubicBezTo>
                  <a:cubicBezTo>
                    <a:pt x="14667" y="17173"/>
                    <a:pt x="14679" y="17217"/>
                    <a:pt x="14691" y="17260"/>
                  </a:cubicBezTo>
                  <a:cubicBezTo>
                    <a:pt x="14703" y="17303"/>
                    <a:pt x="14715" y="17357"/>
                    <a:pt x="14726" y="17400"/>
                  </a:cubicBezTo>
                  <a:cubicBezTo>
                    <a:pt x="15145" y="18956"/>
                    <a:pt x="15820" y="19950"/>
                    <a:pt x="16582" y="19950"/>
                  </a:cubicBezTo>
                  <a:cubicBezTo>
                    <a:pt x="17344" y="19950"/>
                    <a:pt x="18019" y="18945"/>
                    <a:pt x="18438" y="17390"/>
                  </a:cubicBezTo>
                  <a:cubicBezTo>
                    <a:pt x="18185" y="16385"/>
                    <a:pt x="18031" y="15174"/>
                    <a:pt x="18015" y="13867"/>
                  </a:cubicBezTo>
                  <a:lnTo>
                    <a:pt x="18015" y="13867"/>
                  </a:lnTo>
                  <a:close/>
                  <a:moveTo>
                    <a:pt x="10301" y="13856"/>
                  </a:moveTo>
                  <a:cubicBezTo>
                    <a:pt x="10301" y="13759"/>
                    <a:pt x="10297" y="13683"/>
                    <a:pt x="10297" y="13608"/>
                  </a:cubicBezTo>
                  <a:lnTo>
                    <a:pt x="10269" y="12678"/>
                  </a:lnTo>
                  <a:lnTo>
                    <a:pt x="10249" y="13381"/>
                  </a:lnTo>
                  <a:cubicBezTo>
                    <a:pt x="10245" y="13521"/>
                    <a:pt x="10245" y="13651"/>
                    <a:pt x="10241" y="13759"/>
                  </a:cubicBezTo>
                  <a:lnTo>
                    <a:pt x="10241" y="13780"/>
                  </a:lnTo>
                  <a:cubicBezTo>
                    <a:pt x="10218" y="15823"/>
                    <a:pt x="9610" y="17422"/>
                    <a:pt x="8863" y="17422"/>
                  </a:cubicBezTo>
                  <a:cubicBezTo>
                    <a:pt x="8117" y="17422"/>
                    <a:pt x="7513" y="15823"/>
                    <a:pt x="7486" y="13780"/>
                  </a:cubicBezTo>
                  <a:lnTo>
                    <a:pt x="7486" y="13759"/>
                  </a:lnTo>
                  <a:cubicBezTo>
                    <a:pt x="7486" y="13640"/>
                    <a:pt x="7482" y="13521"/>
                    <a:pt x="7478" y="13381"/>
                  </a:cubicBezTo>
                  <a:lnTo>
                    <a:pt x="7458" y="12678"/>
                  </a:lnTo>
                  <a:lnTo>
                    <a:pt x="7426" y="11641"/>
                  </a:lnTo>
                  <a:lnTo>
                    <a:pt x="7395" y="10604"/>
                  </a:lnTo>
                  <a:lnTo>
                    <a:pt x="7308" y="7632"/>
                  </a:lnTo>
                  <a:cubicBezTo>
                    <a:pt x="7304" y="7557"/>
                    <a:pt x="7304" y="7470"/>
                    <a:pt x="7304" y="7373"/>
                  </a:cubicBezTo>
                  <a:lnTo>
                    <a:pt x="7304" y="7340"/>
                  </a:lnTo>
                  <a:cubicBezTo>
                    <a:pt x="7288" y="6130"/>
                    <a:pt x="7154" y="5017"/>
                    <a:pt x="6929" y="4088"/>
                  </a:cubicBezTo>
                  <a:cubicBezTo>
                    <a:pt x="6917" y="4034"/>
                    <a:pt x="6905" y="3991"/>
                    <a:pt x="6893" y="3948"/>
                  </a:cubicBezTo>
                  <a:cubicBezTo>
                    <a:pt x="6882" y="3904"/>
                    <a:pt x="6870" y="3850"/>
                    <a:pt x="6858" y="3807"/>
                  </a:cubicBezTo>
                  <a:cubicBezTo>
                    <a:pt x="6439" y="2251"/>
                    <a:pt x="5764" y="1257"/>
                    <a:pt x="5002" y="1257"/>
                  </a:cubicBezTo>
                  <a:cubicBezTo>
                    <a:pt x="4240" y="1257"/>
                    <a:pt x="3565" y="2262"/>
                    <a:pt x="3147" y="3818"/>
                  </a:cubicBezTo>
                  <a:cubicBezTo>
                    <a:pt x="3399" y="4823"/>
                    <a:pt x="3553" y="6033"/>
                    <a:pt x="3569" y="7340"/>
                  </a:cubicBezTo>
                  <a:lnTo>
                    <a:pt x="3569" y="7351"/>
                  </a:lnTo>
                  <a:cubicBezTo>
                    <a:pt x="3569" y="7448"/>
                    <a:pt x="3573" y="7535"/>
                    <a:pt x="3573" y="7611"/>
                  </a:cubicBezTo>
                  <a:lnTo>
                    <a:pt x="3601" y="8540"/>
                  </a:lnTo>
                  <a:lnTo>
                    <a:pt x="3620" y="7837"/>
                  </a:lnTo>
                  <a:cubicBezTo>
                    <a:pt x="3624" y="7697"/>
                    <a:pt x="3624" y="7567"/>
                    <a:pt x="3628" y="7459"/>
                  </a:cubicBezTo>
                  <a:lnTo>
                    <a:pt x="3628" y="7438"/>
                  </a:lnTo>
                  <a:cubicBezTo>
                    <a:pt x="3652" y="5395"/>
                    <a:pt x="4260" y="3796"/>
                    <a:pt x="5006" y="3796"/>
                  </a:cubicBezTo>
                  <a:cubicBezTo>
                    <a:pt x="5752" y="3796"/>
                    <a:pt x="6356" y="5395"/>
                    <a:pt x="6384" y="7438"/>
                  </a:cubicBezTo>
                  <a:lnTo>
                    <a:pt x="6384" y="7459"/>
                  </a:lnTo>
                  <a:cubicBezTo>
                    <a:pt x="6384" y="7578"/>
                    <a:pt x="6388" y="7697"/>
                    <a:pt x="6392" y="7837"/>
                  </a:cubicBezTo>
                  <a:lnTo>
                    <a:pt x="6412" y="8540"/>
                  </a:lnTo>
                  <a:lnTo>
                    <a:pt x="6443" y="9577"/>
                  </a:lnTo>
                  <a:lnTo>
                    <a:pt x="6475" y="10614"/>
                  </a:lnTo>
                  <a:lnTo>
                    <a:pt x="6562" y="13586"/>
                  </a:lnTo>
                  <a:cubicBezTo>
                    <a:pt x="6566" y="13662"/>
                    <a:pt x="6566" y="13748"/>
                    <a:pt x="6566" y="13845"/>
                  </a:cubicBezTo>
                  <a:lnTo>
                    <a:pt x="6566" y="13878"/>
                  </a:lnTo>
                  <a:cubicBezTo>
                    <a:pt x="6581" y="15088"/>
                    <a:pt x="6716" y="16201"/>
                    <a:pt x="6941" y="17130"/>
                  </a:cubicBezTo>
                  <a:cubicBezTo>
                    <a:pt x="6953" y="17184"/>
                    <a:pt x="6964" y="17227"/>
                    <a:pt x="6976" y="17271"/>
                  </a:cubicBezTo>
                  <a:cubicBezTo>
                    <a:pt x="6988" y="17314"/>
                    <a:pt x="7000" y="17368"/>
                    <a:pt x="7012" y="17411"/>
                  </a:cubicBezTo>
                  <a:cubicBezTo>
                    <a:pt x="7430" y="18967"/>
                    <a:pt x="8105" y="19961"/>
                    <a:pt x="8867" y="19961"/>
                  </a:cubicBezTo>
                  <a:cubicBezTo>
                    <a:pt x="9629" y="19961"/>
                    <a:pt x="10305" y="18967"/>
                    <a:pt x="10723" y="17411"/>
                  </a:cubicBezTo>
                  <a:cubicBezTo>
                    <a:pt x="10470" y="16406"/>
                    <a:pt x="10316" y="15196"/>
                    <a:pt x="10301" y="13878"/>
                  </a:cubicBezTo>
                  <a:lnTo>
                    <a:pt x="10301" y="13856"/>
                  </a:lnTo>
                  <a:close/>
                </a:path>
              </a:pathLst>
            </a:custGeom>
            <a:solidFill>
              <a:schemeClr val="accent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  <a:effectLst>
                    <a:outerShdw blurRad="38100" dist="12700" dir="5400000" rotWithShape="0">
                      <a:srgbClr val="000000">
                        <a:alpha val="50000"/>
                      </a:srgbClr>
                    </a:outerShdw>
                  </a:effectLst>
                </a:defRPr>
              </a:pPr>
              <a:endParaRPr/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8F86AF2D-27CC-4E81-ACBB-8DAB60AA53BC}"/>
              </a:ext>
            </a:extLst>
          </p:cNvPr>
          <p:cNvSpPr txBox="1"/>
          <p:nvPr/>
        </p:nvSpPr>
        <p:spPr>
          <a:xfrm>
            <a:off x="10385906" y="1885806"/>
            <a:ext cx="96789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96A09C8B-77E9-4CA1-B758-7BE8729DD29E}"/>
              </a:ext>
            </a:extLst>
          </p:cNvPr>
          <p:cNvSpPr txBox="1"/>
          <p:nvPr/>
        </p:nvSpPr>
        <p:spPr>
          <a:xfrm>
            <a:off x="10385906" y="4130242"/>
            <a:ext cx="96789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5E611AA8-321C-435D-9A3B-4D0D55986402}"/>
              </a:ext>
            </a:extLst>
          </p:cNvPr>
          <p:cNvSpPr txBox="1"/>
          <p:nvPr/>
        </p:nvSpPr>
        <p:spPr>
          <a:xfrm>
            <a:off x="858819" y="1885806"/>
            <a:ext cx="96789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3FF71D7-0963-44B1-BAD4-2F9B0A5E9DB9}"/>
              </a:ext>
            </a:extLst>
          </p:cNvPr>
          <p:cNvSpPr txBox="1"/>
          <p:nvPr/>
        </p:nvSpPr>
        <p:spPr>
          <a:xfrm>
            <a:off x="858819" y="4130242"/>
            <a:ext cx="967894" cy="830997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r"/>
            <a:r>
              <a:rPr lang="en-US" sz="2400" b="1" noProof="1">
                <a:solidFill>
                  <a:schemeClr val="bg1"/>
                </a:solidFill>
              </a:rPr>
              <a:t>Lorem</a:t>
            </a:r>
          </a:p>
          <a:p>
            <a:pPr algn="r"/>
            <a:r>
              <a:rPr lang="en-US" sz="2400" b="1" noProof="1">
                <a:solidFill>
                  <a:schemeClr val="bg1"/>
                </a:solidFill>
              </a:rPr>
              <a:t>Ipsum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0BFEAD46-3D45-4E78-B97B-BB421A17AF0B}"/>
              </a:ext>
            </a:extLst>
          </p:cNvPr>
          <p:cNvSpPr txBox="1"/>
          <p:nvPr/>
        </p:nvSpPr>
        <p:spPr>
          <a:xfrm>
            <a:off x="3400095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41" name="Graphic 40" descr="Briefcase with solid fill">
            <a:extLst>
              <a:ext uri="{FF2B5EF4-FFF2-40B4-BE49-F238E27FC236}">
                <a16:creationId xmlns:a16="http://schemas.microsoft.com/office/drawing/2014/main" id="{76F3AB3A-153C-40F5-AB25-7FC808B423A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517660" y="3322978"/>
            <a:ext cx="682019" cy="682019"/>
          </a:xfrm>
          <a:prstGeom prst="rect">
            <a:avLst/>
          </a:prstGeom>
        </p:spPr>
      </p:pic>
      <p:sp>
        <p:nvSpPr>
          <p:cNvPr id="46" name="TextBox 45">
            <a:extLst>
              <a:ext uri="{FF2B5EF4-FFF2-40B4-BE49-F238E27FC236}">
                <a16:creationId xmlns:a16="http://schemas.microsoft.com/office/drawing/2014/main" id="{E305F45D-FAB5-4320-A285-3B6D5B9479AD}"/>
              </a:ext>
            </a:extLst>
          </p:cNvPr>
          <p:cNvSpPr txBox="1"/>
          <p:nvPr/>
        </p:nvSpPr>
        <p:spPr>
          <a:xfrm>
            <a:off x="3283091" y="47726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19A5648E-5B7C-4F8C-8396-99B9AAD808BA}"/>
              </a:ext>
            </a:extLst>
          </p:cNvPr>
          <p:cNvSpPr txBox="1"/>
          <p:nvPr/>
        </p:nvSpPr>
        <p:spPr>
          <a:xfrm>
            <a:off x="4881064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38" name="Graphic 37" descr="Blog with solid fill">
            <a:extLst>
              <a:ext uri="{FF2B5EF4-FFF2-40B4-BE49-F238E27FC236}">
                <a16:creationId xmlns:a16="http://schemas.microsoft.com/office/drawing/2014/main" id="{0AD224D1-BDF8-4DAE-A216-9AAFA4C3BA4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21980" y="3369680"/>
            <a:ext cx="635317" cy="635317"/>
          </a:xfrm>
          <a:prstGeom prst="rect">
            <a:avLst/>
          </a:prstGeom>
        </p:spPr>
      </p:pic>
      <p:sp>
        <p:nvSpPr>
          <p:cNvPr id="47" name="TextBox 46">
            <a:extLst>
              <a:ext uri="{FF2B5EF4-FFF2-40B4-BE49-F238E27FC236}">
                <a16:creationId xmlns:a16="http://schemas.microsoft.com/office/drawing/2014/main" id="{BB66DF5C-9B76-4E4A-BEB3-961AE6E9D56C}"/>
              </a:ext>
            </a:extLst>
          </p:cNvPr>
          <p:cNvSpPr txBox="1"/>
          <p:nvPr/>
        </p:nvSpPr>
        <p:spPr>
          <a:xfrm>
            <a:off x="4764060" y="47726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7D01F708-FD32-4279-B92E-26CDC5F6B5AD}"/>
              </a:ext>
            </a:extLst>
          </p:cNvPr>
          <p:cNvSpPr txBox="1"/>
          <p:nvPr/>
        </p:nvSpPr>
        <p:spPr>
          <a:xfrm>
            <a:off x="6362033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39" name="Graphic 38" descr="Bluetooth with solid fill">
            <a:extLst>
              <a:ext uri="{FF2B5EF4-FFF2-40B4-BE49-F238E27FC236}">
                <a16:creationId xmlns:a16="http://schemas.microsoft.com/office/drawing/2014/main" id="{704E328A-657C-4778-91DF-FB79022BAE8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502949" y="3360192"/>
            <a:ext cx="635317" cy="635317"/>
          </a:xfrm>
          <a:prstGeom prst="rect">
            <a:avLst/>
          </a:prstGeom>
        </p:spPr>
      </p:pic>
      <p:sp>
        <p:nvSpPr>
          <p:cNvPr id="48" name="TextBox 47">
            <a:extLst>
              <a:ext uri="{FF2B5EF4-FFF2-40B4-BE49-F238E27FC236}">
                <a16:creationId xmlns:a16="http://schemas.microsoft.com/office/drawing/2014/main" id="{EB9338F1-AE76-4A89-B6C7-310E4E407FE3}"/>
              </a:ext>
            </a:extLst>
          </p:cNvPr>
          <p:cNvSpPr txBox="1"/>
          <p:nvPr/>
        </p:nvSpPr>
        <p:spPr>
          <a:xfrm>
            <a:off x="6245029" y="47726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6F9BF9B2-1113-4DC3-B261-641FDCD5D6D3}"/>
              </a:ext>
            </a:extLst>
          </p:cNvPr>
          <p:cNvSpPr txBox="1"/>
          <p:nvPr/>
        </p:nvSpPr>
        <p:spPr>
          <a:xfrm>
            <a:off x="7843003" y="2577118"/>
            <a:ext cx="917149" cy="646331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ctr"/>
            <a:r>
              <a:rPr lang="en-US" b="1" noProof="1">
                <a:solidFill>
                  <a:schemeClr val="bg1"/>
                </a:solidFill>
              </a:rPr>
              <a:t>Lorem</a:t>
            </a:r>
          </a:p>
          <a:p>
            <a:pPr algn="ctr"/>
            <a:r>
              <a:rPr lang="en-US" b="1" noProof="1">
                <a:solidFill>
                  <a:schemeClr val="bg1"/>
                </a:solidFill>
              </a:rPr>
              <a:t>Ipsum</a:t>
            </a:r>
          </a:p>
        </p:txBody>
      </p:sp>
      <p:pic>
        <p:nvPicPr>
          <p:cNvPr id="40" name="Graphic 39" descr="Books with solid fill">
            <a:extLst>
              <a:ext uri="{FF2B5EF4-FFF2-40B4-BE49-F238E27FC236}">
                <a16:creationId xmlns:a16="http://schemas.microsoft.com/office/drawing/2014/main" id="{84B5A031-EB45-4600-A6EA-5AD10FF18F42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7983919" y="3357430"/>
            <a:ext cx="635317" cy="635317"/>
          </a:xfrm>
          <a:prstGeom prst="rect">
            <a:avLst/>
          </a:prstGeom>
        </p:spPr>
      </p:pic>
      <p:sp>
        <p:nvSpPr>
          <p:cNvPr id="49" name="TextBox 48">
            <a:extLst>
              <a:ext uri="{FF2B5EF4-FFF2-40B4-BE49-F238E27FC236}">
                <a16:creationId xmlns:a16="http://schemas.microsoft.com/office/drawing/2014/main" id="{232DEF42-C58D-44D9-9159-049D90224C2A}"/>
              </a:ext>
            </a:extLst>
          </p:cNvPr>
          <p:cNvSpPr txBox="1"/>
          <p:nvPr/>
        </p:nvSpPr>
        <p:spPr>
          <a:xfrm>
            <a:off x="7725999" y="4772621"/>
            <a:ext cx="1151157" cy="830997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ctr"/>
            <a:r>
              <a:rPr lang="en-US" sz="12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239484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8497</TotalTime>
  <Words>209</Words>
  <PresentationFormat>Widescreen</PresentationFormat>
  <Paragraphs>48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4-Step Intertwined Arrows – Slide Template</vt:lpstr>
      <vt:lpstr>4-Step Intertwined Arrows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4-Step Intertwined Arrows</dc:title>
  <dc:creator>PresentationGO.com</dc:creator>
  <dc:description>© Copyright PresentationGO.com</dc:description>
  <dcterms:created xsi:type="dcterms:W3CDTF">2014-11-26T05:14:11Z</dcterms:created>
  <dcterms:modified xsi:type="dcterms:W3CDTF">2021-10-18T21:49:29Z</dcterms:modified>
  <cp:category>Charts &amp; Diagrams</cp:category>
</cp:coreProperties>
</file>