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1" d="100"/>
          <a:sy n="121" d="100"/>
        </p:scale>
        <p:origin x="6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4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Linear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51C4E6E7-6C98-1B4B-B84D-F02F3723EFBA}"/>
              </a:ext>
            </a:extLst>
          </p:cNvPr>
          <p:cNvSpPr/>
          <p:nvPr/>
        </p:nvSpPr>
        <p:spPr>
          <a:xfrm>
            <a:off x="2577031" y="2393818"/>
            <a:ext cx="1443128" cy="144312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60FAEDE-38A2-6C4D-9ADE-3C3689333500}"/>
              </a:ext>
            </a:extLst>
          </p:cNvPr>
          <p:cNvSpPr/>
          <p:nvPr/>
        </p:nvSpPr>
        <p:spPr>
          <a:xfrm>
            <a:off x="4554535" y="2393818"/>
            <a:ext cx="1443128" cy="144312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08B4CB7-3BDF-404B-BA4C-D43E1F379CB5}"/>
              </a:ext>
            </a:extLst>
          </p:cNvPr>
          <p:cNvSpPr/>
          <p:nvPr/>
        </p:nvSpPr>
        <p:spPr>
          <a:xfrm>
            <a:off x="6532039" y="2393818"/>
            <a:ext cx="1443128" cy="144312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440A976-1CD0-344E-B0EE-05AF848B357C}"/>
              </a:ext>
            </a:extLst>
          </p:cNvPr>
          <p:cNvSpPr/>
          <p:nvPr/>
        </p:nvSpPr>
        <p:spPr>
          <a:xfrm>
            <a:off x="8509544" y="2393818"/>
            <a:ext cx="1443128" cy="144312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BF29D58-F9AC-E24A-8D91-FD04A3EB91A7}"/>
              </a:ext>
            </a:extLst>
          </p:cNvPr>
          <p:cNvSpPr/>
          <p:nvPr/>
        </p:nvSpPr>
        <p:spPr>
          <a:xfrm>
            <a:off x="1112772" y="1850382"/>
            <a:ext cx="9966456" cy="2301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373" extrusionOk="0">
                <a:moveTo>
                  <a:pt x="19478" y="13022"/>
                </a:moveTo>
                <a:cubicBezTo>
                  <a:pt x="19298" y="17059"/>
                  <a:pt x="18443" y="20086"/>
                  <a:pt x="17437" y="19820"/>
                </a:cubicBezTo>
                <a:cubicBezTo>
                  <a:pt x="16444" y="19568"/>
                  <a:pt x="15647" y="16091"/>
                  <a:pt x="15601" y="11830"/>
                </a:cubicBezTo>
                <a:cubicBezTo>
                  <a:pt x="15559" y="7751"/>
                  <a:pt x="16196" y="4275"/>
                  <a:pt x="17068" y="3308"/>
                </a:cubicBezTo>
                <a:cubicBezTo>
                  <a:pt x="17208" y="3154"/>
                  <a:pt x="17358" y="3350"/>
                  <a:pt x="17460" y="3813"/>
                </a:cubicBezTo>
                <a:cubicBezTo>
                  <a:pt x="17558" y="4247"/>
                  <a:pt x="17695" y="4527"/>
                  <a:pt x="17848" y="4513"/>
                </a:cubicBezTo>
                <a:cubicBezTo>
                  <a:pt x="18119" y="4485"/>
                  <a:pt x="18341" y="3546"/>
                  <a:pt x="18354" y="2383"/>
                </a:cubicBezTo>
                <a:cubicBezTo>
                  <a:pt x="18367" y="1093"/>
                  <a:pt x="18129" y="42"/>
                  <a:pt x="17835" y="42"/>
                </a:cubicBezTo>
                <a:cubicBezTo>
                  <a:pt x="17662" y="42"/>
                  <a:pt x="17512" y="407"/>
                  <a:pt x="17417" y="953"/>
                </a:cubicBezTo>
                <a:cubicBezTo>
                  <a:pt x="17355" y="1318"/>
                  <a:pt x="17267" y="1570"/>
                  <a:pt x="17162" y="1640"/>
                </a:cubicBezTo>
                <a:cubicBezTo>
                  <a:pt x="16072" y="2453"/>
                  <a:pt x="15239" y="6532"/>
                  <a:pt x="15239" y="11438"/>
                </a:cubicBezTo>
                <a:lnTo>
                  <a:pt x="15239" y="11438"/>
                </a:lnTo>
                <a:cubicBezTo>
                  <a:pt x="15239" y="16204"/>
                  <a:pt x="14308" y="20058"/>
                  <a:pt x="13188" y="19820"/>
                </a:cubicBezTo>
                <a:cubicBezTo>
                  <a:pt x="12185" y="19610"/>
                  <a:pt x="11372" y="16119"/>
                  <a:pt x="11330" y="11816"/>
                </a:cubicBezTo>
                <a:cubicBezTo>
                  <a:pt x="11287" y="7737"/>
                  <a:pt x="11924" y="4261"/>
                  <a:pt x="12796" y="3294"/>
                </a:cubicBezTo>
                <a:cubicBezTo>
                  <a:pt x="12936" y="3140"/>
                  <a:pt x="13087" y="3336"/>
                  <a:pt x="13188" y="3799"/>
                </a:cubicBezTo>
                <a:cubicBezTo>
                  <a:pt x="13286" y="4233"/>
                  <a:pt x="13423" y="4513"/>
                  <a:pt x="13577" y="4499"/>
                </a:cubicBezTo>
                <a:cubicBezTo>
                  <a:pt x="13848" y="4471"/>
                  <a:pt x="14070" y="3532"/>
                  <a:pt x="14083" y="2369"/>
                </a:cubicBezTo>
                <a:cubicBezTo>
                  <a:pt x="14096" y="1079"/>
                  <a:pt x="13857" y="28"/>
                  <a:pt x="13563" y="28"/>
                </a:cubicBezTo>
                <a:cubicBezTo>
                  <a:pt x="13390" y="28"/>
                  <a:pt x="13240" y="393"/>
                  <a:pt x="13145" y="939"/>
                </a:cubicBezTo>
                <a:cubicBezTo>
                  <a:pt x="13083" y="1304"/>
                  <a:pt x="12995" y="1556"/>
                  <a:pt x="12891" y="1626"/>
                </a:cubicBezTo>
                <a:cubicBezTo>
                  <a:pt x="11800" y="2439"/>
                  <a:pt x="10967" y="6518"/>
                  <a:pt x="10967" y="11424"/>
                </a:cubicBezTo>
                <a:cubicBezTo>
                  <a:pt x="10967" y="16189"/>
                  <a:pt x="10036" y="20044"/>
                  <a:pt x="8916" y="19806"/>
                </a:cubicBezTo>
                <a:cubicBezTo>
                  <a:pt x="7914" y="19596"/>
                  <a:pt x="7100" y="16105"/>
                  <a:pt x="7058" y="11802"/>
                </a:cubicBezTo>
                <a:cubicBezTo>
                  <a:pt x="7016" y="7723"/>
                  <a:pt x="7652" y="4247"/>
                  <a:pt x="8524" y="3280"/>
                </a:cubicBezTo>
                <a:cubicBezTo>
                  <a:pt x="8665" y="3126"/>
                  <a:pt x="8815" y="3322"/>
                  <a:pt x="8916" y="3785"/>
                </a:cubicBezTo>
                <a:cubicBezTo>
                  <a:pt x="9014" y="4219"/>
                  <a:pt x="9151" y="4499"/>
                  <a:pt x="9305" y="4485"/>
                </a:cubicBezTo>
                <a:cubicBezTo>
                  <a:pt x="9576" y="4457"/>
                  <a:pt x="9798" y="3518"/>
                  <a:pt x="9811" y="2355"/>
                </a:cubicBezTo>
                <a:cubicBezTo>
                  <a:pt x="9824" y="1065"/>
                  <a:pt x="9586" y="14"/>
                  <a:pt x="9292" y="14"/>
                </a:cubicBezTo>
                <a:cubicBezTo>
                  <a:pt x="9119" y="14"/>
                  <a:pt x="8968" y="378"/>
                  <a:pt x="8874" y="925"/>
                </a:cubicBezTo>
                <a:cubicBezTo>
                  <a:pt x="8812" y="1290"/>
                  <a:pt x="8724" y="1542"/>
                  <a:pt x="8619" y="1612"/>
                </a:cubicBezTo>
                <a:cubicBezTo>
                  <a:pt x="7528" y="2425"/>
                  <a:pt x="6695" y="6504"/>
                  <a:pt x="6695" y="11410"/>
                </a:cubicBezTo>
                <a:cubicBezTo>
                  <a:pt x="6695" y="16175"/>
                  <a:pt x="5765" y="20030"/>
                  <a:pt x="4645" y="19792"/>
                </a:cubicBezTo>
                <a:cubicBezTo>
                  <a:pt x="3642" y="19582"/>
                  <a:pt x="2829" y="16091"/>
                  <a:pt x="2786" y="11788"/>
                </a:cubicBezTo>
                <a:cubicBezTo>
                  <a:pt x="2744" y="7709"/>
                  <a:pt x="3381" y="4233"/>
                  <a:pt x="4253" y="3266"/>
                </a:cubicBezTo>
                <a:cubicBezTo>
                  <a:pt x="4393" y="3112"/>
                  <a:pt x="4543" y="3308"/>
                  <a:pt x="4645" y="3771"/>
                </a:cubicBezTo>
                <a:cubicBezTo>
                  <a:pt x="4743" y="4205"/>
                  <a:pt x="4880" y="4485"/>
                  <a:pt x="5033" y="4471"/>
                </a:cubicBezTo>
                <a:cubicBezTo>
                  <a:pt x="5304" y="4443"/>
                  <a:pt x="5526" y="3504"/>
                  <a:pt x="5539" y="2341"/>
                </a:cubicBezTo>
                <a:cubicBezTo>
                  <a:pt x="5552" y="1051"/>
                  <a:pt x="5314" y="0"/>
                  <a:pt x="5020" y="0"/>
                </a:cubicBezTo>
                <a:cubicBezTo>
                  <a:pt x="4847" y="0"/>
                  <a:pt x="4697" y="364"/>
                  <a:pt x="4602" y="911"/>
                </a:cubicBezTo>
                <a:cubicBezTo>
                  <a:pt x="4540" y="1276"/>
                  <a:pt x="4449" y="1528"/>
                  <a:pt x="4347" y="1598"/>
                </a:cubicBezTo>
                <a:cubicBezTo>
                  <a:pt x="3394" y="2299"/>
                  <a:pt x="2639" y="5509"/>
                  <a:pt x="2463" y="9588"/>
                </a:cubicBezTo>
                <a:cubicBezTo>
                  <a:pt x="2427" y="10386"/>
                  <a:pt x="2267" y="10961"/>
                  <a:pt x="2078" y="10961"/>
                </a:cubicBezTo>
                <a:lnTo>
                  <a:pt x="183" y="10961"/>
                </a:lnTo>
                <a:cubicBezTo>
                  <a:pt x="99" y="10961"/>
                  <a:pt x="20" y="11199"/>
                  <a:pt x="4" y="11564"/>
                </a:cubicBezTo>
                <a:cubicBezTo>
                  <a:pt x="-19" y="12055"/>
                  <a:pt x="66" y="12475"/>
                  <a:pt x="177" y="12475"/>
                </a:cubicBezTo>
                <a:lnTo>
                  <a:pt x="2110" y="12475"/>
                </a:lnTo>
                <a:cubicBezTo>
                  <a:pt x="2290" y="12475"/>
                  <a:pt x="2447" y="12994"/>
                  <a:pt x="2489" y="13751"/>
                </a:cubicBezTo>
                <a:cubicBezTo>
                  <a:pt x="2734" y="18110"/>
                  <a:pt x="3652" y="21362"/>
                  <a:pt x="4743" y="21362"/>
                </a:cubicBezTo>
                <a:cubicBezTo>
                  <a:pt x="5703" y="21362"/>
                  <a:pt x="6529" y="18839"/>
                  <a:pt x="6878" y="15264"/>
                </a:cubicBezTo>
                <a:cubicBezTo>
                  <a:pt x="7231" y="18839"/>
                  <a:pt x="8054" y="21362"/>
                  <a:pt x="9014" y="21362"/>
                </a:cubicBezTo>
                <a:cubicBezTo>
                  <a:pt x="9974" y="21362"/>
                  <a:pt x="10801" y="18839"/>
                  <a:pt x="11150" y="15264"/>
                </a:cubicBezTo>
                <a:cubicBezTo>
                  <a:pt x="11503" y="18839"/>
                  <a:pt x="12326" y="21362"/>
                  <a:pt x="13286" y="21362"/>
                </a:cubicBezTo>
                <a:cubicBezTo>
                  <a:pt x="14246" y="21362"/>
                  <a:pt x="15072" y="18839"/>
                  <a:pt x="15425" y="15264"/>
                </a:cubicBezTo>
                <a:cubicBezTo>
                  <a:pt x="15765" y="18699"/>
                  <a:pt x="16542" y="21179"/>
                  <a:pt x="17450" y="21362"/>
                </a:cubicBezTo>
                <a:cubicBezTo>
                  <a:pt x="18639" y="21600"/>
                  <a:pt x="19644" y="17970"/>
                  <a:pt x="19844" y="13148"/>
                </a:cubicBezTo>
                <a:cubicBezTo>
                  <a:pt x="19860" y="12769"/>
                  <a:pt x="19938" y="12489"/>
                  <a:pt x="20030" y="12489"/>
                </a:cubicBezTo>
                <a:lnTo>
                  <a:pt x="21379" y="12489"/>
                </a:lnTo>
                <a:cubicBezTo>
                  <a:pt x="21463" y="12489"/>
                  <a:pt x="21542" y="12251"/>
                  <a:pt x="21558" y="11886"/>
                </a:cubicBezTo>
                <a:cubicBezTo>
                  <a:pt x="21581" y="11396"/>
                  <a:pt x="21496" y="10975"/>
                  <a:pt x="21385" y="10975"/>
                </a:cubicBezTo>
                <a:lnTo>
                  <a:pt x="19948" y="10975"/>
                </a:lnTo>
                <a:cubicBezTo>
                  <a:pt x="19687" y="11003"/>
                  <a:pt x="19478" y="11900"/>
                  <a:pt x="19478" y="13022"/>
                </a:cubicBezTo>
                <a:lnTo>
                  <a:pt x="19478" y="1302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FEA707-DB59-E748-9368-82EF783E2432}"/>
              </a:ext>
            </a:extLst>
          </p:cNvPr>
          <p:cNvSpPr txBox="1"/>
          <p:nvPr/>
        </p:nvSpPr>
        <p:spPr>
          <a:xfrm>
            <a:off x="3828772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09FBE8A-6110-8048-8B70-E16928AB6109}"/>
              </a:ext>
            </a:extLst>
          </p:cNvPr>
          <p:cNvSpPr txBox="1"/>
          <p:nvPr/>
        </p:nvSpPr>
        <p:spPr>
          <a:xfrm>
            <a:off x="5743634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CD14573E-BE62-964B-B1DB-A25ACFBFF843}"/>
              </a:ext>
            </a:extLst>
          </p:cNvPr>
          <p:cNvSpPr txBox="1"/>
          <p:nvPr/>
        </p:nvSpPr>
        <p:spPr>
          <a:xfrm>
            <a:off x="7776828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7F5F124-34D2-8E46-AD49-219C3936EB57}"/>
              </a:ext>
            </a:extLst>
          </p:cNvPr>
          <p:cNvSpPr txBox="1"/>
          <p:nvPr/>
        </p:nvSpPr>
        <p:spPr>
          <a:xfrm>
            <a:off x="9691690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453FF9-88D4-FA4A-97DC-2DC83B280452}"/>
              </a:ext>
            </a:extLst>
          </p:cNvPr>
          <p:cNvGrpSpPr/>
          <p:nvPr/>
        </p:nvGrpSpPr>
        <p:grpSpPr>
          <a:xfrm>
            <a:off x="2527616" y="4255020"/>
            <a:ext cx="1541957" cy="1013154"/>
            <a:chOff x="332936" y="2720099"/>
            <a:chExt cx="2975111" cy="1013154"/>
          </a:xfrm>
        </p:grpSpPr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FD3EC7FB-C140-444C-98E5-999A77AEC24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1" name="TextBox 14">
              <a:extLst>
                <a:ext uri="{FF2B5EF4-FFF2-40B4-BE49-F238E27FC236}">
                  <a16:creationId xmlns:a16="http://schemas.microsoft.com/office/drawing/2014/main" id="{B6D14566-A044-3A4F-8BEF-96ADE2F34C5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3661BF-207B-3F48-9061-FD31B451CF30}"/>
              </a:ext>
            </a:extLst>
          </p:cNvPr>
          <p:cNvGrpSpPr/>
          <p:nvPr/>
        </p:nvGrpSpPr>
        <p:grpSpPr>
          <a:xfrm>
            <a:off x="4505120" y="4255020"/>
            <a:ext cx="1541957" cy="1013154"/>
            <a:chOff x="332936" y="2720099"/>
            <a:chExt cx="2975111" cy="1013154"/>
          </a:xfrm>
        </p:grpSpPr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CC4D9EA6-76E9-0D4C-93BE-0A3952877AF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17">
              <a:extLst>
                <a:ext uri="{FF2B5EF4-FFF2-40B4-BE49-F238E27FC236}">
                  <a16:creationId xmlns:a16="http://schemas.microsoft.com/office/drawing/2014/main" id="{E9EE6BC3-73F4-1147-95CB-1E111A93728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FF5E5A-E042-A440-8DF9-A011B05E6B19}"/>
              </a:ext>
            </a:extLst>
          </p:cNvPr>
          <p:cNvGrpSpPr/>
          <p:nvPr/>
        </p:nvGrpSpPr>
        <p:grpSpPr>
          <a:xfrm>
            <a:off x="6482624" y="4255020"/>
            <a:ext cx="1541957" cy="1013154"/>
            <a:chOff x="332936" y="2720099"/>
            <a:chExt cx="2975111" cy="1013154"/>
          </a:xfrm>
        </p:grpSpPr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CDABB195-87FB-BB4F-BF23-40CAD3A4FEB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0">
              <a:extLst>
                <a:ext uri="{FF2B5EF4-FFF2-40B4-BE49-F238E27FC236}">
                  <a16:creationId xmlns:a16="http://schemas.microsoft.com/office/drawing/2014/main" id="{F77AA540-9E29-4146-A2D7-1F70D74A59E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F9ABE0-8E2E-F640-A449-AF39E9EDB29F}"/>
              </a:ext>
            </a:extLst>
          </p:cNvPr>
          <p:cNvGrpSpPr/>
          <p:nvPr/>
        </p:nvGrpSpPr>
        <p:grpSpPr>
          <a:xfrm>
            <a:off x="8460129" y="4255020"/>
            <a:ext cx="1541957" cy="1013154"/>
            <a:chOff x="332936" y="2720099"/>
            <a:chExt cx="2975111" cy="1013154"/>
          </a:xfrm>
        </p:grpSpPr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FBA9D6A0-6448-EE45-BF88-7A3F5331766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3">
              <a:extLst>
                <a:ext uri="{FF2B5EF4-FFF2-40B4-BE49-F238E27FC236}">
                  <a16:creationId xmlns:a16="http://schemas.microsoft.com/office/drawing/2014/main" id="{5E0BE1B3-C066-324A-9522-FAE10B40A5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6" name="Graphic 24" descr="Brainstorm">
            <a:extLst>
              <a:ext uri="{FF2B5EF4-FFF2-40B4-BE49-F238E27FC236}">
                <a16:creationId xmlns:a16="http://schemas.microsoft.com/office/drawing/2014/main" id="{3A31B1F8-41D7-964C-82A3-A26D39490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2354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Bullseye">
            <a:extLst>
              <a:ext uri="{FF2B5EF4-FFF2-40B4-BE49-F238E27FC236}">
                <a16:creationId xmlns:a16="http://schemas.microsoft.com/office/drawing/2014/main" id="{A3678815-9EEB-284C-B587-D07B1ADC4E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4850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Database">
            <a:extLst>
              <a:ext uri="{FF2B5EF4-FFF2-40B4-BE49-F238E27FC236}">
                <a16:creationId xmlns:a16="http://schemas.microsoft.com/office/drawing/2014/main" id="{321305CA-4409-8D4F-B5C3-2EB68EBF62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29858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Research">
            <a:extLst>
              <a:ext uri="{FF2B5EF4-FFF2-40B4-BE49-F238E27FC236}">
                <a16:creationId xmlns:a16="http://schemas.microsoft.com/office/drawing/2014/main" id="{D3C7723F-7A44-9644-9CE0-A82F702196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7363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9">
            <a:extLst>
              <a:ext uri="{FF2B5EF4-FFF2-40B4-BE49-F238E27FC236}">
                <a16:creationId xmlns:a16="http://schemas.microsoft.com/office/drawing/2014/main" id="{3794CB59-9E16-1C4C-8362-CC7992606216}"/>
              </a:ext>
            </a:extLst>
          </p:cNvPr>
          <p:cNvSpPr txBox="1"/>
          <p:nvPr/>
        </p:nvSpPr>
        <p:spPr>
          <a:xfrm>
            <a:off x="3130894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FB17A32A-797F-2842-BCDC-A233C477F509}"/>
              </a:ext>
            </a:extLst>
          </p:cNvPr>
          <p:cNvSpPr txBox="1"/>
          <p:nvPr/>
        </p:nvSpPr>
        <p:spPr>
          <a:xfrm>
            <a:off x="5121059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5CD4C55-FFF8-EA43-8E2F-7D2B2EC26CC4}"/>
              </a:ext>
            </a:extLst>
          </p:cNvPr>
          <p:cNvSpPr txBox="1"/>
          <p:nvPr/>
        </p:nvSpPr>
        <p:spPr>
          <a:xfrm>
            <a:off x="7089708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724A30C3-E550-CB44-BA6D-EFA8A0F2556E}"/>
              </a:ext>
            </a:extLst>
          </p:cNvPr>
          <p:cNvSpPr txBox="1"/>
          <p:nvPr/>
        </p:nvSpPr>
        <p:spPr>
          <a:xfrm>
            <a:off x="9047600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Linear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51C4E6E7-6C98-1B4B-B84D-F02F3723EFBA}"/>
              </a:ext>
            </a:extLst>
          </p:cNvPr>
          <p:cNvSpPr/>
          <p:nvPr/>
        </p:nvSpPr>
        <p:spPr>
          <a:xfrm>
            <a:off x="2577031" y="2393818"/>
            <a:ext cx="1443128" cy="144312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60FAEDE-38A2-6C4D-9ADE-3C3689333500}"/>
              </a:ext>
            </a:extLst>
          </p:cNvPr>
          <p:cNvSpPr/>
          <p:nvPr/>
        </p:nvSpPr>
        <p:spPr>
          <a:xfrm>
            <a:off x="4554535" y="2393818"/>
            <a:ext cx="1443128" cy="144312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08B4CB7-3BDF-404B-BA4C-D43E1F379CB5}"/>
              </a:ext>
            </a:extLst>
          </p:cNvPr>
          <p:cNvSpPr/>
          <p:nvPr/>
        </p:nvSpPr>
        <p:spPr>
          <a:xfrm>
            <a:off x="6532039" y="2393818"/>
            <a:ext cx="1443128" cy="144312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440A976-1CD0-344E-B0EE-05AF848B357C}"/>
              </a:ext>
            </a:extLst>
          </p:cNvPr>
          <p:cNvSpPr/>
          <p:nvPr/>
        </p:nvSpPr>
        <p:spPr>
          <a:xfrm>
            <a:off x="8509544" y="2393818"/>
            <a:ext cx="1443128" cy="144312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BF29D58-F9AC-E24A-8D91-FD04A3EB91A7}"/>
              </a:ext>
            </a:extLst>
          </p:cNvPr>
          <p:cNvSpPr/>
          <p:nvPr/>
        </p:nvSpPr>
        <p:spPr>
          <a:xfrm>
            <a:off x="1112772" y="1850382"/>
            <a:ext cx="9966456" cy="2301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2" h="21373" extrusionOk="0">
                <a:moveTo>
                  <a:pt x="19478" y="13022"/>
                </a:moveTo>
                <a:cubicBezTo>
                  <a:pt x="19298" y="17059"/>
                  <a:pt x="18443" y="20086"/>
                  <a:pt x="17437" y="19820"/>
                </a:cubicBezTo>
                <a:cubicBezTo>
                  <a:pt x="16444" y="19568"/>
                  <a:pt x="15647" y="16091"/>
                  <a:pt x="15601" y="11830"/>
                </a:cubicBezTo>
                <a:cubicBezTo>
                  <a:pt x="15559" y="7751"/>
                  <a:pt x="16196" y="4275"/>
                  <a:pt x="17068" y="3308"/>
                </a:cubicBezTo>
                <a:cubicBezTo>
                  <a:pt x="17208" y="3154"/>
                  <a:pt x="17358" y="3350"/>
                  <a:pt x="17460" y="3813"/>
                </a:cubicBezTo>
                <a:cubicBezTo>
                  <a:pt x="17558" y="4247"/>
                  <a:pt x="17695" y="4527"/>
                  <a:pt x="17848" y="4513"/>
                </a:cubicBezTo>
                <a:cubicBezTo>
                  <a:pt x="18119" y="4485"/>
                  <a:pt x="18341" y="3546"/>
                  <a:pt x="18354" y="2383"/>
                </a:cubicBezTo>
                <a:cubicBezTo>
                  <a:pt x="18367" y="1093"/>
                  <a:pt x="18129" y="42"/>
                  <a:pt x="17835" y="42"/>
                </a:cubicBezTo>
                <a:cubicBezTo>
                  <a:pt x="17662" y="42"/>
                  <a:pt x="17512" y="407"/>
                  <a:pt x="17417" y="953"/>
                </a:cubicBezTo>
                <a:cubicBezTo>
                  <a:pt x="17355" y="1318"/>
                  <a:pt x="17267" y="1570"/>
                  <a:pt x="17162" y="1640"/>
                </a:cubicBezTo>
                <a:cubicBezTo>
                  <a:pt x="16072" y="2453"/>
                  <a:pt x="15239" y="6532"/>
                  <a:pt x="15239" y="11438"/>
                </a:cubicBezTo>
                <a:lnTo>
                  <a:pt x="15239" y="11438"/>
                </a:lnTo>
                <a:cubicBezTo>
                  <a:pt x="15239" y="16204"/>
                  <a:pt x="14308" y="20058"/>
                  <a:pt x="13188" y="19820"/>
                </a:cubicBezTo>
                <a:cubicBezTo>
                  <a:pt x="12185" y="19610"/>
                  <a:pt x="11372" y="16119"/>
                  <a:pt x="11330" y="11816"/>
                </a:cubicBezTo>
                <a:cubicBezTo>
                  <a:pt x="11287" y="7737"/>
                  <a:pt x="11924" y="4261"/>
                  <a:pt x="12796" y="3294"/>
                </a:cubicBezTo>
                <a:cubicBezTo>
                  <a:pt x="12936" y="3140"/>
                  <a:pt x="13087" y="3336"/>
                  <a:pt x="13188" y="3799"/>
                </a:cubicBezTo>
                <a:cubicBezTo>
                  <a:pt x="13286" y="4233"/>
                  <a:pt x="13423" y="4513"/>
                  <a:pt x="13577" y="4499"/>
                </a:cubicBezTo>
                <a:cubicBezTo>
                  <a:pt x="13848" y="4471"/>
                  <a:pt x="14070" y="3532"/>
                  <a:pt x="14083" y="2369"/>
                </a:cubicBezTo>
                <a:cubicBezTo>
                  <a:pt x="14096" y="1079"/>
                  <a:pt x="13857" y="28"/>
                  <a:pt x="13563" y="28"/>
                </a:cubicBezTo>
                <a:cubicBezTo>
                  <a:pt x="13390" y="28"/>
                  <a:pt x="13240" y="393"/>
                  <a:pt x="13145" y="939"/>
                </a:cubicBezTo>
                <a:cubicBezTo>
                  <a:pt x="13083" y="1304"/>
                  <a:pt x="12995" y="1556"/>
                  <a:pt x="12891" y="1626"/>
                </a:cubicBezTo>
                <a:cubicBezTo>
                  <a:pt x="11800" y="2439"/>
                  <a:pt x="10967" y="6518"/>
                  <a:pt x="10967" y="11424"/>
                </a:cubicBezTo>
                <a:cubicBezTo>
                  <a:pt x="10967" y="16189"/>
                  <a:pt x="10036" y="20044"/>
                  <a:pt x="8916" y="19806"/>
                </a:cubicBezTo>
                <a:cubicBezTo>
                  <a:pt x="7914" y="19596"/>
                  <a:pt x="7100" y="16105"/>
                  <a:pt x="7058" y="11802"/>
                </a:cubicBezTo>
                <a:cubicBezTo>
                  <a:pt x="7016" y="7723"/>
                  <a:pt x="7652" y="4247"/>
                  <a:pt x="8524" y="3280"/>
                </a:cubicBezTo>
                <a:cubicBezTo>
                  <a:pt x="8665" y="3126"/>
                  <a:pt x="8815" y="3322"/>
                  <a:pt x="8916" y="3785"/>
                </a:cubicBezTo>
                <a:cubicBezTo>
                  <a:pt x="9014" y="4219"/>
                  <a:pt x="9151" y="4499"/>
                  <a:pt x="9305" y="4485"/>
                </a:cubicBezTo>
                <a:cubicBezTo>
                  <a:pt x="9576" y="4457"/>
                  <a:pt x="9798" y="3518"/>
                  <a:pt x="9811" y="2355"/>
                </a:cubicBezTo>
                <a:cubicBezTo>
                  <a:pt x="9824" y="1065"/>
                  <a:pt x="9586" y="14"/>
                  <a:pt x="9292" y="14"/>
                </a:cubicBezTo>
                <a:cubicBezTo>
                  <a:pt x="9119" y="14"/>
                  <a:pt x="8968" y="378"/>
                  <a:pt x="8874" y="925"/>
                </a:cubicBezTo>
                <a:cubicBezTo>
                  <a:pt x="8812" y="1290"/>
                  <a:pt x="8724" y="1542"/>
                  <a:pt x="8619" y="1612"/>
                </a:cubicBezTo>
                <a:cubicBezTo>
                  <a:pt x="7528" y="2425"/>
                  <a:pt x="6695" y="6504"/>
                  <a:pt x="6695" y="11410"/>
                </a:cubicBezTo>
                <a:cubicBezTo>
                  <a:pt x="6695" y="16175"/>
                  <a:pt x="5765" y="20030"/>
                  <a:pt x="4645" y="19792"/>
                </a:cubicBezTo>
                <a:cubicBezTo>
                  <a:pt x="3642" y="19582"/>
                  <a:pt x="2829" y="16091"/>
                  <a:pt x="2786" y="11788"/>
                </a:cubicBezTo>
                <a:cubicBezTo>
                  <a:pt x="2744" y="7709"/>
                  <a:pt x="3381" y="4233"/>
                  <a:pt x="4253" y="3266"/>
                </a:cubicBezTo>
                <a:cubicBezTo>
                  <a:pt x="4393" y="3112"/>
                  <a:pt x="4543" y="3308"/>
                  <a:pt x="4645" y="3771"/>
                </a:cubicBezTo>
                <a:cubicBezTo>
                  <a:pt x="4743" y="4205"/>
                  <a:pt x="4880" y="4485"/>
                  <a:pt x="5033" y="4471"/>
                </a:cubicBezTo>
                <a:cubicBezTo>
                  <a:pt x="5304" y="4443"/>
                  <a:pt x="5526" y="3504"/>
                  <a:pt x="5539" y="2341"/>
                </a:cubicBezTo>
                <a:cubicBezTo>
                  <a:pt x="5552" y="1051"/>
                  <a:pt x="5314" y="0"/>
                  <a:pt x="5020" y="0"/>
                </a:cubicBezTo>
                <a:cubicBezTo>
                  <a:pt x="4847" y="0"/>
                  <a:pt x="4697" y="364"/>
                  <a:pt x="4602" y="911"/>
                </a:cubicBezTo>
                <a:cubicBezTo>
                  <a:pt x="4540" y="1276"/>
                  <a:pt x="4449" y="1528"/>
                  <a:pt x="4347" y="1598"/>
                </a:cubicBezTo>
                <a:cubicBezTo>
                  <a:pt x="3394" y="2299"/>
                  <a:pt x="2639" y="5509"/>
                  <a:pt x="2463" y="9588"/>
                </a:cubicBezTo>
                <a:cubicBezTo>
                  <a:pt x="2427" y="10386"/>
                  <a:pt x="2267" y="10961"/>
                  <a:pt x="2078" y="10961"/>
                </a:cubicBezTo>
                <a:lnTo>
                  <a:pt x="183" y="10961"/>
                </a:lnTo>
                <a:cubicBezTo>
                  <a:pt x="99" y="10961"/>
                  <a:pt x="20" y="11199"/>
                  <a:pt x="4" y="11564"/>
                </a:cubicBezTo>
                <a:cubicBezTo>
                  <a:pt x="-19" y="12055"/>
                  <a:pt x="66" y="12475"/>
                  <a:pt x="177" y="12475"/>
                </a:cubicBezTo>
                <a:lnTo>
                  <a:pt x="2110" y="12475"/>
                </a:lnTo>
                <a:cubicBezTo>
                  <a:pt x="2290" y="12475"/>
                  <a:pt x="2447" y="12994"/>
                  <a:pt x="2489" y="13751"/>
                </a:cubicBezTo>
                <a:cubicBezTo>
                  <a:pt x="2734" y="18110"/>
                  <a:pt x="3652" y="21362"/>
                  <a:pt x="4743" y="21362"/>
                </a:cubicBezTo>
                <a:cubicBezTo>
                  <a:pt x="5703" y="21362"/>
                  <a:pt x="6529" y="18839"/>
                  <a:pt x="6878" y="15264"/>
                </a:cubicBezTo>
                <a:cubicBezTo>
                  <a:pt x="7231" y="18839"/>
                  <a:pt x="8054" y="21362"/>
                  <a:pt x="9014" y="21362"/>
                </a:cubicBezTo>
                <a:cubicBezTo>
                  <a:pt x="9974" y="21362"/>
                  <a:pt x="10801" y="18839"/>
                  <a:pt x="11150" y="15264"/>
                </a:cubicBezTo>
                <a:cubicBezTo>
                  <a:pt x="11503" y="18839"/>
                  <a:pt x="12326" y="21362"/>
                  <a:pt x="13286" y="21362"/>
                </a:cubicBezTo>
                <a:cubicBezTo>
                  <a:pt x="14246" y="21362"/>
                  <a:pt x="15072" y="18839"/>
                  <a:pt x="15425" y="15264"/>
                </a:cubicBezTo>
                <a:cubicBezTo>
                  <a:pt x="15765" y="18699"/>
                  <a:pt x="16542" y="21179"/>
                  <a:pt x="17450" y="21362"/>
                </a:cubicBezTo>
                <a:cubicBezTo>
                  <a:pt x="18639" y="21600"/>
                  <a:pt x="19644" y="17970"/>
                  <a:pt x="19844" y="13148"/>
                </a:cubicBezTo>
                <a:cubicBezTo>
                  <a:pt x="19860" y="12769"/>
                  <a:pt x="19938" y="12489"/>
                  <a:pt x="20030" y="12489"/>
                </a:cubicBezTo>
                <a:lnTo>
                  <a:pt x="21379" y="12489"/>
                </a:lnTo>
                <a:cubicBezTo>
                  <a:pt x="21463" y="12489"/>
                  <a:pt x="21542" y="12251"/>
                  <a:pt x="21558" y="11886"/>
                </a:cubicBezTo>
                <a:cubicBezTo>
                  <a:pt x="21581" y="11396"/>
                  <a:pt x="21496" y="10975"/>
                  <a:pt x="21385" y="10975"/>
                </a:cubicBezTo>
                <a:lnTo>
                  <a:pt x="19948" y="10975"/>
                </a:lnTo>
                <a:cubicBezTo>
                  <a:pt x="19687" y="11003"/>
                  <a:pt x="19478" y="11900"/>
                  <a:pt x="19478" y="13022"/>
                </a:cubicBezTo>
                <a:lnTo>
                  <a:pt x="19478" y="1302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FEA707-DB59-E748-9368-82EF783E2432}"/>
              </a:ext>
            </a:extLst>
          </p:cNvPr>
          <p:cNvSpPr txBox="1"/>
          <p:nvPr/>
        </p:nvSpPr>
        <p:spPr>
          <a:xfrm>
            <a:off x="3828772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09FBE8A-6110-8048-8B70-E16928AB6109}"/>
              </a:ext>
            </a:extLst>
          </p:cNvPr>
          <p:cNvSpPr txBox="1"/>
          <p:nvPr/>
        </p:nvSpPr>
        <p:spPr>
          <a:xfrm>
            <a:off x="5743634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CD14573E-BE62-964B-B1DB-A25ACFBFF843}"/>
              </a:ext>
            </a:extLst>
          </p:cNvPr>
          <p:cNvSpPr txBox="1"/>
          <p:nvPr/>
        </p:nvSpPr>
        <p:spPr>
          <a:xfrm>
            <a:off x="7776828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7F5F124-34D2-8E46-AD49-219C3936EB57}"/>
              </a:ext>
            </a:extLst>
          </p:cNvPr>
          <p:cNvSpPr txBox="1"/>
          <p:nvPr/>
        </p:nvSpPr>
        <p:spPr>
          <a:xfrm>
            <a:off x="9691690" y="1747487"/>
            <a:ext cx="7257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453FF9-88D4-FA4A-97DC-2DC83B280452}"/>
              </a:ext>
            </a:extLst>
          </p:cNvPr>
          <p:cNvGrpSpPr/>
          <p:nvPr/>
        </p:nvGrpSpPr>
        <p:grpSpPr>
          <a:xfrm>
            <a:off x="2527616" y="4255020"/>
            <a:ext cx="1541957" cy="1013154"/>
            <a:chOff x="332936" y="2720099"/>
            <a:chExt cx="2975111" cy="1013154"/>
          </a:xfrm>
        </p:grpSpPr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FD3EC7FB-C140-444C-98E5-999A77AEC24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14">
              <a:extLst>
                <a:ext uri="{FF2B5EF4-FFF2-40B4-BE49-F238E27FC236}">
                  <a16:creationId xmlns:a16="http://schemas.microsoft.com/office/drawing/2014/main" id="{B6D14566-A044-3A4F-8BEF-96ADE2F34C5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3661BF-207B-3F48-9061-FD31B451CF30}"/>
              </a:ext>
            </a:extLst>
          </p:cNvPr>
          <p:cNvGrpSpPr/>
          <p:nvPr/>
        </p:nvGrpSpPr>
        <p:grpSpPr>
          <a:xfrm>
            <a:off x="4505120" y="4255020"/>
            <a:ext cx="1541957" cy="1013154"/>
            <a:chOff x="332936" y="2720099"/>
            <a:chExt cx="2975111" cy="1013154"/>
          </a:xfrm>
        </p:grpSpPr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CC4D9EA6-76E9-0D4C-93BE-0A3952877AF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17">
              <a:extLst>
                <a:ext uri="{FF2B5EF4-FFF2-40B4-BE49-F238E27FC236}">
                  <a16:creationId xmlns:a16="http://schemas.microsoft.com/office/drawing/2014/main" id="{E9EE6BC3-73F4-1147-95CB-1E111A93728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FF5E5A-E042-A440-8DF9-A011B05E6B19}"/>
              </a:ext>
            </a:extLst>
          </p:cNvPr>
          <p:cNvGrpSpPr/>
          <p:nvPr/>
        </p:nvGrpSpPr>
        <p:grpSpPr>
          <a:xfrm>
            <a:off x="6482624" y="4255020"/>
            <a:ext cx="1541957" cy="1013154"/>
            <a:chOff x="332936" y="2720099"/>
            <a:chExt cx="2975111" cy="1013154"/>
          </a:xfrm>
        </p:grpSpPr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CDABB195-87FB-BB4F-BF23-40CAD3A4FEB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0">
              <a:extLst>
                <a:ext uri="{FF2B5EF4-FFF2-40B4-BE49-F238E27FC236}">
                  <a16:creationId xmlns:a16="http://schemas.microsoft.com/office/drawing/2014/main" id="{F77AA540-9E29-4146-A2D7-1F70D74A59E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F9ABE0-8E2E-F640-A449-AF39E9EDB29F}"/>
              </a:ext>
            </a:extLst>
          </p:cNvPr>
          <p:cNvGrpSpPr/>
          <p:nvPr/>
        </p:nvGrpSpPr>
        <p:grpSpPr>
          <a:xfrm>
            <a:off x="8460129" y="4255020"/>
            <a:ext cx="1541957" cy="1013154"/>
            <a:chOff x="332936" y="2720099"/>
            <a:chExt cx="2975111" cy="1013154"/>
          </a:xfrm>
        </p:grpSpPr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FBA9D6A0-6448-EE45-BF88-7A3F5331766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3">
              <a:extLst>
                <a:ext uri="{FF2B5EF4-FFF2-40B4-BE49-F238E27FC236}">
                  <a16:creationId xmlns:a16="http://schemas.microsoft.com/office/drawing/2014/main" id="{5E0BE1B3-C066-324A-9522-FAE10B40A5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6" name="Graphic 24" descr="Brainstorm">
            <a:extLst>
              <a:ext uri="{FF2B5EF4-FFF2-40B4-BE49-F238E27FC236}">
                <a16:creationId xmlns:a16="http://schemas.microsoft.com/office/drawing/2014/main" id="{3A31B1F8-41D7-964C-82A3-A26D39490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2354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5" descr="Bullseye">
            <a:extLst>
              <a:ext uri="{FF2B5EF4-FFF2-40B4-BE49-F238E27FC236}">
                <a16:creationId xmlns:a16="http://schemas.microsoft.com/office/drawing/2014/main" id="{A3678815-9EEB-284C-B587-D07B1ADC4E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4850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6" descr="Database">
            <a:extLst>
              <a:ext uri="{FF2B5EF4-FFF2-40B4-BE49-F238E27FC236}">
                <a16:creationId xmlns:a16="http://schemas.microsoft.com/office/drawing/2014/main" id="{321305CA-4409-8D4F-B5C3-2EB68EBF62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29858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7" descr="Research">
            <a:extLst>
              <a:ext uri="{FF2B5EF4-FFF2-40B4-BE49-F238E27FC236}">
                <a16:creationId xmlns:a16="http://schemas.microsoft.com/office/drawing/2014/main" id="{D3C7723F-7A44-9644-9CE0-A82F702196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7363" y="2591637"/>
            <a:ext cx="1047490" cy="10474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29">
            <a:extLst>
              <a:ext uri="{FF2B5EF4-FFF2-40B4-BE49-F238E27FC236}">
                <a16:creationId xmlns:a16="http://schemas.microsoft.com/office/drawing/2014/main" id="{3794CB59-9E16-1C4C-8362-CC7992606216}"/>
              </a:ext>
            </a:extLst>
          </p:cNvPr>
          <p:cNvSpPr txBox="1"/>
          <p:nvPr/>
        </p:nvSpPr>
        <p:spPr>
          <a:xfrm>
            <a:off x="3130894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FB17A32A-797F-2842-BCDC-A233C477F509}"/>
              </a:ext>
            </a:extLst>
          </p:cNvPr>
          <p:cNvSpPr txBox="1"/>
          <p:nvPr/>
        </p:nvSpPr>
        <p:spPr>
          <a:xfrm>
            <a:off x="5121059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5CD4C55-FFF8-EA43-8E2F-7D2B2EC26CC4}"/>
              </a:ext>
            </a:extLst>
          </p:cNvPr>
          <p:cNvSpPr txBox="1"/>
          <p:nvPr/>
        </p:nvSpPr>
        <p:spPr>
          <a:xfrm>
            <a:off x="7089708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724A30C3-E550-CB44-BA6D-EFA8A0F2556E}"/>
              </a:ext>
            </a:extLst>
          </p:cNvPr>
          <p:cNvSpPr txBox="1"/>
          <p:nvPr/>
        </p:nvSpPr>
        <p:spPr>
          <a:xfrm>
            <a:off x="9047600" y="1891039"/>
            <a:ext cx="59561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81504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9177</TotalTime>
  <Words>217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Linear Process – Slide Template</vt:lpstr>
      <vt:lpstr>4-Step Linear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Linear Process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2022-03-04T18:12:43Z</dcterms:modified>
  <cp:category>Charts &amp; Diagrams</cp:category>
</cp:coreProperties>
</file>