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8"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0" d="100"/>
          <a:sy n="130" d="100"/>
        </p:scale>
        <p:origin x="120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8832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2276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5502222" y="4050343"/>
            <a:ext cx="2194560" cy="952227"/>
            <a:chOff x="8921977" y="1394910"/>
            <a:chExt cx="2926080" cy="1269634"/>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5110575" y="5170384"/>
            <a:ext cx="2194560" cy="952227"/>
            <a:chOff x="8921977" y="4001571"/>
            <a:chExt cx="2926080" cy="1269634"/>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738663"/>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441445" y="1065730"/>
            <a:ext cx="2194560" cy="2298747"/>
            <a:chOff x="332936" y="2555951"/>
            <a:chExt cx="2926080" cy="3064996"/>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6285516" y="1810259"/>
            <a:ext cx="2194560" cy="952227"/>
            <a:chOff x="8921977" y="1394910"/>
            <a:chExt cx="2926080" cy="1269634"/>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a:t>
              </a:r>
            </a:p>
          </p:txBody>
        </p:sp>
      </p:grpSp>
      <p:grpSp>
        <p:nvGrpSpPr>
          <p:cNvPr id="4" name="Group 3">
            <a:extLst>
              <a:ext uri="{FF2B5EF4-FFF2-40B4-BE49-F238E27FC236}">
                <a16:creationId xmlns:a16="http://schemas.microsoft.com/office/drawing/2014/main" id="{A8203F56-8C29-4FF1-BB45-B71D23CE4DAE}"/>
              </a:ext>
            </a:extLst>
          </p:cNvPr>
          <p:cNvGrpSpPr/>
          <p:nvPr/>
        </p:nvGrpSpPr>
        <p:grpSpPr>
          <a:xfrm>
            <a:off x="1597333" y="1219199"/>
            <a:ext cx="3985211" cy="5092233"/>
            <a:chOff x="1597333" y="1219199"/>
            <a:chExt cx="3985211" cy="5092233"/>
          </a:xfrm>
        </p:grpSpPr>
        <p:sp>
          <p:nvSpPr>
            <p:cNvPr id="31" name="Shape">
              <a:extLst>
                <a:ext uri="{FF2B5EF4-FFF2-40B4-BE49-F238E27FC236}">
                  <a16:creationId xmlns:a16="http://schemas.microsoft.com/office/drawing/2014/main" id="{C61E0F7B-46B5-47D9-B215-86E134BB3608}"/>
                </a:ext>
              </a:extLst>
            </p:cNvPr>
            <p:cNvSpPr/>
            <p:nvPr/>
          </p:nvSpPr>
          <p:spPr>
            <a:xfrm>
              <a:off x="3559970" y="1219199"/>
              <a:ext cx="2022574" cy="1957102"/>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32" name="Freeform: Shape 31">
              <a:extLst>
                <a:ext uri="{FF2B5EF4-FFF2-40B4-BE49-F238E27FC236}">
                  <a16:creationId xmlns:a16="http://schemas.microsoft.com/office/drawing/2014/main" id="{2C66594C-DD7F-45A9-A168-811B65058BCD}"/>
                </a:ext>
              </a:extLst>
            </p:cNvPr>
            <p:cNvSpPr/>
            <p:nvPr/>
          </p:nvSpPr>
          <p:spPr>
            <a:xfrm>
              <a:off x="3107041" y="2657368"/>
              <a:ext cx="1966139" cy="1358744"/>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0" name="Freeform: Shape 39">
              <a:extLst>
                <a:ext uri="{FF2B5EF4-FFF2-40B4-BE49-F238E27FC236}">
                  <a16:creationId xmlns:a16="http://schemas.microsoft.com/office/drawing/2014/main" id="{BDA33C59-A977-45E5-876B-8AB65BCF0F8A}"/>
                </a:ext>
              </a:extLst>
            </p:cNvPr>
            <p:cNvSpPr/>
            <p:nvPr/>
          </p:nvSpPr>
          <p:spPr>
            <a:xfrm>
              <a:off x="2367937" y="3703699"/>
              <a:ext cx="2283813" cy="1563909"/>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1" name="Freeform: Shape 40">
              <a:extLst>
                <a:ext uri="{FF2B5EF4-FFF2-40B4-BE49-F238E27FC236}">
                  <a16:creationId xmlns:a16="http://schemas.microsoft.com/office/drawing/2014/main" id="{DDD34665-C2D0-4725-91DC-E20780F63EBA}"/>
                </a:ext>
              </a:extLst>
            </p:cNvPr>
            <p:cNvSpPr/>
            <p:nvPr/>
          </p:nvSpPr>
          <p:spPr>
            <a:xfrm>
              <a:off x="4862601" y="2657368"/>
              <a:ext cx="428219"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2" name="Freeform: Shape 41">
              <a:extLst>
                <a:ext uri="{FF2B5EF4-FFF2-40B4-BE49-F238E27FC236}">
                  <a16:creationId xmlns:a16="http://schemas.microsoft.com/office/drawing/2014/main" id="{A170701E-9BEB-4257-B8FF-1BBA8A515251}"/>
                </a:ext>
              </a:extLst>
            </p:cNvPr>
            <p:cNvSpPr/>
            <p:nvPr/>
          </p:nvSpPr>
          <p:spPr>
            <a:xfrm>
              <a:off x="4441647" y="3703699"/>
              <a:ext cx="426853"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Freeform: Shape 43">
              <a:extLst>
                <a:ext uri="{FF2B5EF4-FFF2-40B4-BE49-F238E27FC236}">
                  <a16:creationId xmlns:a16="http://schemas.microsoft.com/office/drawing/2014/main" id="{696A5E79-02D5-4C08-A7ED-78E2CB79AA30}"/>
                </a:ext>
              </a:extLst>
            </p:cNvPr>
            <p:cNvSpPr/>
            <p:nvPr/>
          </p:nvSpPr>
          <p:spPr>
            <a:xfrm>
              <a:off x="1597333" y="4747523"/>
              <a:ext cx="2630447" cy="1563909"/>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5" name="Freeform: Shape 44">
              <a:extLst>
                <a:ext uri="{FF2B5EF4-FFF2-40B4-BE49-F238E27FC236}">
                  <a16:creationId xmlns:a16="http://schemas.microsoft.com/office/drawing/2014/main" id="{EB879DFF-1D55-4F0F-B215-050383249D97}"/>
                </a:ext>
              </a:extLst>
            </p:cNvPr>
            <p:cNvSpPr/>
            <p:nvPr/>
          </p:nvSpPr>
          <p:spPr>
            <a:xfrm flipH="1">
              <a:off x="4019807" y="4747525"/>
              <a:ext cx="427737"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49" name="Graphic 48" descr="Coins with solid fill">
            <a:extLst>
              <a:ext uri="{FF2B5EF4-FFF2-40B4-BE49-F238E27FC236}">
                <a16:creationId xmlns:a16="http://schemas.microsoft.com/office/drawing/2014/main" id="{7CF76DD0-C1F8-4EA8-A0ED-8BB1C35253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30667" y="4954524"/>
            <a:ext cx="1149908" cy="1149908"/>
          </a:xfrm>
          <a:prstGeom prst="rect">
            <a:avLst/>
          </a:prstGeom>
        </p:spPr>
      </p:pic>
      <p:pic>
        <p:nvPicPr>
          <p:cNvPr id="48" name="Graphic 47" descr="Gears">
            <a:extLst>
              <a:ext uri="{FF2B5EF4-FFF2-40B4-BE49-F238E27FC236}">
                <a16:creationId xmlns:a16="http://schemas.microsoft.com/office/drawing/2014/main" id="{EE16473F-1DA1-4850-8A35-996207F116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37716" y="3752837"/>
            <a:ext cx="934148" cy="934148"/>
          </a:xfrm>
          <a:prstGeom prst="rect">
            <a:avLst/>
          </a:prstGeom>
          <a:effectLst>
            <a:outerShdw blurRad="50800" dist="38100" dir="2700000" algn="tl" rotWithShape="0">
              <a:prstClr val="black">
                <a:alpha val="40000"/>
              </a:prstClr>
            </a:outerShdw>
          </a:effectLst>
        </p:spPr>
      </p:pic>
      <p:pic>
        <p:nvPicPr>
          <p:cNvPr id="47" name="Graphic 46" descr="Stopwatch">
            <a:extLst>
              <a:ext uri="{FF2B5EF4-FFF2-40B4-BE49-F238E27FC236}">
                <a16:creationId xmlns:a16="http://schemas.microsoft.com/office/drawing/2014/main" id="{FDA71CE5-971B-4A9E-A8ED-4372C41E97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0448" y="2749791"/>
            <a:ext cx="849226" cy="849226"/>
          </a:xfrm>
          <a:prstGeom prst="rect">
            <a:avLst/>
          </a:prstGeom>
        </p:spPr>
      </p:pic>
      <p:pic>
        <p:nvPicPr>
          <p:cNvPr id="46" name="Graphic 45" descr="Lightbulb">
            <a:extLst>
              <a:ext uri="{FF2B5EF4-FFF2-40B4-BE49-F238E27FC236}">
                <a16:creationId xmlns:a16="http://schemas.microsoft.com/office/drawing/2014/main" id="{F3BEFF4D-D55F-47AC-B4B9-700C2B206D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189103" y="1652872"/>
            <a:ext cx="764303" cy="764303"/>
          </a:xfrm>
          <a:prstGeom prst="rect">
            <a:avLst/>
          </a:prstGeom>
        </p:spPr>
      </p:pic>
      <p:grpSp>
        <p:nvGrpSpPr>
          <p:cNvPr id="53" name="Group 52">
            <a:extLst>
              <a:ext uri="{FF2B5EF4-FFF2-40B4-BE49-F238E27FC236}">
                <a16:creationId xmlns:a16="http://schemas.microsoft.com/office/drawing/2014/main" id="{146047BA-1A2E-4595-9761-400FF8EB616E}"/>
              </a:ext>
            </a:extLst>
          </p:cNvPr>
          <p:cNvGrpSpPr/>
          <p:nvPr/>
        </p:nvGrpSpPr>
        <p:grpSpPr>
          <a:xfrm>
            <a:off x="5893869" y="2930301"/>
            <a:ext cx="2194560" cy="952227"/>
            <a:chOff x="8921977" y="1394910"/>
            <a:chExt cx="2926080" cy="1269634"/>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a:t>
              </a:r>
            </a:p>
          </p:txBody>
        </p:sp>
      </p:grpSp>
    </p:spTree>
    <p:extLst>
      <p:ext uri="{BB962C8B-B14F-4D97-AF65-F5344CB8AC3E}">
        <p14:creationId xmlns:p14="http://schemas.microsoft.com/office/powerpoint/2010/main" val="336762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4-Step </a:t>
            </a:r>
            <a:r>
              <a:rPr lang="en-US"/>
              <a:t>Rising Arrow </a:t>
            </a:r>
            <a:r>
              <a:rPr lang="en-US" dirty="0"/>
              <a:t>–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5502222" y="4050343"/>
            <a:ext cx="2194560" cy="952227"/>
            <a:chOff x="8921977" y="1394910"/>
            <a:chExt cx="2926080" cy="1269634"/>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5110575" y="5170384"/>
            <a:ext cx="2194560" cy="952227"/>
            <a:chOff x="8921977" y="4001571"/>
            <a:chExt cx="2926080" cy="1269634"/>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738663"/>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441445" y="1065730"/>
            <a:ext cx="2194560" cy="2298747"/>
            <a:chOff x="332936" y="2555951"/>
            <a:chExt cx="2926080" cy="3064996"/>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6285516" y="1810259"/>
            <a:ext cx="2194560" cy="952227"/>
            <a:chOff x="8921977" y="1394910"/>
            <a:chExt cx="2926080" cy="1269634"/>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a:t>
              </a:r>
            </a:p>
          </p:txBody>
        </p:sp>
      </p:grpSp>
      <p:grpSp>
        <p:nvGrpSpPr>
          <p:cNvPr id="4" name="Group 3">
            <a:extLst>
              <a:ext uri="{FF2B5EF4-FFF2-40B4-BE49-F238E27FC236}">
                <a16:creationId xmlns:a16="http://schemas.microsoft.com/office/drawing/2014/main" id="{A04150D1-D014-459E-8A18-0E5EE0D9B6C5}"/>
              </a:ext>
            </a:extLst>
          </p:cNvPr>
          <p:cNvGrpSpPr/>
          <p:nvPr/>
        </p:nvGrpSpPr>
        <p:grpSpPr>
          <a:xfrm>
            <a:off x="1597333" y="1219199"/>
            <a:ext cx="3985211" cy="5092233"/>
            <a:chOff x="1597333" y="1219199"/>
            <a:chExt cx="3985211" cy="5092233"/>
          </a:xfrm>
        </p:grpSpPr>
        <p:sp>
          <p:nvSpPr>
            <p:cNvPr id="31" name="Shape">
              <a:extLst>
                <a:ext uri="{FF2B5EF4-FFF2-40B4-BE49-F238E27FC236}">
                  <a16:creationId xmlns:a16="http://schemas.microsoft.com/office/drawing/2014/main" id="{C61E0F7B-46B5-47D9-B215-86E134BB3608}"/>
                </a:ext>
              </a:extLst>
            </p:cNvPr>
            <p:cNvSpPr/>
            <p:nvPr/>
          </p:nvSpPr>
          <p:spPr>
            <a:xfrm>
              <a:off x="3559970" y="1219199"/>
              <a:ext cx="2022574" cy="1957102"/>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32" name="Freeform: Shape 31">
              <a:extLst>
                <a:ext uri="{FF2B5EF4-FFF2-40B4-BE49-F238E27FC236}">
                  <a16:creationId xmlns:a16="http://schemas.microsoft.com/office/drawing/2014/main" id="{2C66594C-DD7F-45A9-A168-811B65058BCD}"/>
                </a:ext>
              </a:extLst>
            </p:cNvPr>
            <p:cNvSpPr/>
            <p:nvPr/>
          </p:nvSpPr>
          <p:spPr>
            <a:xfrm>
              <a:off x="3107041" y="2657368"/>
              <a:ext cx="1966139" cy="1358744"/>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0" name="Freeform: Shape 39">
              <a:extLst>
                <a:ext uri="{FF2B5EF4-FFF2-40B4-BE49-F238E27FC236}">
                  <a16:creationId xmlns:a16="http://schemas.microsoft.com/office/drawing/2014/main" id="{BDA33C59-A977-45E5-876B-8AB65BCF0F8A}"/>
                </a:ext>
              </a:extLst>
            </p:cNvPr>
            <p:cNvSpPr/>
            <p:nvPr/>
          </p:nvSpPr>
          <p:spPr>
            <a:xfrm>
              <a:off x="2367937" y="3703699"/>
              <a:ext cx="2283813" cy="1563909"/>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1" name="Freeform: Shape 40">
              <a:extLst>
                <a:ext uri="{FF2B5EF4-FFF2-40B4-BE49-F238E27FC236}">
                  <a16:creationId xmlns:a16="http://schemas.microsoft.com/office/drawing/2014/main" id="{DDD34665-C2D0-4725-91DC-E20780F63EBA}"/>
                </a:ext>
              </a:extLst>
            </p:cNvPr>
            <p:cNvSpPr/>
            <p:nvPr/>
          </p:nvSpPr>
          <p:spPr>
            <a:xfrm>
              <a:off x="4862601" y="2657368"/>
              <a:ext cx="428219"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2" name="Freeform: Shape 41">
              <a:extLst>
                <a:ext uri="{FF2B5EF4-FFF2-40B4-BE49-F238E27FC236}">
                  <a16:creationId xmlns:a16="http://schemas.microsoft.com/office/drawing/2014/main" id="{A170701E-9BEB-4257-B8FF-1BBA8A515251}"/>
                </a:ext>
              </a:extLst>
            </p:cNvPr>
            <p:cNvSpPr/>
            <p:nvPr/>
          </p:nvSpPr>
          <p:spPr>
            <a:xfrm>
              <a:off x="4441647" y="3703699"/>
              <a:ext cx="426853"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Freeform: Shape 43">
              <a:extLst>
                <a:ext uri="{FF2B5EF4-FFF2-40B4-BE49-F238E27FC236}">
                  <a16:creationId xmlns:a16="http://schemas.microsoft.com/office/drawing/2014/main" id="{696A5E79-02D5-4C08-A7ED-78E2CB79AA30}"/>
                </a:ext>
              </a:extLst>
            </p:cNvPr>
            <p:cNvSpPr/>
            <p:nvPr/>
          </p:nvSpPr>
          <p:spPr>
            <a:xfrm>
              <a:off x="1597333" y="4747523"/>
              <a:ext cx="2630447" cy="1563909"/>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5" name="Freeform: Shape 44">
              <a:extLst>
                <a:ext uri="{FF2B5EF4-FFF2-40B4-BE49-F238E27FC236}">
                  <a16:creationId xmlns:a16="http://schemas.microsoft.com/office/drawing/2014/main" id="{EB879DFF-1D55-4F0F-B215-050383249D97}"/>
                </a:ext>
              </a:extLst>
            </p:cNvPr>
            <p:cNvSpPr/>
            <p:nvPr/>
          </p:nvSpPr>
          <p:spPr>
            <a:xfrm flipH="1">
              <a:off x="4019807" y="4747525"/>
              <a:ext cx="427737" cy="525615"/>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49" name="Graphic 48" descr="Coins with solid fill">
            <a:extLst>
              <a:ext uri="{FF2B5EF4-FFF2-40B4-BE49-F238E27FC236}">
                <a16:creationId xmlns:a16="http://schemas.microsoft.com/office/drawing/2014/main" id="{7CF76DD0-C1F8-4EA8-A0ED-8BB1C35253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30667" y="4954524"/>
            <a:ext cx="1149908" cy="1149908"/>
          </a:xfrm>
          <a:prstGeom prst="rect">
            <a:avLst/>
          </a:prstGeom>
        </p:spPr>
      </p:pic>
      <p:pic>
        <p:nvPicPr>
          <p:cNvPr id="48" name="Graphic 47" descr="Gears">
            <a:extLst>
              <a:ext uri="{FF2B5EF4-FFF2-40B4-BE49-F238E27FC236}">
                <a16:creationId xmlns:a16="http://schemas.microsoft.com/office/drawing/2014/main" id="{EE16473F-1DA1-4850-8A35-996207F116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37716" y="3752837"/>
            <a:ext cx="934148" cy="934148"/>
          </a:xfrm>
          <a:prstGeom prst="rect">
            <a:avLst/>
          </a:prstGeom>
          <a:effectLst>
            <a:outerShdw blurRad="50800" dist="38100" dir="2700000" algn="tl" rotWithShape="0">
              <a:prstClr val="black">
                <a:alpha val="40000"/>
              </a:prstClr>
            </a:outerShdw>
          </a:effectLst>
        </p:spPr>
      </p:pic>
      <p:pic>
        <p:nvPicPr>
          <p:cNvPr id="47" name="Graphic 46" descr="Stopwatch">
            <a:extLst>
              <a:ext uri="{FF2B5EF4-FFF2-40B4-BE49-F238E27FC236}">
                <a16:creationId xmlns:a16="http://schemas.microsoft.com/office/drawing/2014/main" id="{FDA71CE5-971B-4A9E-A8ED-4372C41E97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0448" y="2749791"/>
            <a:ext cx="849226" cy="849226"/>
          </a:xfrm>
          <a:prstGeom prst="rect">
            <a:avLst/>
          </a:prstGeom>
        </p:spPr>
      </p:pic>
      <p:pic>
        <p:nvPicPr>
          <p:cNvPr id="46" name="Graphic 45" descr="Lightbulb">
            <a:extLst>
              <a:ext uri="{FF2B5EF4-FFF2-40B4-BE49-F238E27FC236}">
                <a16:creationId xmlns:a16="http://schemas.microsoft.com/office/drawing/2014/main" id="{F3BEFF4D-D55F-47AC-B4B9-700C2B206D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189103" y="1652872"/>
            <a:ext cx="764303" cy="764303"/>
          </a:xfrm>
          <a:prstGeom prst="rect">
            <a:avLst/>
          </a:prstGeom>
        </p:spPr>
      </p:pic>
      <p:grpSp>
        <p:nvGrpSpPr>
          <p:cNvPr id="53" name="Group 52">
            <a:extLst>
              <a:ext uri="{FF2B5EF4-FFF2-40B4-BE49-F238E27FC236}">
                <a16:creationId xmlns:a16="http://schemas.microsoft.com/office/drawing/2014/main" id="{146047BA-1A2E-4595-9761-400FF8EB616E}"/>
              </a:ext>
            </a:extLst>
          </p:cNvPr>
          <p:cNvGrpSpPr/>
          <p:nvPr/>
        </p:nvGrpSpPr>
        <p:grpSpPr>
          <a:xfrm>
            <a:off x="5893869" y="2930301"/>
            <a:ext cx="2194560" cy="952227"/>
            <a:chOff x="8921977" y="1394910"/>
            <a:chExt cx="2926080" cy="1269634"/>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738663"/>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a:t>
              </a:r>
            </a:p>
          </p:txBody>
        </p:sp>
      </p:grpSp>
    </p:spTree>
    <p:extLst>
      <p:ext uri="{BB962C8B-B14F-4D97-AF65-F5344CB8AC3E}">
        <p14:creationId xmlns:p14="http://schemas.microsoft.com/office/powerpoint/2010/main" val="209165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10309</TotalTime>
  <Words>429</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4-Step Rising Arrow – Slide Template</vt:lpstr>
      <vt:lpstr>4-Step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4-Step Rising Arrow</dc:title>
  <dc:creator>PresentationGO.com</dc:creator>
  <dc:description>© Copyright PresentationGO.com</dc:description>
  <dcterms:created xsi:type="dcterms:W3CDTF">2014-11-26T05:14:11Z</dcterms:created>
  <dcterms:modified xsi:type="dcterms:W3CDTF">2021-03-09T15:54:39Z</dcterms:modified>
  <cp:category>Charts &amp; Diagrams</cp:category>
</cp:coreProperties>
</file>