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5" d="100"/>
          <a:sy n="125" d="100"/>
        </p:scale>
        <p:origin x="126"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98832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9138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3/9/2021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4-Step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7789460" y="3816293"/>
            <a:ext cx="2926080" cy="1105487"/>
            <a:chOff x="8921977" y="1466725"/>
            <a:chExt cx="2926080" cy="1105487"/>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phara.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7301780" y="5107672"/>
            <a:ext cx="2926080" cy="1105487"/>
            <a:chOff x="8921977" y="4073386"/>
            <a:chExt cx="2926080" cy="1105487"/>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phara.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588593" y="1242150"/>
            <a:ext cx="2926080" cy="2736703"/>
            <a:chOff x="332936" y="2627766"/>
            <a:chExt cx="2926080" cy="2736703"/>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8764820" y="1233537"/>
            <a:ext cx="2926080" cy="1105487"/>
            <a:chOff x="8921977" y="1466725"/>
            <a:chExt cx="2926080" cy="1105487"/>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phara. </a:t>
              </a:r>
            </a:p>
          </p:txBody>
        </p:sp>
      </p:grpSp>
      <p:grpSp>
        <p:nvGrpSpPr>
          <p:cNvPr id="3" name="Group 2">
            <a:extLst>
              <a:ext uri="{FF2B5EF4-FFF2-40B4-BE49-F238E27FC236}">
                <a16:creationId xmlns:a16="http://schemas.microsoft.com/office/drawing/2014/main" id="{6494AB3C-854E-487A-B8F6-8C55DEA2F999}"/>
              </a:ext>
            </a:extLst>
          </p:cNvPr>
          <p:cNvGrpSpPr/>
          <p:nvPr/>
        </p:nvGrpSpPr>
        <p:grpSpPr>
          <a:xfrm>
            <a:off x="3953646" y="822870"/>
            <a:ext cx="4291058" cy="5483041"/>
            <a:chOff x="3953646" y="822870"/>
            <a:chExt cx="4291058" cy="5483041"/>
          </a:xfrm>
        </p:grpSpPr>
        <p:sp>
          <p:nvSpPr>
            <p:cNvPr id="31" name="Shape">
              <a:extLst>
                <a:ext uri="{FF2B5EF4-FFF2-40B4-BE49-F238E27FC236}">
                  <a16:creationId xmlns:a16="http://schemas.microsoft.com/office/drawing/2014/main" id="{C61E0F7B-46B5-47D9-B215-86E134BB3608}"/>
                </a:ext>
              </a:extLst>
            </p:cNvPr>
            <p:cNvSpPr/>
            <p:nvPr/>
          </p:nvSpPr>
          <p:spPr>
            <a:xfrm>
              <a:off x="6066907" y="822870"/>
              <a:ext cx="2177797" cy="2107301"/>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32" name="Freeform: Shape 31">
              <a:extLst>
                <a:ext uri="{FF2B5EF4-FFF2-40B4-BE49-F238E27FC236}">
                  <a16:creationId xmlns:a16="http://schemas.microsoft.com/office/drawing/2014/main" id="{2C66594C-DD7F-45A9-A168-811B65058BCD}"/>
                </a:ext>
              </a:extLst>
            </p:cNvPr>
            <p:cNvSpPr/>
            <p:nvPr/>
          </p:nvSpPr>
          <p:spPr>
            <a:xfrm>
              <a:off x="5579219" y="2371413"/>
              <a:ext cx="2117032" cy="1463021"/>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BDA33C59-A977-45E5-876B-8AB65BCF0F8A}"/>
                </a:ext>
              </a:extLst>
            </p:cNvPr>
            <p:cNvSpPr/>
            <p:nvPr/>
          </p:nvSpPr>
          <p:spPr>
            <a:xfrm>
              <a:off x="4783390" y="3498045"/>
              <a:ext cx="2459085" cy="1683932"/>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DDD34665-C2D0-4725-91DC-E20780F63EBA}"/>
                </a:ext>
              </a:extLst>
            </p:cNvPr>
            <p:cNvSpPr/>
            <p:nvPr/>
          </p:nvSpPr>
          <p:spPr>
            <a:xfrm>
              <a:off x="7469510" y="2371413"/>
              <a:ext cx="461082" cy="565953"/>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A170701E-9BEB-4257-B8FF-1BBA8A515251}"/>
                </a:ext>
              </a:extLst>
            </p:cNvPr>
            <p:cNvSpPr/>
            <p:nvPr/>
          </p:nvSpPr>
          <p:spPr>
            <a:xfrm>
              <a:off x="7016249" y="3498045"/>
              <a:ext cx="459612" cy="565953"/>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696A5E79-02D5-4C08-A7ED-78E2CB79AA30}"/>
                </a:ext>
              </a:extLst>
            </p:cNvPr>
            <p:cNvSpPr/>
            <p:nvPr/>
          </p:nvSpPr>
          <p:spPr>
            <a:xfrm>
              <a:off x="3953646" y="4621979"/>
              <a:ext cx="2832323" cy="1683932"/>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EB879DFF-1D55-4F0F-B215-050383249D97}"/>
                </a:ext>
              </a:extLst>
            </p:cNvPr>
            <p:cNvSpPr/>
            <p:nvPr/>
          </p:nvSpPr>
          <p:spPr>
            <a:xfrm flipH="1">
              <a:off x="6562035" y="4621979"/>
              <a:ext cx="460564" cy="565953"/>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9" name="Graphic 48" descr="Coins with solid fill">
            <a:extLst>
              <a:ext uri="{FF2B5EF4-FFF2-40B4-BE49-F238E27FC236}">
                <a16:creationId xmlns:a16="http://schemas.microsoft.com/office/drawing/2014/main" id="{7CF76DD0-C1F8-4EA8-A0ED-8BB1C35253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35586" y="4844864"/>
            <a:ext cx="1238159" cy="1238159"/>
          </a:xfrm>
          <a:prstGeom prst="rect">
            <a:avLst/>
          </a:prstGeom>
        </p:spPr>
      </p:pic>
      <p:pic>
        <p:nvPicPr>
          <p:cNvPr id="48" name="Graphic 47" descr="Gears">
            <a:extLst>
              <a:ext uri="{FF2B5EF4-FFF2-40B4-BE49-F238E27FC236}">
                <a16:creationId xmlns:a16="http://schemas.microsoft.com/office/drawing/2014/main" id="{EE16473F-1DA1-4850-8A35-996207F116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96899" y="3550954"/>
            <a:ext cx="1005840" cy="1005840"/>
          </a:xfrm>
          <a:prstGeom prst="rect">
            <a:avLst/>
          </a:prstGeom>
          <a:effectLst>
            <a:outerShdw blurRad="50800" dist="38100" dir="2700000" algn="tl" rotWithShape="0">
              <a:prstClr val="black">
                <a:alpha val="40000"/>
              </a:prstClr>
            </a:outerShdw>
          </a:effectLst>
        </p:spPr>
      </p:pic>
      <p:pic>
        <p:nvPicPr>
          <p:cNvPr id="47" name="Graphic 46" descr="Stopwatch">
            <a:extLst>
              <a:ext uri="{FF2B5EF4-FFF2-40B4-BE49-F238E27FC236}">
                <a16:creationId xmlns:a16="http://schemas.microsoft.com/office/drawing/2014/main" id="{FDA71CE5-971B-4A9E-A8ED-4372C41E97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67422" y="2470929"/>
            <a:ext cx="914400" cy="914400"/>
          </a:xfrm>
          <a:prstGeom prst="rect">
            <a:avLst/>
          </a:prstGeom>
        </p:spPr>
      </p:pic>
      <p:pic>
        <p:nvPicPr>
          <p:cNvPr id="46" name="Graphic 45" descr="Lightbulb">
            <a:extLst>
              <a:ext uri="{FF2B5EF4-FFF2-40B4-BE49-F238E27FC236}">
                <a16:creationId xmlns:a16="http://schemas.microsoft.com/office/drawing/2014/main" id="{F3BEFF4D-D55F-47AC-B4B9-700C2B206D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44324" y="1289826"/>
            <a:ext cx="822960" cy="822960"/>
          </a:xfrm>
          <a:prstGeom prst="rect">
            <a:avLst/>
          </a:prstGeom>
        </p:spPr>
      </p:pic>
      <p:grpSp>
        <p:nvGrpSpPr>
          <p:cNvPr id="53" name="Group 52">
            <a:extLst>
              <a:ext uri="{FF2B5EF4-FFF2-40B4-BE49-F238E27FC236}">
                <a16:creationId xmlns:a16="http://schemas.microsoft.com/office/drawing/2014/main" id="{146047BA-1A2E-4595-9761-400FF8EB616E}"/>
              </a:ext>
            </a:extLst>
          </p:cNvPr>
          <p:cNvGrpSpPr/>
          <p:nvPr/>
        </p:nvGrpSpPr>
        <p:grpSpPr>
          <a:xfrm>
            <a:off x="8277140" y="2524915"/>
            <a:ext cx="2926080" cy="1105487"/>
            <a:chOff x="8921977" y="1466725"/>
            <a:chExt cx="2926080" cy="1105487"/>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phara. </a:t>
              </a:r>
            </a:p>
          </p:txBody>
        </p:sp>
      </p:grpSp>
    </p:spTree>
    <p:extLst>
      <p:ext uri="{BB962C8B-B14F-4D97-AF65-F5344CB8AC3E}">
        <p14:creationId xmlns:p14="http://schemas.microsoft.com/office/powerpoint/2010/main" val="336762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4-Step </a:t>
            </a:r>
            <a:r>
              <a:rPr lang="en-US"/>
              <a:t>Rising Arrow </a:t>
            </a:r>
            <a:r>
              <a:rPr lang="en-US" dirty="0"/>
              <a:t>–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7789460" y="3816293"/>
            <a:ext cx="2926080" cy="1105487"/>
            <a:chOff x="8921977" y="1466725"/>
            <a:chExt cx="2926080" cy="1105487"/>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phara.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7301780" y="5107672"/>
            <a:ext cx="2926080" cy="1105487"/>
            <a:chOff x="8921977" y="4073386"/>
            <a:chExt cx="2926080" cy="1105487"/>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phara.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588593" y="1242150"/>
            <a:ext cx="2926080" cy="2736703"/>
            <a:chOff x="332936" y="2627766"/>
            <a:chExt cx="2926080" cy="2736703"/>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8764820" y="1233537"/>
            <a:ext cx="2926080" cy="1105487"/>
            <a:chOff x="8921977" y="1466725"/>
            <a:chExt cx="2926080" cy="1105487"/>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phara. </a:t>
              </a:r>
            </a:p>
          </p:txBody>
        </p:sp>
      </p:grpSp>
      <p:grpSp>
        <p:nvGrpSpPr>
          <p:cNvPr id="3" name="Group 2">
            <a:extLst>
              <a:ext uri="{FF2B5EF4-FFF2-40B4-BE49-F238E27FC236}">
                <a16:creationId xmlns:a16="http://schemas.microsoft.com/office/drawing/2014/main" id="{55DEA611-20FC-4A32-AF87-E712E549006B}"/>
              </a:ext>
            </a:extLst>
          </p:cNvPr>
          <p:cNvGrpSpPr/>
          <p:nvPr/>
        </p:nvGrpSpPr>
        <p:grpSpPr>
          <a:xfrm>
            <a:off x="3953646" y="822870"/>
            <a:ext cx="4291058" cy="5483041"/>
            <a:chOff x="3953646" y="822870"/>
            <a:chExt cx="4291058" cy="5483041"/>
          </a:xfrm>
        </p:grpSpPr>
        <p:sp>
          <p:nvSpPr>
            <p:cNvPr id="31" name="Shape">
              <a:extLst>
                <a:ext uri="{FF2B5EF4-FFF2-40B4-BE49-F238E27FC236}">
                  <a16:creationId xmlns:a16="http://schemas.microsoft.com/office/drawing/2014/main" id="{C61E0F7B-46B5-47D9-B215-86E134BB3608}"/>
                </a:ext>
              </a:extLst>
            </p:cNvPr>
            <p:cNvSpPr/>
            <p:nvPr/>
          </p:nvSpPr>
          <p:spPr>
            <a:xfrm>
              <a:off x="6066907" y="822870"/>
              <a:ext cx="2177797" cy="2107301"/>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32" name="Freeform: Shape 31">
              <a:extLst>
                <a:ext uri="{FF2B5EF4-FFF2-40B4-BE49-F238E27FC236}">
                  <a16:creationId xmlns:a16="http://schemas.microsoft.com/office/drawing/2014/main" id="{2C66594C-DD7F-45A9-A168-811B65058BCD}"/>
                </a:ext>
              </a:extLst>
            </p:cNvPr>
            <p:cNvSpPr/>
            <p:nvPr/>
          </p:nvSpPr>
          <p:spPr>
            <a:xfrm>
              <a:off x="5579219" y="2371413"/>
              <a:ext cx="2117032" cy="1463021"/>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BDA33C59-A977-45E5-876B-8AB65BCF0F8A}"/>
                </a:ext>
              </a:extLst>
            </p:cNvPr>
            <p:cNvSpPr/>
            <p:nvPr/>
          </p:nvSpPr>
          <p:spPr>
            <a:xfrm>
              <a:off x="4783390" y="3498045"/>
              <a:ext cx="2459085" cy="1683932"/>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DDD34665-C2D0-4725-91DC-E20780F63EBA}"/>
                </a:ext>
              </a:extLst>
            </p:cNvPr>
            <p:cNvSpPr/>
            <p:nvPr/>
          </p:nvSpPr>
          <p:spPr>
            <a:xfrm>
              <a:off x="7469510" y="2371413"/>
              <a:ext cx="461082" cy="565953"/>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A170701E-9BEB-4257-B8FF-1BBA8A515251}"/>
                </a:ext>
              </a:extLst>
            </p:cNvPr>
            <p:cNvSpPr/>
            <p:nvPr/>
          </p:nvSpPr>
          <p:spPr>
            <a:xfrm>
              <a:off x="7016249" y="3498045"/>
              <a:ext cx="459612" cy="565953"/>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696A5E79-02D5-4C08-A7ED-78E2CB79AA30}"/>
                </a:ext>
              </a:extLst>
            </p:cNvPr>
            <p:cNvSpPr/>
            <p:nvPr/>
          </p:nvSpPr>
          <p:spPr>
            <a:xfrm>
              <a:off x="3953646" y="4621979"/>
              <a:ext cx="2832323" cy="1683932"/>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EB879DFF-1D55-4F0F-B215-050383249D97}"/>
                </a:ext>
              </a:extLst>
            </p:cNvPr>
            <p:cNvSpPr/>
            <p:nvPr/>
          </p:nvSpPr>
          <p:spPr>
            <a:xfrm flipH="1">
              <a:off x="6562035" y="4621979"/>
              <a:ext cx="460564" cy="565953"/>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9" name="Graphic 48" descr="Coins with solid fill">
            <a:extLst>
              <a:ext uri="{FF2B5EF4-FFF2-40B4-BE49-F238E27FC236}">
                <a16:creationId xmlns:a16="http://schemas.microsoft.com/office/drawing/2014/main" id="{7CF76DD0-C1F8-4EA8-A0ED-8BB1C35253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35586" y="4844864"/>
            <a:ext cx="1238159" cy="1238159"/>
          </a:xfrm>
          <a:prstGeom prst="rect">
            <a:avLst/>
          </a:prstGeom>
        </p:spPr>
      </p:pic>
      <p:pic>
        <p:nvPicPr>
          <p:cNvPr id="48" name="Graphic 47" descr="Gears">
            <a:extLst>
              <a:ext uri="{FF2B5EF4-FFF2-40B4-BE49-F238E27FC236}">
                <a16:creationId xmlns:a16="http://schemas.microsoft.com/office/drawing/2014/main" id="{EE16473F-1DA1-4850-8A35-996207F116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96899" y="3550954"/>
            <a:ext cx="1005840" cy="1005840"/>
          </a:xfrm>
          <a:prstGeom prst="rect">
            <a:avLst/>
          </a:prstGeom>
          <a:effectLst>
            <a:outerShdw blurRad="50800" dist="38100" dir="2700000" algn="tl" rotWithShape="0">
              <a:prstClr val="black">
                <a:alpha val="40000"/>
              </a:prstClr>
            </a:outerShdw>
          </a:effectLst>
        </p:spPr>
      </p:pic>
      <p:pic>
        <p:nvPicPr>
          <p:cNvPr id="47" name="Graphic 46" descr="Stopwatch">
            <a:extLst>
              <a:ext uri="{FF2B5EF4-FFF2-40B4-BE49-F238E27FC236}">
                <a16:creationId xmlns:a16="http://schemas.microsoft.com/office/drawing/2014/main" id="{FDA71CE5-971B-4A9E-A8ED-4372C41E97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67422" y="2470929"/>
            <a:ext cx="914400" cy="914400"/>
          </a:xfrm>
          <a:prstGeom prst="rect">
            <a:avLst/>
          </a:prstGeom>
        </p:spPr>
      </p:pic>
      <p:pic>
        <p:nvPicPr>
          <p:cNvPr id="46" name="Graphic 45" descr="Lightbulb">
            <a:extLst>
              <a:ext uri="{FF2B5EF4-FFF2-40B4-BE49-F238E27FC236}">
                <a16:creationId xmlns:a16="http://schemas.microsoft.com/office/drawing/2014/main" id="{F3BEFF4D-D55F-47AC-B4B9-700C2B206D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44324" y="1289826"/>
            <a:ext cx="822960" cy="822960"/>
          </a:xfrm>
          <a:prstGeom prst="rect">
            <a:avLst/>
          </a:prstGeom>
        </p:spPr>
      </p:pic>
      <p:grpSp>
        <p:nvGrpSpPr>
          <p:cNvPr id="53" name="Group 52">
            <a:extLst>
              <a:ext uri="{FF2B5EF4-FFF2-40B4-BE49-F238E27FC236}">
                <a16:creationId xmlns:a16="http://schemas.microsoft.com/office/drawing/2014/main" id="{146047BA-1A2E-4595-9761-400FF8EB616E}"/>
              </a:ext>
            </a:extLst>
          </p:cNvPr>
          <p:cNvGrpSpPr/>
          <p:nvPr/>
        </p:nvGrpSpPr>
        <p:grpSpPr>
          <a:xfrm>
            <a:off x="8277140" y="2524915"/>
            <a:ext cx="2926080" cy="1105487"/>
            <a:chOff x="8921977" y="1466725"/>
            <a:chExt cx="2926080" cy="1105487"/>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phara. </a:t>
              </a:r>
            </a:p>
          </p:txBody>
        </p:sp>
      </p:grpSp>
    </p:spTree>
    <p:extLst>
      <p:ext uri="{BB962C8B-B14F-4D97-AF65-F5344CB8AC3E}">
        <p14:creationId xmlns:p14="http://schemas.microsoft.com/office/powerpoint/2010/main" val="104210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8715</TotalTime>
  <Words>463</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4-Step Rising Arrow – Slide Template</vt:lpstr>
      <vt:lpstr>4-Step Rising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4-Step Rising Arrow</dc:title>
  <dc:creator>PresentationGO.com</dc:creator>
  <dc:description>© Copyright PresentationGO.com</dc:description>
  <dcterms:created xsi:type="dcterms:W3CDTF">2014-11-26T05:14:11Z</dcterms:created>
  <dcterms:modified xsi:type="dcterms:W3CDTF">2021-03-09T15:54:26Z</dcterms:modified>
  <cp:category>Charts &amp; Diagrams</cp:category>
</cp:coreProperties>
</file>