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92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01EF84C-68E1-46FA-B3C6-F0AC95F7BA3F}"/>
              </a:ext>
            </a:extLst>
          </p:cNvPr>
          <p:cNvSpPr/>
          <p:nvPr/>
        </p:nvSpPr>
        <p:spPr>
          <a:xfrm>
            <a:off x="3789745" y="2283429"/>
            <a:ext cx="1860960" cy="2504032"/>
          </a:xfrm>
          <a:custGeom>
            <a:avLst/>
            <a:gdLst>
              <a:gd name="connsiteX0" fmla="*/ 512879 w 1860960"/>
              <a:gd name="connsiteY0" fmla="*/ 1 h 2504032"/>
              <a:gd name="connsiteX1" fmla="*/ 659243 w 1860960"/>
              <a:gd name="connsiteY1" fmla="*/ 53350 h 2504032"/>
              <a:gd name="connsiteX2" fmla="*/ 737497 w 1860960"/>
              <a:gd name="connsiteY2" fmla="*/ 450858 h 2504032"/>
              <a:gd name="connsiteX3" fmla="*/ 756988 w 1860960"/>
              <a:gd name="connsiteY3" fmla="*/ 674076 h 2504032"/>
              <a:gd name="connsiteX4" fmla="*/ 797421 w 1860960"/>
              <a:gd name="connsiteY4" fmla="*/ 893470 h 2504032"/>
              <a:gd name="connsiteX5" fmla="*/ 806577 w 1860960"/>
              <a:gd name="connsiteY5" fmla="*/ 897467 h 2504032"/>
              <a:gd name="connsiteX6" fmla="*/ 930299 w 1860960"/>
              <a:gd name="connsiteY6" fmla="*/ 930500 h 2504032"/>
              <a:gd name="connsiteX7" fmla="*/ 1860869 w 1860960"/>
              <a:gd name="connsiteY7" fmla="*/ 1753858 h 2504032"/>
              <a:gd name="connsiteX8" fmla="*/ 1360051 w 1860960"/>
              <a:gd name="connsiteY8" fmla="*/ 2454981 h 2504032"/>
              <a:gd name="connsiteX9" fmla="*/ 1113227 w 1860960"/>
              <a:gd name="connsiteY9" fmla="*/ 2502756 h 2504032"/>
              <a:gd name="connsiteX10" fmla="*/ 280095 w 1860960"/>
              <a:gd name="connsiteY10" fmla="*/ 2067513 h 2504032"/>
              <a:gd name="connsiteX11" fmla="*/ 21766 w 1860960"/>
              <a:gd name="connsiteY11" fmla="*/ 1385972 h 2504032"/>
              <a:gd name="connsiteX12" fmla="*/ 182236 w 1860960"/>
              <a:gd name="connsiteY12" fmla="*/ 328878 h 2504032"/>
              <a:gd name="connsiteX13" fmla="*/ 248256 w 1860960"/>
              <a:gd name="connsiteY13" fmla="*/ 208221 h 2504032"/>
              <a:gd name="connsiteX14" fmla="*/ 245556 w 1860960"/>
              <a:gd name="connsiteY14" fmla="*/ 193350 h 2504032"/>
              <a:gd name="connsiteX15" fmla="*/ 292529 w 1860960"/>
              <a:gd name="connsiteY15" fmla="*/ 119663 h 2504032"/>
              <a:gd name="connsiteX16" fmla="*/ 512879 w 1860960"/>
              <a:gd name="connsiteY16" fmla="*/ 1 h 250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60960" h="2504032">
                <a:moveTo>
                  <a:pt x="512879" y="1"/>
                </a:moveTo>
                <a:cubicBezTo>
                  <a:pt x="565603" y="167"/>
                  <a:pt x="617330" y="16362"/>
                  <a:pt x="659243" y="53350"/>
                </a:cubicBezTo>
                <a:cubicBezTo>
                  <a:pt x="767629" y="148989"/>
                  <a:pt x="730802" y="321835"/>
                  <a:pt x="737497" y="450858"/>
                </a:cubicBezTo>
                <a:cubicBezTo>
                  <a:pt x="741433" y="525352"/>
                  <a:pt x="747452" y="599960"/>
                  <a:pt x="756988" y="674076"/>
                </a:cubicBezTo>
                <a:lnTo>
                  <a:pt x="797421" y="893470"/>
                </a:lnTo>
                <a:lnTo>
                  <a:pt x="806577" y="897467"/>
                </a:lnTo>
                <a:cubicBezTo>
                  <a:pt x="846402" y="911348"/>
                  <a:pt x="887643" y="922646"/>
                  <a:pt x="930299" y="930500"/>
                </a:cubicBezTo>
                <a:cubicBezTo>
                  <a:pt x="1394566" y="1016796"/>
                  <a:pt x="1852019" y="1197349"/>
                  <a:pt x="1860869" y="1753858"/>
                </a:cubicBezTo>
                <a:cubicBezTo>
                  <a:pt x="1865913" y="2077412"/>
                  <a:pt x="1663073" y="2350501"/>
                  <a:pt x="1360051" y="2454981"/>
                </a:cubicBezTo>
                <a:cubicBezTo>
                  <a:pt x="1278367" y="2483173"/>
                  <a:pt x="1195708" y="2498344"/>
                  <a:pt x="1113227" y="2502756"/>
                </a:cubicBezTo>
                <a:cubicBezTo>
                  <a:pt x="778258" y="2520618"/>
                  <a:pt x="461342" y="2349856"/>
                  <a:pt x="280095" y="2067513"/>
                </a:cubicBezTo>
                <a:cubicBezTo>
                  <a:pt x="151240" y="1866731"/>
                  <a:pt x="61237" y="1636574"/>
                  <a:pt x="21766" y="1385972"/>
                </a:cubicBezTo>
                <a:cubicBezTo>
                  <a:pt x="-37241" y="1011066"/>
                  <a:pt x="26189" y="645222"/>
                  <a:pt x="182236" y="328878"/>
                </a:cubicBezTo>
                <a:lnTo>
                  <a:pt x="248256" y="208221"/>
                </a:lnTo>
                <a:lnTo>
                  <a:pt x="245556" y="193350"/>
                </a:lnTo>
                <a:cubicBezTo>
                  <a:pt x="260609" y="168456"/>
                  <a:pt x="276326" y="143894"/>
                  <a:pt x="292529" y="119663"/>
                </a:cubicBezTo>
                <a:cubicBezTo>
                  <a:pt x="341828" y="46143"/>
                  <a:pt x="424479" y="-330"/>
                  <a:pt x="512879" y="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C87ACA35-4531-44CC-AF37-17BA5D347A0A}"/>
              </a:ext>
            </a:extLst>
          </p:cNvPr>
          <p:cNvSpPr/>
          <p:nvPr/>
        </p:nvSpPr>
        <p:spPr>
          <a:xfrm>
            <a:off x="5181269" y="3838609"/>
            <a:ext cx="2380914" cy="1980072"/>
          </a:xfrm>
          <a:custGeom>
            <a:avLst/>
            <a:gdLst>
              <a:gd name="connsiteX0" fmla="*/ 1613953 w 2380914"/>
              <a:gd name="connsiteY0" fmla="*/ 188 h 1980072"/>
              <a:gd name="connsiteX1" fmla="*/ 2270656 w 2380914"/>
              <a:gd name="connsiteY1" fmla="*/ 388874 h 1980072"/>
              <a:gd name="connsiteX2" fmla="*/ 2358995 w 2380914"/>
              <a:gd name="connsiteY2" fmla="*/ 624299 h 1980072"/>
              <a:gd name="connsiteX3" fmla="*/ 2069294 w 2380914"/>
              <a:gd name="connsiteY3" fmla="*/ 1518606 h 1980072"/>
              <a:gd name="connsiteX4" fmla="*/ 1440622 w 2380914"/>
              <a:gd name="connsiteY4" fmla="*/ 1887477 h 1980072"/>
              <a:gd name="connsiteX5" fmla="*/ 229182 w 2380914"/>
              <a:gd name="connsiteY5" fmla="*/ 1856682 h 1980072"/>
              <a:gd name="connsiteX6" fmla="*/ 234596 w 2380914"/>
              <a:gd name="connsiteY6" fmla="*/ 1854717 h 1980072"/>
              <a:gd name="connsiteX7" fmla="*/ 158296 w 2380914"/>
              <a:gd name="connsiteY7" fmla="*/ 1822605 h 1980072"/>
              <a:gd name="connsiteX8" fmla="*/ 3422 w 2380914"/>
              <a:gd name="connsiteY8" fmla="*/ 1625354 h 1980072"/>
              <a:gd name="connsiteX9" fmla="*/ 31425 w 2380914"/>
              <a:gd name="connsiteY9" fmla="*/ 1472104 h 1980072"/>
              <a:gd name="connsiteX10" fmla="*/ 410089 w 2380914"/>
              <a:gd name="connsiteY10" fmla="*/ 1328529 h 1980072"/>
              <a:gd name="connsiteX11" fmla="*/ 626829 w 2380914"/>
              <a:gd name="connsiteY11" fmla="*/ 1272009 h 1980072"/>
              <a:gd name="connsiteX12" fmla="*/ 826930 w 2380914"/>
              <a:gd name="connsiteY12" fmla="*/ 1198870 h 1980072"/>
              <a:gd name="connsiteX13" fmla="*/ 827864 w 2380914"/>
              <a:gd name="connsiteY13" fmla="*/ 1195113 h 1980072"/>
              <a:gd name="connsiteX14" fmla="*/ 839798 w 2380914"/>
              <a:gd name="connsiteY14" fmla="*/ 1067615 h 1980072"/>
              <a:gd name="connsiteX15" fmla="*/ 1495604 w 2380914"/>
              <a:gd name="connsiteY15" fmla="*/ 12521 h 1980072"/>
              <a:gd name="connsiteX16" fmla="*/ 1613953 w 2380914"/>
              <a:gd name="connsiteY16" fmla="*/ 188 h 198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0914" h="1980072">
                <a:moveTo>
                  <a:pt x="1613953" y="188"/>
                </a:moveTo>
                <a:cubicBezTo>
                  <a:pt x="1887244" y="-6048"/>
                  <a:pt x="2136236" y="142753"/>
                  <a:pt x="2270656" y="388874"/>
                </a:cubicBezTo>
                <a:cubicBezTo>
                  <a:pt x="2311867" y="464663"/>
                  <a:pt x="2340837" y="543618"/>
                  <a:pt x="2358995" y="624299"/>
                </a:cubicBezTo>
                <a:cubicBezTo>
                  <a:pt x="2432542" y="951726"/>
                  <a:pt x="2317274" y="1292679"/>
                  <a:pt x="2069294" y="1518606"/>
                </a:cubicBezTo>
                <a:cubicBezTo>
                  <a:pt x="1892923" y="1679202"/>
                  <a:pt x="1681155" y="1806699"/>
                  <a:pt x="1440622" y="1887477"/>
                </a:cubicBezTo>
                <a:cubicBezTo>
                  <a:pt x="1029532" y="2025623"/>
                  <a:pt x="603447" y="2004134"/>
                  <a:pt x="229182" y="1856682"/>
                </a:cubicBezTo>
                <a:lnTo>
                  <a:pt x="234596" y="1854717"/>
                </a:lnTo>
                <a:lnTo>
                  <a:pt x="158296" y="1822605"/>
                </a:lnTo>
                <a:cubicBezTo>
                  <a:pt x="77602" y="1786260"/>
                  <a:pt x="18008" y="1712589"/>
                  <a:pt x="3422" y="1625354"/>
                </a:cubicBezTo>
                <a:cubicBezTo>
                  <a:pt x="-5236" y="1573301"/>
                  <a:pt x="1979" y="1519748"/>
                  <a:pt x="31425" y="1472104"/>
                </a:cubicBezTo>
                <a:cubicBezTo>
                  <a:pt x="107399" y="1349319"/>
                  <a:pt x="284037" y="1356852"/>
                  <a:pt x="410089" y="1328529"/>
                </a:cubicBezTo>
                <a:cubicBezTo>
                  <a:pt x="482846" y="1312239"/>
                  <a:pt x="555369" y="1293821"/>
                  <a:pt x="626829" y="1272009"/>
                </a:cubicBezTo>
                <a:lnTo>
                  <a:pt x="826930" y="1198870"/>
                </a:lnTo>
                <a:lnTo>
                  <a:pt x="827864" y="1195113"/>
                </a:lnTo>
                <a:cubicBezTo>
                  <a:pt x="835106" y="1153573"/>
                  <a:pt x="839186" y="1110978"/>
                  <a:pt x="839798" y="1067615"/>
                </a:cubicBezTo>
                <a:cubicBezTo>
                  <a:pt x="847143" y="595519"/>
                  <a:pt x="948538" y="114308"/>
                  <a:pt x="1495604" y="12521"/>
                </a:cubicBezTo>
                <a:cubicBezTo>
                  <a:pt x="1535374" y="5134"/>
                  <a:pt x="1574912" y="1079"/>
                  <a:pt x="1613953" y="18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D7CB2E33-AD45-49E7-940D-0D50DB162CFB}"/>
              </a:ext>
            </a:extLst>
          </p:cNvPr>
          <p:cNvSpPr/>
          <p:nvPr/>
        </p:nvSpPr>
        <p:spPr>
          <a:xfrm>
            <a:off x="6589157" y="2086923"/>
            <a:ext cx="1974107" cy="2395725"/>
          </a:xfrm>
          <a:custGeom>
            <a:avLst/>
            <a:gdLst>
              <a:gd name="connsiteX0" fmla="*/ 876114 w 1974107"/>
              <a:gd name="connsiteY0" fmla="*/ 1685 h 2395725"/>
              <a:gd name="connsiteX1" fmla="*/ 1521912 w 1974107"/>
              <a:gd name="connsiteY1" fmla="*/ 317090 h 2395725"/>
              <a:gd name="connsiteX2" fmla="*/ 1885845 w 1974107"/>
              <a:gd name="connsiteY2" fmla="*/ 948497 h 2395725"/>
              <a:gd name="connsiteX3" fmla="*/ 1896228 w 1974107"/>
              <a:gd name="connsiteY3" fmla="*/ 2017566 h 2395725"/>
              <a:gd name="connsiteX4" fmla="*/ 1848900 w 1974107"/>
              <a:gd name="connsiteY4" fmla="*/ 2151264 h 2395725"/>
              <a:gd name="connsiteX5" fmla="*/ 1851697 w 1974107"/>
              <a:gd name="connsiteY5" fmla="*/ 2159196 h 2395725"/>
              <a:gd name="connsiteX6" fmla="*/ 1817163 w 1974107"/>
              <a:gd name="connsiteY6" fmla="*/ 2239446 h 2395725"/>
              <a:gd name="connsiteX7" fmla="*/ 1618743 w 1974107"/>
              <a:gd name="connsiteY7" fmla="*/ 2392665 h 2395725"/>
              <a:gd name="connsiteX8" fmla="*/ 1465832 w 1974107"/>
              <a:gd name="connsiteY8" fmla="*/ 2363344 h 2395725"/>
              <a:gd name="connsiteX9" fmla="*/ 1325203 w 1974107"/>
              <a:gd name="connsiteY9" fmla="*/ 1983546 h 2395725"/>
              <a:gd name="connsiteX10" fmla="*/ 1270324 w 1974107"/>
              <a:gd name="connsiteY10" fmla="*/ 1766288 h 2395725"/>
              <a:gd name="connsiteX11" fmla="*/ 1195970 w 1974107"/>
              <a:gd name="connsiteY11" fmla="*/ 1557833 h 2395725"/>
              <a:gd name="connsiteX12" fmla="*/ 1189064 w 1974107"/>
              <a:gd name="connsiteY12" fmla="*/ 1556060 h 2395725"/>
              <a:gd name="connsiteX13" fmla="*/ 1061568 w 1974107"/>
              <a:gd name="connsiteY13" fmla="*/ 1543166 h 2395725"/>
              <a:gd name="connsiteX14" fmla="*/ 11566 w 1974107"/>
              <a:gd name="connsiteY14" fmla="*/ 879114 h 2395725"/>
              <a:gd name="connsiteX15" fmla="*/ 393768 w 1974107"/>
              <a:gd name="connsiteY15" fmla="*/ 107099 h 2395725"/>
              <a:gd name="connsiteX16" fmla="*/ 629918 w 1974107"/>
              <a:gd name="connsiteY16" fmla="*/ 20421 h 2395725"/>
              <a:gd name="connsiteX17" fmla="*/ 876114 w 1974107"/>
              <a:gd name="connsiteY17" fmla="*/ 1685 h 2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74107" h="2395725">
                <a:moveTo>
                  <a:pt x="876114" y="1685"/>
                </a:moveTo>
                <a:cubicBezTo>
                  <a:pt x="1120594" y="16590"/>
                  <a:pt x="1353910" y="129740"/>
                  <a:pt x="1521912" y="317090"/>
                </a:cubicBezTo>
                <a:cubicBezTo>
                  <a:pt x="1681163" y="494539"/>
                  <a:pt x="1806937" y="707396"/>
                  <a:pt x="1885845" y="948497"/>
                </a:cubicBezTo>
                <a:cubicBezTo>
                  <a:pt x="2003848" y="1309088"/>
                  <a:pt x="1999705" y="1680412"/>
                  <a:pt x="1896228" y="2017566"/>
                </a:cubicBezTo>
                <a:lnTo>
                  <a:pt x="1848900" y="2151264"/>
                </a:lnTo>
                <a:lnTo>
                  <a:pt x="1851697" y="2159196"/>
                </a:lnTo>
                <a:cubicBezTo>
                  <a:pt x="1840905" y="2186207"/>
                  <a:pt x="1829262" y="2212905"/>
                  <a:pt x="1817163" y="2239446"/>
                </a:cubicBezTo>
                <a:cubicBezTo>
                  <a:pt x="1780318" y="2319657"/>
                  <a:pt x="1706173" y="2378729"/>
                  <a:pt x="1618743" y="2392665"/>
                </a:cubicBezTo>
                <a:cubicBezTo>
                  <a:pt x="1566851" y="2400846"/>
                  <a:pt x="1513134" y="2393135"/>
                  <a:pt x="1465832" y="2363344"/>
                </a:cubicBezTo>
                <a:cubicBezTo>
                  <a:pt x="1343716" y="2286421"/>
                  <a:pt x="1352563" y="2109950"/>
                  <a:pt x="1325203" y="1983546"/>
                </a:cubicBezTo>
                <a:cubicBezTo>
                  <a:pt x="1309410" y="1910616"/>
                  <a:pt x="1291565" y="1837931"/>
                  <a:pt x="1270324" y="1766288"/>
                </a:cubicBezTo>
                <a:lnTo>
                  <a:pt x="1195970" y="1557833"/>
                </a:lnTo>
                <a:lnTo>
                  <a:pt x="1189064" y="1556060"/>
                </a:lnTo>
                <a:cubicBezTo>
                  <a:pt x="1147554" y="1548488"/>
                  <a:pt x="1104896" y="1544087"/>
                  <a:pt x="1061568" y="1543166"/>
                </a:cubicBezTo>
                <a:cubicBezTo>
                  <a:pt x="589459" y="1532216"/>
                  <a:pt x="109125" y="1427016"/>
                  <a:pt x="11566" y="879114"/>
                </a:cubicBezTo>
                <a:cubicBezTo>
                  <a:pt x="-45248" y="560545"/>
                  <a:pt x="111230" y="258452"/>
                  <a:pt x="393768" y="107099"/>
                </a:cubicBezTo>
                <a:cubicBezTo>
                  <a:pt x="469902" y="66267"/>
                  <a:pt x="549192" y="37920"/>
                  <a:pt x="629918" y="20421"/>
                </a:cubicBezTo>
                <a:cubicBezTo>
                  <a:pt x="711886" y="2666"/>
                  <a:pt x="794620" y="-3283"/>
                  <a:pt x="876114" y="16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C22A4873-A8D2-4F03-BEAB-7BB8F1396B9F}"/>
              </a:ext>
            </a:extLst>
          </p:cNvPr>
          <p:cNvSpPr/>
          <p:nvPr/>
        </p:nvSpPr>
        <p:spPr>
          <a:xfrm>
            <a:off x="4804686" y="1039265"/>
            <a:ext cx="2425282" cy="1947699"/>
          </a:xfrm>
          <a:custGeom>
            <a:avLst/>
            <a:gdLst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652302 w 2425282"/>
              <a:gd name="connsiteY11" fmla="*/ 565378 h 1947699"/>
              <a:gd name="connsiteX12" fmla="*/ 1568964 w 2425282"/>
              <a:gd name="connsiteY12" fmla="*/ 787622 h 1947699"/>
              <a:gd name="connsiteX13" fmla="*/ 1551432 w 2425282"/>
              <a:gd name="connsiteY13" fmla="*/ 914497 h 1947699"/>
              <a:gd name="connsiteX14" fmla="*/ 850434 w 2425282"/>
              <a:gd name="connsiteY14" fmla="*/ 1940334 h 1947699"/>
              <a:gd name="connsiteX15" fmla="*/ 92481 w 2425282"/>
              <a:gd name="connsiteY15" fmla="*/ 1530772 h 1947699"/>
              <a:gd name="connsiteX16" fmla="*/ 14154 w 2425282"/>
              <a:gd name="connsiteY16" fmla="*/ 1291727 h 1947699"/>
              <a:gd name="connsiteX17" fmla="*/ 342400 w 2425282"/>
              <a:gd name="connsiteY17" fmla="*/ 410768 h 1947699"/>
              <a:gd name="connsiteX18" fmla="*/ 986442 w 2425282"/>
              <a:gd name="connsiteY18" fmla="*/ 69640 h 1947699"/>
              <a:gd name="connsiteX19" fmla="*/ 1455325 w 2425282"/>
              <a:gd name="connsiteY19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568964 w 2425282"/>
              <a:gd name="connsiteY11" fmla="*/ 787622 h 1947699"/>
              <a:gd name="connsiteX12" fmla="*/ 1551432 w 2425282"/>
              <a:gd name="connsiteY12" fmla="*/ 914497 h 1947699"/>
              <a:gd name="connsiteX13" fmla="*/ 850434 w 2425282"/>
              <a:gd name="connsiteY13" fmla="*/ 1940334 h 1947699"/>
              <a:gd name="connsiteX14" fmla="*/ 92481 w 2425282"/>
              <a:gd name="connsiteY14" fmla="*/ 1530772 h 1947699"/>
              <a:gd name="connsiteX15" fmla="*/ 14154 w 2425282"/>
              <a:gd name="connsiteY15" fmla="*/ 1291727 h 1947699"/>
              <a:gd name="connsiteX16" fmla="*/ 342400 w 2425282"/>
              <a:gd name="connsiteY16" fmla="*/ 410768 h 1947699"/>
              <a:gd name="connsiteX17" fmla="*/ 986442 w 2425282"/>
              <a:gd name="connsiteY17" fmla="*/ 69640 h 1947699"/>
              <a:gd name="connsiteX18" fmla="*/ 1455325 w 2425282"/>
              <a:gd name="connsiteY18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568964 w 2425282"/>
              <a:gd name="connsiteY10" fmla="*/ 787622 h 1947699"/>
              <a:gd name="connsiteX11" fmla="*/ 1551432 w 2425282"/>
              <a:gd name="connsiteY11" fmla="*/ 914497 h 1947699"/>
              <a:gd name="connsiteX12" fmla="*/ 850434 w 2425282"/>
              <a:gd name="connsiteY12" fmla="*/ 1940334 h 1947699"/>
              <a:gd name="connsiteX13" fmla="*/ 92481 w 2425282"/>
              <a:gd name="connsiteY13" fmla="*/ 1530772 h 1947699"/>
              <a:gd name="connsiteX14" fmla="*/ 14154 w 2425282"/>
              <a:gd name="connsiteY14" fmla="*/ 1291727 h 1947699"/>
              <a:gd name="connsiteX15" fmla="*/ 342400 w 2425282"/>
              <a:gd name="connsiteY15" fmla="*/ 410768 h 1947699"/>
              <a:gd name="connsiteX16" fmla="*/ 986442 w 2425282"/>
              <a:gd name="connsiteY16" fmla="*/ 69640 h 1947699"/>
              <a:gd name="connsiteX17" fmla="*/ 1455325 w 2425282"/>
              <a:gd name="connsiteY17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568964 w 2425282"/>
              <a:gd name="connsiteY9" fmla="*/ 787622 h 1947699"/>
              <a:gd name="connsiteX10" fmla="*/ 1551432 w 2425282"/>
              <a:gd name="connsiteY10" fmla="*/ 914497 h 1947699"/>
              <a:gd name="connsiteX11" fmla="*/ 850434 w 2425282"/>
              <a:gd name="connsiteY11" fmla="*/ 1940334 h 1947699"/>
              <a:gd name="connsiteX12" fmla="*/ 92481 w 2425282"/>
              <a:gd name="connsiteY12" fmla="*/ 1530772 h 1947699"/>
              <a:gd name="connsiteX13" fmla="*/ 14154 w 2425282"/>
              <a:gd name="connsiteY13" fmla="*/ 1291727 h 1947699"/>
              <a:gd name="connsiteX14" fmla="*/ 342400 w 2425282"/>
              <a:gd name="connsiteY14" fmla="*/ 410768 h 1947699"/>
              <a:gd name="connsiteX15" fmla="*/ 986442 w 2425282"/>
              <a:gd name="connsiteY15" fmla="*/ 69640 h 1947699"/>
              <a:gd name="connsiteX16" fmla="*/ 1455325 w 2425282"/>
              <a:gd name="connsiteY16" fmla="*/ 142 h 194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25282" h="1947699">
                <a:moveTo>
                  <a:pt x="1455325" y="142"/>
                </a:moveTo>
                <a:cubicBezTo>
                  <a:pt x="1662161" y="-2486"/>
                  <a:pt x="1864887" y="31436"/>
                  <a:pt x="2055357" y="97383"/>
                </a:cubicBezTo>
                <a:lnTo>
                  <a:pt x="2189211" y="150184"/>
                </a:lnTo>
                <a:lnTo>
                  <a:pt x="2198343" y="147318"/>
                </a:lnTo>
                <a:cubicBezTo>
                  <a:pt x="2224843" y="159104"/>
                  <a:pt x="2251184" y="171537"/>
                  <a:pt x="2277247" y="184646"/>
                </a:cubicBezTo>
                <a:cubicBezTo>
                  <a:pt x="2356310" y="224413"/>
                  <a:pt x="2412766" y="300714"/>
                  <a:pt x="2423414" y="388448"/>
                </a:cubicBezTo>
                <a:cubicBezTo>
                  <a:pt x="2429810" y="440854"/>
                  <a:pt x="2420156" y="494053"/>
                  <a:pt x="2388730" y="540375"/>
                </a:cubicBezTo>
                <a:cubicBezTo>
                  <a:pt x="2307521" y="659735"/>
                  <a:pt x="2131359" y="644657"/>
                  <a:pt x="2004183" y="667435"/>
                </a:cubicBezTo>
                <a:cubicBezTo>
                  <a:pt x="1857301" y="693624"/>
                  <a:pt x="1711134" y="728306"/>
                  <a:pt x="1571642" y="782181"/>
                </a:cubicBezTo>
                <a:cubicBezTo>
                  <a:pt x="1499106" y="802212"/>
                  <a:pt x="1572332" y="765569"/>
                  <a:pt x="1568964" y="787622"/>
                </a:cubicBezTo>
                <a:cubicBezTo>
                  <a:pt x="1559939" y="828720"/>
                  <a:pt x="1554025" y="871137"/>
                  <a:pt x="1551432" y="914497"/>
                </a:cubicBezTo>
                <a:cubicBezTo>
                  <a:pt x="1523628" y="1385988"/>
                  <a:pt x="1401418" y="1862380"/>
                  <a:pt x="850434" y="1940334"/>
                </a:cubicBezTo>
                <a:cubicBezTo>
                  <a:pt x="530073" y="1985673"/>
                  <a:pt x="233677" y="1818361"/>
                  <a:pt x="92481" y="1530772"/>
                </a:cubicBezTo>
                <a:cubicBezTo>
                  <a:pt x="54303" y="1453290"/>
                  <a:pt x="28782" y="1373074"/>
                  <a:pt x="14154" y="1291727"/>
                </a:cubicBezTo>
                <a:cubicBezTo>
                  <a:pt x="-45084" y="961533"/>
                  <a:pt x="84908" y="625777"/>
                  <a:pt x="342400" y="410768"/>
                </a:cubicBezTo>
                <a:cubicBezTo>
                  <a:pt x="525404" y="258066"/>
                  <a:pt x="742540" y="139864"/>
                  <a:pt x="986442" y="69640"/>
                </a:cubicBezTo>
                <a:cubicBezTo>
                  <a:pt x="1142758" y="24642"/>
                  <a:pt x="1300198" y="2112"/>
                  <a:pt x="1455325" y="1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Twisted Cycle – Slide Template</a:t>
            </a: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4CA0DC7-0298-1D40-B1DA-E9679319CF00}"/>
              </a:ext>
            </a:extLst>
          </p:cNvPr>
          <p:cNvSpPr/>
          <p:nvPr/>
        </p:nvSpPr>
        <p:spPr>
          <a:xfrm>
            <a:off x="6376328" y="1186583"/>
            <a:ext cx="853639" cy="634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6" h="21600" extrusionOk="0">
                <a:moveTo>
                  <a:pt x="0" y="21600"/>
                </a:moveTo>
                <a:cubicBezTo>
                  <a:pt x="3511" y="19767"/>
                  <a:pt x="7190" y="18587"/>
                  <a:pt x="10887" y="17696"/>
                </a:cubicBezTo>
                <a:cubicBezTo>
                  <a:pt x="14088" y="16921"/>
                  <a:pt x="18522" y="17434"/>
                  <a:pt x="20566" y="13373"/>
                </a:cubicBezTo>
                <a:cubicBezTo>
                  <a:pt x="21357" y="11797"/>
                  <a:pt x="21600" y="9987"/>
                  <a:pt x="21439" y="8204"/>
                </a:cubicBezTo>
                <a:cubicBezTo>
                  <a:pt x="21171" y="5219"/>
                  <a:pt x="19750" y="2623"/>
                  <a:pt x="17760" y="1270"/>
                </a:cubicBezTo>
                <a:cubicBezTo>
                  <a:pt x="17104" y="824"/>
                  <a:pt x="16441" y="401"/>
                  <a:pt x="15774" y="0"/>
                </a:cubicBezTo>
                <a:cubicBezTo>
                  <a:pt x="7982" y="2507"/>
                  <a:pt x="1722" y="10839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45A6F919-BB21-734E-930A-B3B33627D73A}"/>
              </a:ext>
            </a:extLst>
          </p:cNvPr>
          <p:cNvSpPr/>
          <p:nvPr/>
        </p:nvSpPr>
        <p:spPr>
          <a:xfrm>
            <a:off x="4804731" y="1039246"/>
            <a:ext cx="2195740" cy="1947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0663" extrusionOk="0">
                <a:moveTo>
                  <a:pt x="9508" y="739"/>
                </a:moveTo>
                <a:cubicBezTo>
                  <a:pt x="7157" y="1484"/>
                  <a:pt x="5064" y="2738"/>
                  <a:pt x="3300" y="4358"/>
                </a:cubicBezTo>
                <a:cubicBezTo>
                  <a:pt x="818" y="6639"/>
                  <a:pt x="-435" y="10201"/>
                  <a:pt x="136" y="13704"/>
                </a:cubicBezTo>
                <a:cubicBezTo>
                  <a:pt x="277" y="14567"/>
                  <a:pt x="523" y="15418"/>
                  <a:pt x="891" y="16240"/>
                </a:cubicBezTo>
                <a:cubicBezTo>
                  <a:pt x="2252" y="19291"/>
                  <a:pt x="5109" y="21066"/>
                  <a:pt x="8197" y="20585"/>
                </a:cubicBezTo>
                <a:cubicBezTo>
                  <a:pt x="13508" y="19758"/>
                  <a:pt x="14686" y="14704"/>
                  <a:pt x="14954" y="9702"/>
                </a:cubicBezTo>
                <a:cubicBezTo>
                  <a:pt x="14979" y="9242"/>
                  <a:pt x="15036" y="8792"/>
                  <a:pt x="15123" y="8356"/>
                </a:cubicBezTo>
                <a:cubicBezTo>
                  <a:pt x="15784" y="5001"/>
                  <a:pt x="18181" y="2403"/>
                  <a:pt x="21165" y="1621"/>
                </a:cubicBezTo>
                <a:cubicBezTo>
                  <a:pt x="17621" y="-112"/>
                  <a:pt x="13526" y="-534"/>
                  <a:pt x="9508" y="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46F3EFDF-EEBA-2943-8C08-0CEECE1E4FDD}"/>
              </a:ext>
            </a:extLst>
          </p:cNvPr>
          <p:cNvSpPr/>
          <p:nvPr/>
        </p:nvSpPr>
        <p:spPr>
          <a:xfrm>
            <a:off x="5181259" y="5033728"/>
            <a:ext cx="837202" cy="661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6" h="21600" extrusionOk="0">
                <a:moveTo>
                  <a:pt x="21466" y="0"/>
                </a:moveTo>
                <a:cubicBezTo>
                  <a:pt x="17953" y="1951"/>
                  <a:pt x="14246" y="3293"/>
                  <a:pt x="10515" y="4357"/>
                </a:cubicBezTo>
                <a:cubicBezTo>
                  <a:pt x="7283" y="5282"/>
                  <a:pt x="2754" y="5036"/>
                  <a:pt x="806" y="9046"/>
                </a:cubicBezTo>
                <a:cubicBezTo>
                  <a:pt x="51" y="10602"/>
                  <a:pt x="-134" y="12351"/>
                  <a:pt x="88" y="14051"/>
                </a:cubicBezTo>
                <a:cubicBezTo>
                  <a:pt x="462" y="16900"/>
                  <a:pt x="1990" y="19306"/>
                  <a:pt x="4059" y="20493"/>
                </a:cubicBezTo>
                <a:cubicBezTo>
                  <a:pt x="4739" y="20884"/>
                  <a:pt x="5428" y="21253"/>
                  <a:pt x="6124" y="21600"/>
                </a:cubicBezTo>
                <a:cubicBezTo>
                  <a:pt x="13965" y="18761"/>
                  <a:pt x="20064" y="10415"/>
                  <a:pt x="21466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B4EA0B17-B7F4-3E48-AE9C-32FFEFB63980}"/>
              </a:ext>
            </a:extLst>
          </p:cNvPr>
          <p:cNvSpPr/>
          <p:nvPr/>
        </p:nvSpPr>
        <p:spPr>
          <a:xfrm>
            <a:off x="5410451" y="3838658"/>
            <a:ext cx="2151744" cy="1980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4" h="20640" extrusionOk="0">
                <a:moveTo>
                  <a:pt x="11876" y="19674"/>
                </a:moveTo>
                <a:cubicBezTo>
                  <a:pt x="14234" y="18832"/>
                  <a:pt x="16310" y="17503"/>
                  <a:pt x="18039" y="15829"/>
                </a:cubicBezTo>
                <a:cubicBezTo>
                  <a:pt x="20470" y="13474"/>
                  <a:pt x="21600" y="9920"/>
                  <a:pt x="20879" y="6507"/>
                </a:cubicBezTo>
                <a:cubicBezTo>
                  <a:pt x="20701" y="5666"/>
                  <a:pt x="20417" y="4843"/>
                  <a:pt x="20013" y="4053"/>
                </a:cubicBezTo>
                <a:cubicBezTo>
                  <a:pt x="18507" y="1121"/>
                  <a:pt x="15534" y="-486"/>
                  <a:pt x="12415" y="130"/>
                </a:cubicBezTo>
                <a:cubicBezTo>
                  <a:pt x="7052" y="1191"/>
                  <a:pt x="6058" y="6207"/>
                  <a:pt x="5986" y="11128"/>
                </a:cubicBezTo>
                <a:cubicBezTo>
                  <a:pt x="5980" y="11580"/>
                  <a:pt x="5940" y="12024"/>
                  <a:pt x="5869" y="12457"/>
                </a:cubicBezTo>
                <a:cubicBezTo>
                  <a:pt x="5331" y="15781"/>
                  <a:pt x="3001" y="18443"/>
                  <a:pt x="0" y="19353"/>
                </a:cubicBezTo>
                <a:cubicBezTo>
                  <a:pt x="3669" y="20890"/>
                  <a:pt x="7846" y="21114"/>
                  <a:pt x="11876" y="1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C7F7FFF-80DE-604A-91A6-6424C09EB208}"/>
              </a:ext>
            </a:extLst>
          </p:cNvPr>
          <p:cNvSpPr/>
          <p:nvPr/>
        </p:nvSpPr>
        <p:spPr>
          <a:xfrm>
            <a:off x="7784218" y="3642207"/>
            <a:ext cx="656636" cy="840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9" extrusionOk="0">
                <a:moveTo>
                  <a:pt x="0" y="0"/>
                </a:moveTo>
                <a:cubicBezTo>
                  <a:pt x="1933" y="3513"/>
                  <a:pt x="3242" y="7214"/>
                  <a:pt x="4281" y="10940"/>
                </a:cubicBezTo>
                <a:cubicBezTo>
                  <a:pt x="5181" y="14169"/>
                  <a:pt x="4890" y="18677"/>
                  <a:pt x="8907" y="20642"/>
                </a:cubicBezTo>
                <a:cubicBezTo>
                  <a:pt x="10463" y="21403"/>
                  <a:pt x="12230" y="21600"/>
                  <a:pt x="13937" y="21391"/>
                </a:cubicBezTo>
                <a:cubicBezTo>
                  <a:pt x="16813" y="21035"/>
                  <a:pt x="19252" y="19526"/>
                  <a:pt x="20464" y="17477"/>
                </a:cubicBezTo>
                <a:cubicBezTo>
                  <a:pt x="20862" y="16799"/>
                  <a:pt x="21245" y="16117"/>
                  <a:pt x="21600" y="15427"/>
                </a:cubicBezTo>
                <a:cubicBezTo>
                  <a:pt x="18821" y="7586"/>
                  <a:pt x="10480" y="1464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E2E2343E-5FF5-3B4C-BF03-FF481C182869}"/>
              </a:ext>
            </a:extLst>
          </p:cNvPr>
          <p:cNvSpPr/>
          <p:nvPr/>
        </p:nvSpPr>
        <p:spPr>
          <a:xfrm>
            <a:off x="6589150" y="2086979"/>
            <a:ext cx="1974133" cy="2159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40" h="21105" extrusionOk="0">
                <a:moveTo>
                  <a:pt x="19717" y="9268"/>
                </a:moveTo>
                <a:cubicBezTo>
                  <a:pt x="18892" y="6912"/>
                  <a:pt x="17577" y="4832"/>
                  <a:pt x="15912" y="3098"/>
                </a:cubicBezTo>
                <a:cubicBezTo>
                  <a:pt x="13570" y="657"/>
                  <a:pt x="10014" y="-495"/>
                  <a:pt x="6586" y="199"/>
                </a:cubicBezTo>
                <a:cubicBezTo>
                  <a:pt x="5742" y="370"/>
                  <a:pt x="4913" y="647"/>
                  <a:pt x="4117" y="1046"/>
                </a:cubicBezTo>
                <a:cubicBezTo>
                  <a:pt x="1163" y="2525"/>
                  <a:pt x="-473" y="5477"/>
                  <a:pt x="121" y="8590"/>
                </a:cubicBezTo>
                <a:cubicBezTo>
                  <a:pt x="1141" y="13944"/>
                  <a:pt x="6163" y="14972"/>
                  <a:pt x="11099" y="15079"/>
                </a:cubicBezTo>
                <a:cubicBezTo>
                  <a:pt x="11552" y="15088"/>
                  <a:pt x="11998" y="15131"/>
                  <a:pt x="12432" y="15205"/>
                </a:cubicBezTo>
                <a:cubicBezTo>
                  <a:pt x="15761" y="15765"/>
                  <a:pt x="18412" y="18107"/>
                  <a:pt x="19299" y="21105"/>
                </a:cubicBezTo>
                <a:cubicBezTo>
                  <a:pt x="20869" y="17459"/>
                  <a:pt x="21127" y="13295"/>
                  <a:pt x="19717" y="926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76429275-1180-0646-8BB5-7A1CF909791C}"/>
              </a:ext>
            </a:extLst>
          </p:cNvPr>
          <p:cNvSpPr/>
          <p:nvPr/>
        </p:nvSpPr>
        <p:spPr>
          <a:xfrm>
            <a:off x="4035301" y="2283430"/>
            <a:ext cx="552025" cy="894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extrusionOk="0">
                <a:moveTo>
                  <a:pt x="21600" y="21592"/>
                </a:moveTo>
                <a:cubicBezTo>
                  <a:pt x="20191" y="18090"/>
                  <a:pt x="19557" y="14482"/>
                  <a:pt x="19249" y="10885"/>
                </a:cubicBezTo>
                <a:cubicBezTo>
                  <a:pt x="18987" y="7770"/>
                  <a:pt x="20428" y="3597"/>
                  <a:pt x="16187" y="1288"/>
                </a:cubicBezTo>
                <a:cubicBezTo>
                  <a:pt x="14547" y="395"/>
                  <a:pt x="12523" y="4"/>
                  <a:pt x="10460" y="0"/>
                </a:cubicBezTo>
                <a:cubicBezTo>
                  <a:pt x="7001" y="-8"/>
                  <a:pt x="3767" y="1114"/>
                  <a:pt x="1838" y="2889"/>
                </a:cubicBezTo>
                <a:cubicBezTo>
                  <a:pt x="1204" y="3474"/>
                  <a:pt x="589" y="4067"/>
                  <a:pt x="0" y="4668"/>
                </a:cubicBezTo>
                <a:cubicBezTo>
                  <a:pt x="1358" y="12308"/>
                  <a:pt x="9653" y="18999"/>
                  <a:pt x="21600" y="2159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81DA31F6-0D9E-734A-A227-E1B39FEEDAF0}"/>
              </a:ext>
            </a:extLst>
          </p:cNvPr>
          <p:cNvSpPr/>
          <p:nvPr/>
        </p:nvSpPr>
        <p:spPr>
          <a:xfrm>
            <a:off x="3789740" y="2479880"/>
            <a:ext cx="1860962" cy="2307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8" h="21446" extrusionOk="0">
                <a:moveTo>
                  <a:pt x="246" y="11055"/>
                </a:moveTo>
                <a:cubicBezTo>
                  <a:pt x="692" y="13384"/>
                  <a:pt x="1709" y="15523"/>
                  <a:pt x="3165" y="17389"/>
                </a:cubicBezTo>
                <a:cubicBezTo>
                  <a:pt x="5213" y="20013"/>
                  <a:pt x="8794" y="21600"/>
                  <a:pt x="12579" y="21434"/>
                </a:cubicBezTo>
                <a:cubicBezTo>
                  <a:pt x="13511" y="21393"/>
                  <a:pt x="14445" y="21252"/>
                  <a:pt x="15368" y="20990"/>
                </a:cubicBezTo>
                <a:cubicBezTo>
                  <a:pt x="18792" y="20019"/>
                  <a:pt x="21084" y="17481"/>
                  <a:pt x="21027" y="14474"/>
                </a:cubicBezTo>
                <a:cubicBezTo>
                  <a:pt x="20927" y="9302"/>
                  <a:pt x="15758" y="7624"/>
                  <a:pt x="10512" y="6822"/>
                </a:cubicBezTo>
                <a:cubicBezTo>
                  <a:pt x="10030" y="6749"/>
                  <a:pt x="9564" y="6644"/>
                  <a:pt x="9114" y="6515"/>
                </a:cubicBezTo>
                <a:cubicBezTo>
                  <a:pt x="5666" y="5517"/>
                  <a:pt x="3269" y="2941"/>
                  <a:pt x="2878" y="0"/>
                </a:cubicBezTo>
                <a:cubicBezTo>
                  <a:pt x="529" y="3201"/>
                  <a:pt x="-516" y="7073"/>
                  <a:pt x="246" y="110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17">
            <a:extLst>
              <a:ext uri="{FF2B5EF4-FFF2-40B4-BE49-F238E27FC236}">
                <a16:creationId xmlns:a16="http://schemas.microsoft.com/office/drawing/2014/main" id="{EBD9739A-F3DC-A849-9C8E-B855C0B49B84}"/>
              </a:ext>
            </a:extLst>
          </p:cNvPr>
          <p:cNvSpPr txBox="1"/>
          <p:nvPr/>
        </p:nvSpPr>
        <p:spPr>
          <a:xfrm>
            <a:off x="3728960" y="32747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1" name="TextBox 18">
            <a:extLst>
              <a:ext uri="{FF2B5EF4-FFF2-40B4-BE49-F238E27FC236}">
                <a16:creationId xmlns:a16="http://schemas.microsoft.com/office/drawing/2014/main" id="{991BEC98-4BD5-C246-8EAB-A9DC0B95770F}"/>
              </a:ext>
            </a:extLst>
          </p:cNvPr>
          <p:cNvSpPr txBox="1"/>
          <p:nvPr/>
        </p:nvSpPr>
        <p:spPr>
          <a:xfrm>
            <a:off x="7246860" y="27794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450F8C85-4AA9-3544-8DA6-666D2B7A098E}"/>
              </a:ext>
            </a:extLst>
          </p:cNvPr>
          <p:cNvSpPr txBox="1"/>
          <p:nvPr/>
        </p:nvSpPr>
        <p:spPr>
          <a:xfrm>
            <a:off x="5151360" y="12554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3" name="TextBox 20">
            <a:extLst>
              <a:ext uri="{FF2B5EF4-FFF2-40B4-BE49-F238E27FC236}">
                <a16:creationId xmlns:a16="http://schemas.microsoft.com/office/drawing/2014/main" id="{9C06E47A-3B91-DA47-976A-CBB8C12BEE69}"/>
              </a:ext>
            </a:extLst>
          </p:cNvPr>
          <p:cNvSpPr txBox="1"/>
          <p:nvPr/>
        </p:nvSpPr>
        <p:spPr>
          <a:xfrm>
            <a:off x="5951460" y="47987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4DA362-00CE-4B48-96D2-0688BC05A7C4}"/>
              </a:ext>
            </a:extLst>
          </p:cNvPr>
          <p:cNvGrpSpPr/>
          <p:nvPr/>
        </p:nvGrpSpPr>
        <p:grpSpPr>
          <a:xfrm>
            <a:off x="1041839" y="1860839"/>
            <a:ext cx="1836290" cy="1413892"/>
            <a:chOff x="332936" y="2555951"/>
            <a:chExt cx="2937088" cy="1885189"/>
          </a:xfrm>
        </p:grpSpPr>
        <p:sp>
          <p:nvSpPr>
            <p:cNvPr id="82" name="TextBox 22">
              <a:extLst>
                <a:ext uri="{FF2B5EF4-FFF2-40B4-BE49-F238E27FC236}">
                  <a16:creationId xmlns:a16="http://schemas.microsoft.com/office/drawing/2014/main" id="{EC9502BD-29BE-1640-827A-C7BB8DEDABF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5" name="TextBox 23">
              <a:extLst>
                <a:ext uri="{FF2B5EF4-FFF2-40B4-BE49-F238E27FC236}">
                  <a16:creationId xmlns:a16="http://schemas.microsoft.com/office/drawing/2014/main" id="{C2018724-F3EB-1B49-900F-9FD9B5AD3A33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D4A0B4-8FF0-1A4E-A0CD-934EA1B62877}"/>
              </a:ext>
            </a:extLst>
          </p:cNvPr>
          <p:cNvGrpSpPr/>
          <p:nvPr/>
        </p:nvGrpSpPr>
        <p:grpSpPr>
          <a:xfrm>
            <a:off x="1041839" y="4350039"/>
            <a:ext cx="1836290" cy="1413892"/>
            <a:chOff x="332936" y="2555951"/>
            <a:chExt cx="2937088" cy="1885189"/>
          </a:xfrm>
        </p:grpSpPr>
        <p:sp>
          <p:nvSpPr>
            <p:cNvPr id="78" name="TextBox 25">
              <a:extLst>
                <a:ext uri="{FF2B5EF4-FFF2-40B4-BE49-F238E27FC236}">
                  <a16:creationId xmlns:a16="http://schemas.microsoft.com/office/drawing/2014/main" id="{4D6FCA4E-71A9-AD4C-BC0F-7DD5862DCFB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9" name="TextBox 26">
              <a:extLst>
                <a:ext uri="{FF2B5EF4-FFF2-40B4-BE49-F238E27FC236}">
                  <a16:creationId xmlns:a16="http://schemas.microsoft.com/office/drawing/2014/main" id="{00642E26-F8B1-F54A-BD27-BC2D1CEF8354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9074805-5CE4-EB44-A685-0973AA3053AA}"/>
              </a:ext>
            </a:extLst>
          </p:cNvPr>
          <p:cNvGrpSpPr/>
          <p:nvPr/>
        </p:nvGrpSpPr>
        <p:grpSpPr>
          <a:xfrm>
            <a:off x="9313870" y="1860839"/>
            <a:ext cx="1836290" cy="1413892"/>
            <a:chOff x="332936" y="2555951"/>
            <a:chExt cx="2937088" cy="1885189"/>
          </a:xfrm>
        </p:grpSpPr>
        <p:sp>
          <p:nvSpPr>
            <p:cNvPr id="72" name="TextBox 30">
              <a:extLst>
                <a:ext uri="{FF2B5EF4-FFF2-40B4-BE49-F238E27FC236}">
                  <a16:creationId xmlns:a16="http://schemas.microsoft.com/office/drawing/2014/main" id="{8FDE98F9-53DE-4448-BFED-24B27FCB2CB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5" name="TextBox 31">
              <a:extLst>
                <a:ext uri="{FF2B5EF4-FFF2-40B4-BE49-F238E27FC236}">
                  <a16:creationId xmlns:a16="http://schemas.microsoft.com/office/drawing/2014/main" id="{B335492F-F543-3B47-811E-74399062099B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5FB678C-B2BC-C548-BA28-0B7EEB839F61}"/>
              </a:ext>
            </a:extLst>
          </p:cNvPr>
          <p:cNvGrpSpPr/>
          <p:nvPr/>
        </p:nvGrpSpPr>
        <p:grpSpPr>
          <a:xfrm>
            <a:off x="9313870" y="4350039"/>
            <a:ext cx="1836290" cy="1413892"/>
            <a:chOff x="332936" y="2555951"/>
            <a:chExt cx="2937088" cy="1885189"/>
          </a:xfrm>
        </p:grpSpPr>
        <p:sp>
          <p:nvSpPr>
            <p:cNvPr id="70" name="TextBox 33">
              <a:extLst>
                <a:ext uri="{FF2B5EF4-FFF2-40B4-BE49-F238E27FC236}">
                  <a16:creationId xmlns:a16="http://schemas.microsoft.com/office/drawing/2014/main" id="{24F41BB2-E2F4-9747-BDF7-6F62E531939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1" name="TextBox 34">
              <a:extLst>
                <a:ext uri="{FF2B5EF4-FFF2-40B4-BE49-F238E27FC236}">
                  <a16:creationId xmlns:a16="http://schemas.microsoft.com/office/drawing/2014/main" id="{FCDEB572-9C60-7549-B206-6BA89CA921D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A26E10-E136-487E-BB75-59DC9A7F3111}"/>
              </a:ext>
            </a:extLst>
          </p:cNvPr>
          <p:cNvSpPr/>
          <p:nvPr/>
        </p:nvSpPr>
        <p:spPr>
          <a:xfrm>
            <a:off x="1798396" y="1185146"/>
            <a:ext cx="410289" cy="662773"/>
          </a:xfrm>
          <a:custGeom>
            <a:avLst/>
            <a:gdLst>
              <a:gd name="connsiteX0" fmla="*/ 153858 w 410289"/>
              <a:gd name="connsiteY0" fmla="*/ 615431 h 662773"/>
              <a:gd name="connsiteX1" fmla="*/ 256431 w 410289"/>
              <a:gd name="connsiteY1" fmla="*/ 615431 h 662773"/>
              <a:gd name="connsiteX2" fmla="*/ 205145 w 410289"/>
              <a:gd name="connsiteY2" fmla="*/ 662773 h 662773"/>
              <a:gd name="connsiteX3" fmla="*/ 153858 w 410289"/>
              <a:gd name="connsiteY3" fmla="*/ 615431 h 662773"/>
              <a:gd name="connsiteX4" fmla="*/ 126242 w 410289"/>
              <a:gd name="connsiteY4" fmla="*/ 536530 h 662773"/>
              <a:gd name="connsiteX5" fmla="*/ 284046 w 410289"/>
              <a:gd name="connsiteY5" fmla="*/ 536530 h 662773"/>
              <a:gd name="connsiteX6" fmla="*/ 307717 w 410289"/>
              <a:gd name="connsiteY6" fmla="*/ 560201 h 662773"/>
              <a:gd name="connsiteX7" fmla="*/ 284046 w 410289"/>
              <a:gd name="connsiteY7" fmla="*/ 583872 h 662773"/>
              <a:gd name="connsiteX8" fmla="*/ 126242 w 410289"/>
              <a:gd name="connsiteY8" fmla="*/ 583872 h 662773"/>
              <a:gd name="connsiteX9" fmla="*/ 102572 w 410289"/>
              <a:gd name="connsiteY9" fmla="*/ 560201 h 662773"/>
              <a:gd name="connsiteX10" fmla="*/ 126242 w 410289"/>
              <a:gd name="connsiteY10" fmla="*/ 536530 h 662773"/>
              <a:gd name="connsiteX11" fmla="*/ 126242 w 410289"/>
              <a:gd name="connsiteY11" fmla="*/ 457628 h 662773"/>
              <a:gd name="connsiteX12" fmla="*/ 284046 w 410289"/>
              <a:gd name="connsiteY12" fmla="*/ 457628 h 662773"/>
              <a:gd name="connsiteX13" fmla="*/ 307717 w 410289"/>
              <a:gd name="connsiteY13" fmla="*/ 481299 h 662773"/>
              <a:gd name="connsiteX14" fmla="*/ 284046 w 410289"/>
              <a:gd name="connsiteY14" fmla="*/ 504970 h 662773"/>
              <a:gd name="connsiteX15" fmla="*/ 126242 w 410289"/>
              <a:gd name="connsiteY15" fmla="*/ 504970 h 662773"/>
              <a:gd name="connsiteX16" fmla="*/ 102572 w 410289"/>
              <a:gd name="connsiteY16" fmla="*/ 481299 h 662773"/>
              <a:gd name="connsiteX17" fmla="*/ 126242 w 410289"/>
              <a:gd name="connsiteY17" fmla="*/ 457628 h 662773"/>
              <a:gd name="connsiteX18" fmla="*/ 205934 w 410289"/>
              <a:gd name="connsiteY18" fmla="*/ 46552 h 662773"/>
              <a:gd name="connsiteX19" fmla="*/ 48130 w 410289"/>
              <a:gd name="connsiteY19" fmla="*/ 202778 h 662773"/>
              <a:gd name="connsiteX20" fmla="*/ 48130 w 410289"/>
              <a:gd name="connsiteY20" fmla="*/ 209090 h 662773"/>
              <a:gd name="connsiteX21" fmla="*/ 59176 w 410289"/>
              <a:gd name="connsiteY21" fmla="*/ 264321 h 662773"/>
              <a:gd name="connsiteX22" fmla="*/ 86003 w 410289"/>
              <a:gd name="connsiteY22" fmla="*/ 307717 h 662773"/>
              <a:gd name="connsiteX23" fmla="*/ 131765 w 410289"/>
              <a:gd name="connsiteY23" fmla="*/ 378728 h 662773"/>
              <a:gd name="connsiteX24" fmla="*/ 205145 w 410289"/>
              <a:gd name="connsiteY24" fmla="*/ 378728 h 662773"/>
              <a:gd name="connsiteX25" fmla="*/ 279312 w 410289"/>
              <a:gd name="connsiteY25" fmla="*/ 378728 h 662773"/>
              <a:gd name="connsiteX26" fmla="*/ 325075 w 410289"/>
              <a:gd name="connsiteY26" fmla="*/ 307717 h 662773"/>
              <a:gd name="connsiteX27" fmla="*/ 351902 w 410289"/>
              <a:gd name="connsiteY27" fmla="*/ 264321 h 662773"/>
              <a:gd name="connsiteX28" fmla="*/ 362948 w 410289"/>
              <a:gd name="connsiteY28" fmla="*/ 209090 h 662773"/>
              <a:gd name="connsiteX29" fmla="*/ 363737 w 410289"/>
              <a:gd name="connsiteY29" fmla="*/ 209090 h 662773"/>
              <a:gd name="connsiteX30" fmla="*/ 363737 w 410289"/>
              <a:gd name="connsiteY30" fmla="*/ 202778 h 662773"/>
              <a:gd name="connsiteX31" fmla="*/ 205934 w 410289"/>
              <a:gd name="connsiteY31" fmla="*/ 46552 h 662773"/>
              <a:gd name="connsiteX32" fmla="*/ 205145 w 410289"/>
              <a:gd name="connsiteY32" fmla="*/ 0 h 662773"/>
              <a:gd name="connsiteX33" fmla="*/ 410289 w 410289"/>
              <a:gd name="connsiteY33" fmla="*/ 202778 h 662773"/>
              <a:gd name="connsiteX34" fmla="*/ 410289 w 410289"/>
              <a:gd name="connsiteY34" fmla="*/ 209879 h 662773"/>
              <a:gd name="connsiteX35" fmla="*/ 396086 w 410289"/>
              <a:gd name="connsiteY35" fmla="*/ 280890 h 662773"/>
              <a:gd name="connsiteX36" fmla="*/ 360581 w 410289"/>
              <a:gd name="connsiteY36" fmla="*/ 339277 h 662773"/>
              <a:gd name="connsiteX37" fmla="*/ 312451 w 410289"/>
              <a:gd name="connsiteY37" fmla="*/ 417390 h 662773"/>
              <a:gd name="connsiteX38" fmla="*/ 298249 w 410289"/>
              <a:gd name="connsiteY38" fmla="*/ 426069 h 662773"/>
              <a:gd name="connsiteX39" fmla="*/ 112040 w 410289"/>
              <a:gd name="connsiteY39" fmla="*/ 426069 h 662773"/>
              <a:gd name="connsiteX40" fmla="*/ 97838 w 410289"/>
              <a:gd name="connsiteY40" fmla="*/ 417390 h 662773"/>
              <a:gd name="connsiteX41" fmla="*/ 49708 w 410289"/>
              <a:gd name="connsiteY41" fmla="*/ 339277 h 662773"/>
              <a:gd name="connsiteX42" fmla="*/ 14202 w 410289"/>
              <a:gd name="connsiteY42" fmla="*/ 280890 h 662773"/>
              <a:gd name="connsiteX43" fmla="*/ 0 w 410289"/>
              <a:gd name="connsiteY43" fmla="*/ 209879 h 662773"/>
              <a:gd name="connsiteX44" fmla="*/ 0 w 410289"/>
              <a:gd name="connsiteY44" fmla="*/ 202778 h 662773"/>
              <a:gd name="connsiteX45" fmla="*/ 205145 w 410289"/>
              <a:gd name="connsiteY45" fmla="*/ 0 h 66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0289" h="662773">
                <a:moveTo>
                  <a:pt x="153858" y="615431"/>
                </a:moveTo>
                <a:lnTo>
                  <a:pt x="256431" y="615431"/>
                </a:lnTo>
                <a:cubicBezTo>
                  <a:pt x="254064" y="642259"/>
                  <a:pt x="231971" y="662773"/>
                  <a:pt x="205145" y="662773"/>
                </a:cubicBezTo>
                <a:cubicBezTo>
                  <a:pt x="178317" y="662773"/>
                  <a:pt x="156225" y="642259"/>
                  <a:pt x="153858" y="615431"/>
                </a:cubicBezTo>
                <a:close/>
                <a:moveTo>
                  <a:pt x="126242" y="536530"/>
                </a:moveTo>
                <a:lnTo>
                  <a:pt x="284046" y="536530"/>
                </a:lnTo>
                <a:cubicBezTo>
                  <a:pt x="297460" y="536530"/>
                  <a:pt x="307717" y="546787"/>
                  <a:pt x="307717" y="560201"/>
                </a:cubicBezTo>
                <a:cubicBezTo>
                  <a:pt x="307717" y="573615"/>
                  <a:pt x="297460" y="583872"/>
                  <a:pt x="284046" y="583872"/>
                </a:cubicBezTo>
                <a:lnTo>
                  <a:pt x="126242" y="583872"/>
                </a:lnTo>
                <a:cubicBezTo>
                  <a:pt x="112829" y="583872"/>
                  <a:pt x="102572" y="573615"/>
                  <a:pt x="102572" y="560201"/>
                </a:cubicBezTo>
                <a:cubicBezTo>
                  <a:pt x="102572" y="546787"/>
                  <a:pt x="112829" y="536530"/>
                  <a:pt x="126242" y="536530"/>
                </a:cubicBezTo>
                <a:close/>
                <a:moveTo>
                  <a:pt x="126242" y="457628"/>
                </a:moveTo>
                <a:lnTo>
                  <a:pt x="284046" y="457628"/>
                </a:lnTo>
                <a:cubicBezTo>
                  <a:pt x="297460" y="457628"/>
                  <a:pt x="307717" y="467885"/>
                  <a:pt x="307717" y="481299"/>
                </a:cubicBezTo>
                <a:cubicBezTo>
                  <a:pt x="307717" y="494713"/>
                  <a:pt x="297460" y="504970"/>
                  <a:pt x="284046" y="504970"/>
                </a:cubicBezTo>
                <a:lnTo>
                  <a:pt x="126242" y="504970"/>
                </a:lnTo>
                <a:cubicBezTo>
                  <a:pt x="112829" y="504970"/>
                  <a:pt x="102572" y="494713"/>
                  <a:pt x="102572" y="481299"/>
                </a:cubicBezTo>
                <a:cubicBezTo>
                  <a:pt x="102572" y="467885"/>
                  <a:pt x="112829" y="457628"/>
                  <a:pt x="126242" y="457628"/>
                </a:cubicBezTo>
                <a:close/>
                <a:moveTo>
                  <a:pt x="205934" y="46552"/>
                </a:moveTo>
                <a:cubicBezTo>
                  <a:pt x="119930" y="47341"/>
                  <a:pt x="49708" y="116774"/>
                  <a:pt x="48130" y="202778"/>
                </a:cubicBezTo>
                <a:lnTo>
                  <a:pt x="48130" y="209090"/>
                </a:lnTo>
                <a:cubicBezTo>
                  <a:pt x="48919" y="228026"/>
                  <a:pt x="52075" y="246963"/>
                  <a:pt x="59176" y="264321"/>
                </a:cubicBezTo>
                <a:cubicBezTo>
                  <a:pt x="65488" y="280101"/>
                  <a:pt x="74956" y="295092"/>
                  <a:pt x="86003" y="307717"/>
                </a:cubicBezTo>
                <a:cubicBezTo>
                  <a:pt x="103361" y="329809"/>
                  <a:pt x="119141" y="353480"/>
                  <a:pt x="131765" y="378728"/>
                </a:cubicBezTo>
                <a:lnTo>
                  <a:pt x="205145" y="378728"/>
                </a:lnTo>
                <a:lnTo>
                  <a:pt x="279312" y="378728"/>
                </a:lnTo>
                <a:cubicBezTo>
                  <a:pt x="291147" y="353480"/>
                  <a:pt x="306928" y="329809"/>
                  <a:pt x="325075" y="307717"/>
                </a:cubicBezTo>
                <a:cubicBezTo>
                  <a:pt x="336910" y="295092"/>
                  <a:pt x="345589" y="280101"/>
                  <a:pt x="351902" y="264321"/>
                </a:cubicBezTo>
                <a:cubicBezTo>
                  <a:pt x="358214" y="246963"/>
                  <a:pt x="362159" y="228026"/>
                  <a:pt x="362948" y="209090"/>
                </a:cubicBezTo>
                <a:lnTo>
                  <a:pt x="363737" y="209090"/>
                </a:lnTo>
                <a:lnTo>
                  <a:pt x="363737" y="202778"/>
                </a:lnTo>
                <a:cubicBezTo>
                  <a:pt x="362159" y="115985"/>
                  <a:pt x="291936" y="47341"/>
                  <a:pt x="205934" y="46552"/>
                </a:cubicBezTo>
                <a:close/>
                <a:moveTo>
                  <a:pt x="205145" y="0"/>
                </a:moveTo>
                <a:cubicBezTo>
                  <a:pt x="317185" y="789"/>
                  <a:pt x="407922" y="90737"/>
                  <a:pt x="410289" y="202778"/>
                </a:cubicBezTo>
                <a:lnTo>
                  <a:pt x="410289" y="209879"/>
                </a:lnTo>
                <a:cubicBezTo>
                  <a:pt x="409500" y="234338"/>
                  <a:pt x="404766" y="258009"/>
                  <a:pt x="396086" y="280890"/>
                </a:cubicBezTo>
                <a:cubicBezTo>
                  <a:pt x="388196" y="302194"/>
                  <a:pt x="375572" y="321919"/>
                  <a:pt x="360581" y="339277"/>
                </a:cubicBezTo>
                <a:cubicBezTo>
                  <a:pt x="341644" y="359792"/>
                  <a:pt x="321130" y="400031"/>
                  <a:pt x="312451" y="417390"/>
                </a:cubicBezTo>
                <a:cubicBezTo>
                  <a:pt x="310084" y="422913"/>
                  <a:pt x="304561" y="426069"/>
                  <a:pt x="298249" y="426069"/>
                </a:cubicBezTo>
                <a:lnTo>
                  <a:pt x="112040" y="426069"/>
                </a:lnTo>
                <a:cubicBezTo>
                  <a:pt x="105728" y="426069"/>
                  <a:pt x="100205" y="422913"/>
                  <a:pt x="97838" y="417390"/>
                </a:cubicBezTo>
                <a:cubicBezTo>
                  <a:pt x="89159" y="400031"/>
                  <a:pt x="68644" y="359792"/>
                  <a:pt x="49708" y="339277"/>
                </a:cubicBezTo>
                <a:cubicBezTo>
                  <a:pt x="34717" y="321919"/>
                  <a:pt x="22881" y="302194"/>
                  <a:pt x="14202" y="280890"/>
                </a:cubicBezTo>
                <a:cubicBezTo>
                  <a:pt x="5523" y="258009"/>
                  <a:pt x="789" y="234338"/>
                  <a:pt x="0" y="209879"/>
                </a:cubicBezTo>
                <a:lnTo>
                  <a:pt x="0" y="202778"/>
                </a:lnTo>
                <a:cubicBezTo>
                  <a:pt x="2367" y="90737"/>
                  <a:pt x="93104" y="789"/>
                  <a:pt x="205145" y="0"/>
                </a:cubicBezTo>
                <a:close/>
              </a:path>
            </a:pathLst>
          </a:custGeom>
          <a:solidFill>
            <a:schemeClr val="accent6"/>
          </a:solidFill>
          <a:ln w="78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Graphic 28" descr="Single gear">
            <a:extLst>
              <a:ext uri="{FF2B5EF4-FFF2-40B4-BE49-F238E27FC236}">
                <a16:creationId xmlns:a16="http://schemas.microsoft.com/office/drawing/2014/main" id="{9BB6CF40-2299-5848-A51A-A1D859B89ADA}"/>
              </a:ext>
            </a:extLst>
          </p:cNvPr>
          <p:cNvSpPr/>
          <p:nvPr/>
        </p:nvSpPr>
        <p:spPr>
          <a:xfrm>
            <a:off x="1683662" y="3790784"/>
            <a:ext cx="536530" cy="536530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accent4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Graphic 3" descr="Single gear">
            <a:extLst>
              <a:ext uri="{FF2B5EF4-FFF2-40B4-BE49-F238E27FC236}">
                <a16:creationId xmlns:a16="http://schemas.microsoft.com/office/drawing/2014/main" id="{9534826C-7410-B449-A85B-5FBB03E7500B}"/>
              </a:ext>
            </a:extLst>
          </p:cNvPr>
          <p:cNvSpPr/>
          <p:nvPr/>
        </p:nvSpPr>
        <p:spPr>
          <a:xfrm>
            <a:off x="4735993" y="3778084"/>
            <a:ext cx="536530" cy="536530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51" name="Graphic 12" descr="Lightbulb">
            <a:extLst>
              <a:ext uri="{FF2B5EF4-FFF2-40B4-BE49-F238E27FC236}">
                <a16:creationId xmlns:a16="http://schemas.microsoft.com/office/drawing/2014/main" id="{B4AEED9D-8398-294E-9EC3-E0F026C06E3F}"/>
              </a:ext>
            </a:extLst>
          </p:cNvPr>
          <p:cNvGrpSpPr/>
          <p:nvPr/>
        </p:nvGrpSpPr>
        <p:grpSpPr>
          <a:xfrm>
            <a:off x="5384860" y="2086846"/>
            <a:ext cx="410288" cy="662772"/>
            <a:chOff x="5240118" y="2086846"/>
            <a:chExt cx="410288" cy="662772"/>
          </a:xfrm>
        </p:grpSpPr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75CDF780-69C4-8244-81CB-9094DE90CB06}"/>
                </a:ext>
              </a:extLst>
            </p:cNvPr>
            <p:cNvSpPr/>
            <p:nvPr/>
          </p:nvSpPr>
          <p:spPr>
            <a:xfrm>
              <a:off x="5342690" y="25444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CA4BD68B-A0ED-2342-87BA-8564093A5444}"/>
                </a:ext>
              </a:extLst>
            </p:cNvPr>
            <p:cNvSpPr/>
            <p:nvPr/>
          </p:nvSpPr>
          <p:spPr>
            <a:xfrm>
              <a:off x="5342690" y="26233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27909431-3DC2-FC4B-8FDC-392074ED3A7A}"/>
                </a:ext>
              </a:extLst>
            </p:cNvPr>
            <p:cNvSpPr/>
            <p:nvPr/>
          </p:nvSpPr>
          <p:spPr>
            <a:xfrm>
              <a:off x="5393976" y="27022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37">
              <a:extLst>
                <a:ext uri="{FF2B5EF4-FFF2-40B4-BE49-F238E27FC236}">
                  <a16:creationId xmlns:a16="http://schemas.microsoft.com/office/drawing/2014/main" id="{7FE6054F-E505-D54F-AA2B-EDB689B097AF}"/>
                </a:ext>
              </a:extLst>
            </p:cNvPr>
            <p:cNvSpPr/>
            <p:nvPr/>
          </p:nvSpPr>
          <p:spPr>
            <a:xfrm>
              <a:off x="5240118" y="20868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52" name="Graphic 11" descr="Bullseye">
            <a:extLst>
              <a:ext uri="{FF2B5EF4-FFF2-40B4-BE49-F238E27FC236}">
                <a16:creationId xmlns:a16="http://schemas.microsoft.com/office/drawing/2014/main" id="{34A31185-D02D-3449-99EC-A421AF3DD16A}"/>
              </a:ext>
            </a:extLst>
          </p:cNvPr>
          <p:cNvGrpSpPr/>
          <p:nvPr/>
        </p:nvGrpSpPr>
        <p:grpSpPr>
          <a:xfrm>
            <a:off x="6947672" y="2531359"/>
            <a:ext cx="530529" cy="531202"/>
            <a:chOff x="6867163" y="2531359"/>
            <a:chExt cx="530529" cy="531202"/>
          </a:xfrm>
        </p:grpSpPr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9CD16477-84FB-794A-AD8A-0F156E6EFC9E}"/>
                </a:ext>
              </a:extLst>
            </p:cNvPr>
            <p:cNvSpPr/>
            <p:nvPr/>
          </p:nvSpPr>
          <p:spPr>
            <a:xfrm>
              <a:off x="7054764" y="25313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A9BE2DA6-E493-9941-B3CD-803DE35A3767}"/>
                </a:ext>
              </a:extLst>
            </p:cNvPr>
            <p:cNvSpPr/>
            <p:nvPr/>
          </p:nvSpPr>
          <p:spPr>
            <a:xfrm>
              <a:off x="6867163" y="25515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F9643472-38D7-DA43-97CE-E84B1A0E407B}"/>
                </a:ext>
              </a:extLst>
            </p:cNvPr>
            <p:cNvSpPr/>
            <p:nvPr/>
          </p:nvSpPr>
          <p:spPr>
            <a:xfrm>
              <a:off x="6961300" y="26456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53" name="Graphic 13" descr="Coins">
            <a:extLst>
              <a:ext uri="{FF2B5EF4-FFF2-40B4-BE49-F238E27FC236}">
                <a16:creationId xmlns:a16="http://schemas.microsoft.com/office/drawing/2014/main" id="{E50335D2-C3B1-524F-8FDE-C742D9051686}"/>
              </a:ext>
            </a:extLst>
          </p:cNvPr>
          <p:cNvSpPr/>
          <p:nvPr/>
        </p:nvSpPr>
        <p:spPr>
          <a:xfrm>
            <a:off x="6585024" y="4264108"/>
            <a:ext cx="564597" cy="483941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Graphic 36" descr="Coins">
            <a:extLst>
              <a:ext uri="{FF2B5EF4-FFF2-40B4-BE49-F238E27FC236}">
                <a16:creationId xmlns:a16="http://schemas.microsoft.com/office/drawing/2014/main" id="{F4134E62-B9B7-CE47-8446-B7C0B171016E}"/>
              </a:ext>
            </a:extLst>
          </p:cNvPr>
          <p:cNvSpPr/>
          <p:nvPr/>
        </p:nvSpPr>
        <p:spPr>
          <a:xfrm>
            <a:off x="9937824" y="3806908"/>
            <a:ext cx="564597" cy="483941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33E17ED6-6E72-4674-A3ED-CB4D0B4BCE14}"/>
              </a:ext>
            </a:extLst>
          </p:cNvPr>
          <p:cNvSpPr/>
          <p:nvPr/>
        </p:nvSpPr>
        <p:spPr>
          <a:xfrm>
            <a:off x="9995672" y="1312159"/>
            <a:ext cx="531202" cy="531203"/>
          </a:xfrm>
          <a:custGeom>
            <a:avLst/>
            <a:gdLst>
              <a:gd name="connsiteX0" fmla="*/ 255516 w 531202"/>
              <a:gd name="connsiteY0" fmla="*/ 114309 h 531203"/>
              <a:gd name="connsiteX1" fmla="*/ 331498 w 531202"/>
              <a:gd name="connsiteY1" fmla="*/ 133136 h 531203"/>
              <a:gd name="connsiteX2" fmla="*/ 301239 w 531202"/>
              <a:gd name="connsiteY2" fmla="*/ 163395 h 531203"/>
              <a:gd name="connsiteX3" fmla="*/ 255516 w 531202"/>
              <a:gd name="connsiteY3" fmla="*/ 154653 h 531203"/>
              <a:gd name="connsiteX4" fmla="*/ 134481 w 531202"/>
              <a:gd name="connsiteY4" fmla="*/ 275688 h 531203"/>
              <a:gd name="connsiteX5" fmla="*/ 255516 w 531202"/>
              <a:gd name="connsiteY5" fmla="*/ 396721 h 531203"/>
              <a:gd name="connsiteX6" fmla="*/ 376549 w 531202"/>
              <a:gd name="connsiteY6" fmla="*/ 275688 h 531203"/>
              <a:gd name="connsiteX7" fmla="*/ 367808 w 531202"/>
              <a:gd name="connsiteY7" fmla="*/ 229963 h 531203"/>
              <a:gd name="connsiteX8" fmla="*/ 398066 w 531202"/>
              <a:gd name="connsiteY8" fmla="*/ 199705 h 531203"/>
              <a:gd name="connsiteX9" fmla="*/ 416894 w 531202"/>
              <a:gd name="connsiteY9" fmla="*/ 275688 h 531203"/>
              <a:gd name="connsiteX10" fmla="*/ 255516 w 531202"/>
              <a:gd name="connsiteY10" fmla="*/ 437066 h 531203"/>
              <a:gd name="connsiteX11" fmla="*/ 94137 w 531202"/>
              <a:gd name="connsiteY11" fmla="*/ 275688 h 531203"/>
              <a:gd name="connsiteX12" fmla="*/ 255516 w 531202"/>
              <a:gd name="connsiteY12" fmla="*/ 114309 h 531203"/>
              <a:gd name="connsiteX13" fmla="*/ 255516 w 531202"/>
              <a:gd name="connsiteY13" fmla="*/ 20172 h 531203"/>
              <a:gd name="connsiteX14" fmla="*/ 375877 w 531202"/>
              <a:gd name="connsiteY14" fmla="*/ 49758 h 531203"/>
              <a:gd name="connsiteX15" fmla="*/ 371170 w 531202"/>
              <a:gd name="connsiteY15" fmla="*/ 54465 h 531203"/>
              <a:gd name="connsiteX16" fmla="*/ 361756 w 531202"/>
              <a:gd name="connsiteY16" fmla="*/ 63878 h 531203"/>
              <a:gd name="connsiteX17" fmla="*/ 363773 w 531202"/>
              <a:gd name="connsiteY17" fmla="*/ 77327 h 531203"/>
              <a:gd name="connsiteX18" fmla="*/ 365118 w 531202"/>
              <a:gd name="connsiteY18" fmla="*/ 90775 h 531203"/>
              <a:gd name="connsiteX19" fmla="*/ 255516 w 531202"/>
              <a:gd name="connsiteY19" fmla="*/ 60516 h 531203"/>
              <a:gd name="connsiteX20" fmla="*/ 40344 w 531202"/>
              <a:gd name="connsiteY20" fmla="*/ 275688 h 531203"/>
              <a:gd name="connsiteX21" fmla="*/ 255516 w 531202"/>
              <a:gd name="connsiteY21" fmla="*/ 490858 h 531203"/>
              <a:gd name="connsiteX22" fmla="*/ 470686 w 531202"/>
              <a:gd name="connsiteY22" fmla="*/ 275688 h 531203"/>
              <a:gd name="connsiteX23" fmla="*/ 440428 w 531202"/>
              <a:gd name="connsiteY23" fmla="*/ 166084 h 531203"/>
              <a:gd name="connsiteX24" fmla="*/ 454548 w 531202"/>
              <a:gd name="connsiteY24" fmla="*/ 168102 h 531203"/>
              <a:gd name="connsiteX25" fmla="*/ 467324 w 531202"/>
              <a:gd name="connsiteY25" fmla="*/ 169446 h 531203"/>
              <a:gd name="connsiteX26" fmla="*/ 476065 w 531202"/>
              <a:gd name="connsiteY26" fmla="*/ 160033 h 531203"/>
              <a:gd name="connsiteX27" fmla="*/ 480772 w 531202"/>
              <a:gd name="connsiteY27" fmla="*/ 155998 h 531203"/>
              <a:gd name="connsiteX28" fmla="*/ 511031 w 531202"/>
              <a:gd name="connsiteY28" fmla="*/ 275688 h 531203"/>
              <a:gd name="connsiteX29" fmla="*/ 255516 w 531202"/>
              <a:gd name="connsiteY29" fmla="*/ 531203 h 531203"/>
              <a:gd name="connsiteX30" fmla="*/ 0 w 531202"/>
              <a:gd name="connsiteY30" fmla="*/ 275688 h 531203"/>
              <a:gd name="connsiteX31" fmla="*/ 255516 w 531202"/>
              <a:gd name="connsiteY31" fmla="*/ 20172 h 531203"/>
              <a:gd name="connsiteX32" fmla="*/ 463961 w 531202"/>
              <a:gd name="connsiteY32" fmla="*/ 0 h 531203"/>
              <a:gd name="connsiteX33" fmla="*/ 470685 w 531202"/>
              <a:gd name="connsiteY33" fmla="*/ 60517 h 531203"/>
              <a:gd name="connsiteX34" fmla="*/ 531202 w 531202"/>
              <a:gd name="connsiteY34" fmla="*/ 67241 h 531203"/>
              <a:gd name="connsiteX35" fmla="*/ 457237 w 531202"/>
              <a:gd name="connsiteY35" fmla="*/ 141206 h 531203"/>
              <a:gd name="connsiteX36" fmla="*/ 422272 w 531202"/>
              <a:gd name="connsiteY36" fmla="*/ 137171 h 531203"/>
              <a:gd name="connsiteX37" fmla="*/ 314686 w 531202"/>
              <a:gd name="connsiteY37" fmla="*/ 244757 h 531203"/>
              <a:gd name="connsiteX38" fmla="*/ 322082 w 531202"/>
              <a:gd name="connsiteY38" fmla="*/ 275688 h 531203"/>
              <a:gd name="connsiteX39" fmla="*/ 254842 w 531202"/>
              <a:gd name="connsiteY39" fmla="*/ 342929 h 531203"/>
              <a:gd name="connsiteX40" fmla="*/ 187601 w 531202"/>
              <a:gd name="connsiteY40" fmla="*/ 275688 h 531203"/>
              <a:gd name="connsiteX41" fmla="*/ 254842 w 531202"/>
              <a:gd name="connsiteY41" fmla="*/ 208447 h 531203"/>
              <a:gd name="connsiteX42" fmla="*/ 286445 w 531202"/>
              <a:gd name="connsiteY42" fmla="*/ 216516 h 531203"/>
              <a:gd name="connsiteX43" fmla="*/ 394031 w 531202"/>
              <a:gd name="connsiteY43" fmla="*/ 108930 h 531203"/>
              <a:gd name="connsiteX44" fmla="*/ 389997 w 531202"/>
              <a:gd name="connsiteY44" fmla="*/ 73965 h 53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1202" h="531203">
                <a:moveTo>
                  <a:pt x="255516" y="114309"/>
                </a:moveTo>
                <a:cubicBezTo>
                  <a:pt x="283084" y="114309"/>
                  <a:pt x="308636" y="121033"/>
                  <a:pt x="331498" y="133136"/>
                </a:cubicBezTo>
                <a:lnTo>
                  <a:pt x="301239" y="163395"/>
                </a:lnTo>
                <a:cubicBezTo>
                  <a:pt x="287119" y="158015"/>
                  <a:pt x="271654" y="154653"/>
                  <a:pt x="255516" y="154653"/>
                </a:cubicBezTo>
                <a:cubicBezTo>
                  <a:pt x="188946" y="154653"/>
                  <a:pt x="134481" y="209118"/>
                  <a:pt x="134481" y="275688"/>
                </a:cubicBezTo>
                <a:cubicBezTo>
                  <a:pt x="134481" y="342256"/>
                  <a:pt x="188946" y="396721"/>
                  <a:pt x="255516" y="396721"/>
                </a:cubicBezTo>
                <a:cubicBezTo>
                  <a:pt x="322084" y="396721"/>
                  <a:pt x="376549" y="342256"/>
                  <a:pt x="376549" y="275688"/>
                </a:cubicBezTo>
                <a:cubicBezTo>
                  <a:pt x="376549" y="259550"/>
                  <a:pt x="373859" y="244084"/>
                  <a:pt x="367808" y="229963"/>
                </a:cubicBezTo>
                <a:lnTo>
                  <a:pt x="398066" y="199705"/>
                </a:lnTo>
                <a:cubicBezTo>
                  <a:pt x="410169" y="222567"/>
                  <a:pt x="416894" y="248118"/>
                  <a:pt x="416894" y="275688"/>
                </a:cubicBezTo>
                <a:cubicBezTo>
                  <a:pt x="416894" y="364446"/>
                  <a:pt x="344274" y="437066"/>
                  <a:pt x="255516" y="437066"/>
                </a:cubicBezTo>
                <a:cubicBezTo>
                  <a:pt x="166757" y="437066"/>
                  <a:pt x="94137" y="364446"/>
                  <a:pt x="94137" y="275688"/>
                </a:cubicBezTo>
                <a:cubicBezTo>
                  <a:pt x="94137" y="186929"/>
                  <a:pt x="166757" y="114309"/>
                  <a:pt x="255516" y="114309"/>
                </a:cubicBezTo>
                <a:close/>
                <a:moveTo>
                  <a:pt x="255516" y="20172"/>
                </a:moveTo>
                <a:cubicBezTo>
                  <a:pt x="299222" y="20172"/>
                  <a:pt x="339567" y="30931"/>
                  <a:pt x="375877" y="49758"/>
                </a:cubicBezTo>
                <a:lnTo>
                  <a:pt x="371170" y="54465"/>
                </a:lnTo>
                <a:lnTo>
                  <a:pt x="361756" y="63878"/>
                </a:lnTo>
                <a:lnTo>
                  <a:pt x="363773" y="77327"/>
                </a:lnTo>
                <a:lnTo>
                  <a:pt x="365118" y="90775"/>
                </a:lnTo>
                <a:cubicBezTo>
                  <a:pt x="332843" y="71275"/>
                  <a:pt x="295188" y="60516"/>
                  <a:pt x="255516" y="60516"/>
                </a:cubicBezTo>
                <a:cubicBezTo>
                  <a:pt x="137171" y="60516"/>
                  <a:pt x="40344" y="157343"/>
                  <a:pt x="40344" y="275688"/>
                </a:cubicBezTo>
                <a:cubicBezTo>
                  <a:pt x="40344" y="394031"/>
                  <a:pt x="137171" y="490858"/>
                  <a:pt x="255516" y="490858"/>
                </a:cubicBezTo>
                <a:cubicBezTo>
                  <a:pt x="373859" y="490858"/>
                  <a:pt x="470686" y="394031"/>
                  <a:pt x="470686" y="275688"/>
                </a:cubicBezTo>
                <a:cubicBezTo>
                  <a:pt x="470686" y="235342"/>
                  <a:pt x="459255" y="198360"/>
                  <a:pt x="440428" y="166084"/>
                </a:cubicBezTo>
                <a:lnTo>
                  <a:pt x="454548" y="168102"/>
                </a:lnTo>
                <a:lnTo>
                  <a:pt x="467324" y="169446"/>
                </a:lnTo>
                <a:lnTo>
                  <a:pt x="476065" y="160033"/>
                </a:lnTo>
                <a:lnTo>
                  <a:pt x="480772" y="155998"/>
                </a:lnTo>
                <a:cubicBezTo>
                  <a:pt x="500272" y="191636"/>
                  <a:pt x="511031" y="231980"/>
                  <a:pt x="511031" y="275688"/>
                </a:cubicBezTo>
                <a:cubicBezTo>
                  <a:pt x="511031" y="416893"/>
                  <a:pt x="396721" y="531203"/>
                  <a:pt x="255516" y="531203"/>
                </a:cubicBezTo>
                <a:cubicBezTo>
                  <a:pt x="114309" y="531203"/>
                  <a:pt x="0" y="416893"/>
                  <a:pt x="0" y="275688"/>
                </a:cubicBezTo>
                <a:cubicBezTo>
                  <a:pt x="0" y="134481"/>
                  <a:pt x="114309" y="20172"/>
                  <a:pt x="255516" y="20172"/>
                </a:cubicBezTo>
                <a:close/>
                <a:moveTo>
                  <a:pt x="463961" y="0"/>
                </a:moveTo>
                <a:lnTo>
                  <a:pt x="470685" y="60517"/>
                </a:lnTo>
                <a:lnTo>
                  <a:pt x="531202" y="67241"/>
                </a:lnTo>
                <a:lnTo>
                  <a:pt x="457237" y="141206"/>
                </a:lnTo>
                <a:lnTo>
                  <a:pt x="422272" y="137171"/>
                </a:lnTo>
                <a:lnTo>
                  <a:pt x="314686" y="244757"/>
                </a:lnTo>
                <a:cubicBezTo>
                  <a:pt x="319393" y="254171"/>
                  <a:pt x="322082" y="264257"/>
                  <a:pt x="322082" y="275688"/>
                </a:cubicBezTo>
                <a:cubicBezTo>
                  <a:pt x="322082" y="312670"/>
                  <a:pt x="291824" y="342929"/>
                  <a:pt x="254842" y="342929"/>
                </a:cubicBezTo>
                <a:cubicBezTo>
                  <a:pt x="217859" y="342929"/>
                  <a:pt x="187601" y="312670"/>
                  <a:pt x="187601" y="275688"/>
                </a:cubicBezTo>
                <a:cubicBezTo>
                  <a:pt x="187601" y="238706"/>
                  <a:pt x="217859" y="208447"/>
                  <a:pt x="254842" y="208447"/>
                </a:cubicBezTo>
                <a:cubicBezTo>
                  <a:pt x="266273" y="208447"/>
                  <a:pt x="277031" y="211809"/>
                  <a:pt x="286445" y="216516"/>
                </a:cubicBezTo>
                <a:lnTo>
                  <a:pt x="394031" y="108930"/>
                </a:lnTo>
                <a:lnTo>
                  <a:pt x="389997" y="73965"/>
                </a:lnTo>
                <a:close/>
              </a:path>
            </a:pathLst>
          </a:custGeom>
          <a:solidFill>
            <a:schemeClr val="accent2"/>
          </a:solidFill>
          <a:ln w="66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C87ACA35-4531-44CC-AF37-17BA5D347A0A}"/>
              </a:ext>
            </a:extLst>
          </p:cNvPr>
          <p:cNvSpPr/>
          <p:nvPr/>
        </p:nvSpPr>
        <p:spPr>
          <a:xfrm>
            <a:off x="5181269" y="3838609"/>
            <a:ext cx="2380914" cy="1980072"/>
          </a:xfrm>
          <a:custGeom>
            <a:avLst/>
            <a:gdLst>
              <a:gd name="connsiteX0" fmla="*/ 1613953 w 2380914"/>
              <a:gd name="connsiteY0" fmla="*/ 188 h 1980072"/>
              <a:gd name="connsiteX1" fmla="*/ 2270656 w 2380914"/>
              <a:gd name="connsiteY1" fmla="*/ 388874 h 1980072"/>
              <a:gd name="connsiteX2" fmla="*/ 2358995 w 2380914"/>
              <a:gd name="connsiteY2" fmla="*/ 624299 h 1980072"/>
              <a:gd name="connsiteX3" fmla="*/ 2069294 w 2380914"/>
              <a:gd name="connsiteY3" fmla="*/ 1518606 h 1980072"/>
              <a:gd name="connsiteX4" fmla="*/ 1440622 w 2380914"/>
              <a:gd name="connsiteY4" fmla="*/ 1887477 h 1980072"/>
              <a:gd name="connsiteX5" fmla="*/ 229182 w 2380914"/>
              <a:gd name="connsiteY5" fmla="*/ 1856682 h 1980072"/>
              <a:gd name="connsiteX6" fmla="*/ 234596 w 2380914"/>
              <a:gd name="connsiteY6" fmla="*/ 1854717 h 1980072"/>
              <a:gd name="connsiteX7" fmla="*/ 158296 w 2380914"/>
              <a:gd name="connsiteY7" fmla="*/ 1822605 h 1980072"/>
              <a:gd name="connsiteX8" fmla="*/ 3422 w 2380914"/>
              <a:gd name="connsiteY8" fmla="*/ 1625354 h 1980072"/>
              <a:gd name="connsiteX9" fmla="*/ 31425 w 2380914"/>
              <a:gd name="connsiteY9" fmla="*/ 1472104 h 1980072"/>
              <a:gd name="connsiteX10" fmla="*/ 410089 w 2380914"/>
              <a:gd name="connsiteY10" fmla="*/ 1328529 h 1980072"/>
              <a:gd name="connsiteX11" fmla="*/ 626829 w 2380914"/>
              <a:gd name="connsiteY11" fmla="*/ 1272009 h 1980072"/>
              <a:gd name="connsiteX12" fmla="*/ 826930 w 2380914"/>
              <a:gd name="connsiteY12" fmla="*/ 1198870 h 1980072"/>
              <a:gd name="connsiteX13" fmla="*/ 827864 w 2380914"/>
              <a:gd name="connsiteY13" fmla="*/ 1195113 h 1980072"/>
              <a:gd name="connsiteX14" fmla="*/ 839798 w 2380914"/>
              <a:gd name="connsiteY14" fmla="*/ 1067615 h 1980072"/>
              <a:gd name="connsiteX15" fmla="*/ 1495604 w 2380914"/>
              <a:gd name="connsiteY15" fmla="*/ 12521 h 1980072"/>
              <a:gd name="connsiteX16" fmla="*/ 1613953 w 2380914"/>
              <a:gd name="connsiteY16" fmla="*/ 188 h 198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0914" h="1980072">
                <a:moveTo>
                  <a:pt x="1613953" y="188"/>
                </a:moveTo>
                <a:cubicBezTo>
                  <a:pt x="1887244" y="-6048"/>
                  <a:pt x="2136236" y="142753"/>
                  <a:pt x="2270656" y="388874"/>
                </a:cubicBezTo>
                <a:cubicBezTo>
                  <a:pt x="2311867" y="464663"/>
                  <a:pt x="2340837" y="543618"/>
                  <a:pt x="2358995" y="624299"/>
                </a:cubicBezTo>
                <a:cubicBezTo>
                  <a:pt x="2432542" y="951726"/>
                  <a:pt x="2317274" y="1292679"/>
                  <a:pt x="2069294" y="1518606"/>
                </a:cubicBezTo>
                <a:cubicBezTo>
                  <a:pt x="1892923" y="1679202"/>
                  <a:pt x="1681155" y="1806699"/>
                  <a:pt x="1440622" y="1887477"/>
                </a:cubicBezTo>
                <a:cubicBezTo>
                  <a:pt x="1029532" y="2025623"/>
                  <a:pt x="603447" y="2004134"/>
                  <a:pt x="229182" y="1856682"/>
                </a:cubicBezTo>
                <a:lnTo>
                  <a:pt x="234596" y="1854717"/>
                </a:lnTo>
                <a:lnTo>
                  <a:pt x="158296" y="1822605"/>
                </a:lnTo>
                <a:cubicBezTo>
                  <a:pt x="77602" y="1786260"/>
                  <a:pt x="18008" y="1712589"/>
                  <a:pt x="3422" y="1625354"/>
                </a:cubicBezTo>
                <a:cubicBezTo>
                  <a:pt x="-5236" y="1573301"/>
                  <a:pt x="1979" y="1519748"/>
                  <a:pt x="31425" y="1472104"/>
                </a:cubicBezTo>
                <a:cubicBezTo>
                  <a:pt x="107399" y="1349319"/>
                  <a:pt x="284037" y="1356852"/>
                  <a:pt x="410089" y="1328529"/>
                </a:cubicBezTo>
                <a:cubicBezTo>
                  <a:pt x="482846" y="1312239"/>
                  <a:pt x="555369" y="1293821"/>
                  <a:pt x="626829" y="1272009"/>
                </a:cubicBezTo>
                <a:lnTo>
                  <a:pt x="826930" y="1198870"/>
                </a:lnTo>
                <a:lnTo>
                  <a:pt x="827864" y="1195113"/>
                </a:lnTo>
                <a:cubicBezTo>
                  <a:pt x="835106" y="1153573"/>
                  <a:pt x="839186" y="1110978"/>
                  <a:pt x="839798" y="1067615"/>
                </a:cubicBezTo>
                <a:cubicBezTo>
                  <a:pt x="847143" y="595519"/>
                  <a:pt x="948538" y="114308"/>
                  <a:pt x="1495604" y="12521"/>
                </a:cubicBezTo>
                <a:cubicBezTo>
                  <a:pt x="1535374" y="5134"/>
                  <a:pt x="1574912" y="1079"/>
                  <a:pt x="1613953" y="18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46F3EFDF-EEBA-2943-8C08-0CEECE1E4FDD}"/>
              </a:ext>
            </a:extLst>
          </p:cNvPr>
          <p:cNvSpPr/>
          <p:nvPr/>
        </p:nvSpPr>
        <p:spPr>
          <a:xfrm>
            <a:off x="5181259" y="5033728"/>
            <a:ext cx="837202" cy="661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6" h="21600" extrusionOk="0">
                <a:moveTo>
                  <a:pt x="21466" y="0"/>
                </a:moveTo>
                <a:cubicBezTo>
                  <a:pt x="17953" y="1951"/>
                  <a:pt x="14246" y="3293"/>
                  <a:pt x="10515" y="4357"/>
                </a:cubicBezTo>
                <a:cubicBezTo>
                  <a:pt x="7283" y="5282"/>
                  <a:pt x="2754" y="5036"/>
                  <a:pt x="806" y="9046"/>
                </a:cubicBezTo>
                <a:cubicBezTo>
                  <a:pt x="51" y="10602"/>
                  <a:pt x="-134" y="12351"/>
                  <a:pt x="88" y="14051"/>
                </a:cubicBezTo>
                <a:cubicBezTo>
                  <a:pt x="462" y="16900"/>
                  <a:pt x="1990" y="19306"/>
                  <a:pt x="4059" y="20493"/>
                </a:cubicBezTo>
                <a:cubicBezTo>
                  <a:pt x="4739" y="20884"/>
                  <a:pt x="5428" y="21253"/>
                  <a:pt x="6124" y="21600"/>
                </a:cubicBezTo>
                <a:cubicBezTo>
                  <a:pt x="13965" y="18761"/>
                  <a:pt x="20064" y="10415"/>
                  <a:pt x="21466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B4EA0B17-B7F4-3E48-AE9C-32FFEFB63980}"/>
              </a:ext>
            </a:extLst>
          </p:cNvPr>
          <p:cNvSpPr/>
          <p:nvPr/>
        </p:nvSpPr>
        <p:spPr>
          <a:xfrm>
            <a:off x="5410451" y="3838658"/>
            <a:ext cx="2151744" cy="1980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4" h="20640" extrusionOk="0">
                <a:moveTo>
                  <a:pt x="11876" y="19674"/>
                </a:moveTo>
                <a:cubicBezTo>
                  <a:pt x="14234" y="18832"/>
                  <a:pt x="16310" y="17503"/>
                  <a:pt x="18039" y="15829"/>
                </a:cubicBezTo>
                <a:cubicBezTo>
                  <a:pt x="20470" y="13474"/>
                  <a:pt x="21600" y="9920"/>
                  <a:pt x="20879" y="6507"/>
                </a:cubicBezTo>
                <a:cubicBezTo>
                  <a:pt x="20701" y="5666"/>
                  <a:pt x="20417" y="4843"/>
                  <a:pt x="20013" y="4053"/>
                </a:cubicBezTo>
                <a:cubicBezTo>
                  <a:pt x="18507" y="1121"/>
                  <a:pt x="15534" y="-486"/>
                  <a:pt x="12415" y="130"/>
                </a:cubicBezTo>
                <a:cubicBezTo>
                  <a:pt x="7052" y="1191"/>
                  <a:pt x="6058" y="6207"/>
                  <a:pt x="5986" y="11128"/>
                </a:cubicBezTo>
                <a:cubicBezTo>
                  <a:pt x="5980" y="11580"/>
                  <a:pt x="5940" y="12024"/>
                  <a:pt x="5869" y="12457"/>
                </a:cubicBezTo>
                <a:cubicBezTo>
                  <a:pt x="5331" y="15781"/>
                  <a:pt x="3001" y="18443"/>
                  <a:pt x="0" y="19353"/>
                </a:cubicBezTo>
                <a:cubicBezTo>
                  <a:pt x="3669" y="20890"/>
                  <a:pt x="7846" y="21114"/>
                  <a:pt x="11876" y="1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D7CB2E33-AD45-49E7-940D-0D50DB162CFB}"/>
              </a:ext>
            </a:extLst>
          </p:cNvPr>
          <p:cNvSpPr/>
          <p:nvPr/>
        </p:nvSpPr>
        <p:spPr>
          <a:xfrm>
            <a:off x="6589157" y="2086923"/>
            <a:ext cx="1974107" cy="2395725"/>
          </a:xfrm>
          <a:custGeom>
            <a:avLst/>
            <a:gdLst>
              <a:gd name="connsiteX0" fmla="*/ 876114 w 1974107"/>
              <a:gd name="connsiteY0" fmla="*/ 1685 h 2395725"/>
              <a:gd name="connsiteX1" fmla="*/ 1521912 w 1974107"/>
              <a:gd name="connsiteY1" fmla="*/ 317090 h 2395725"/>
              <a:gd name="connsiteX2" fmla="*/ 1885845 w 1974107"/>
              <a:gd name="connsiteY2" fmla="*/ 948497 h 2395725"/>
              <a:gd name="connsiteX3" fmla="*/ 1896228 w 1974107"/>
              <a:gd name="connsiteY3" fmla="*/ 2017566 h 2395725"/>
              <a:gd name="connsiteX4" fmla="*/ 1848900 w 1974107"/>
              <a:gd name="connsiteY4" fmla="*/ 2151264 h 2395725"/>
              <a:gd name="connsiteX5" fmla="*/ 1851697 w 1974107"/>
              <a:gd name="connsiteY5" fmla="*/ 2159196 h 2395725"/>
              <a:gd name="connsiteX6" fmla="*/ 1817163 w 1974107"/>
              <a:gd name="connsiteY6" fmla="*/ 2239446 h 2395725"/>
              <a:gd name="connsiteX7" fmla="*/ 1618743 w 1974107"/>
              <a:gd name="connsiteY7" fmla="*/ 2392665 h 2395725"/>
              <a:gd name="connsiteX8" fmla="*/ 1465832 w 1974107"/>
              <a:gd name="connsiteY8" fmla="*/ 2363344 h 2395725"/>
              <a:gd name="connsiteX9" fmla="*/ 1325203 w 1974107"/>
              <a:gd name="connsiteY9" fmla="*/ 1983546 h 2395725"/>
              <a:gd name="connsiteX10" fmla="*/ 1270324 w 1974107"/>
              <a:gd name="connsiteY10" fmla="*/ 1766288 h 2395725"/>
              <a:gd name="connsiteX11" fmla="*/ 1195970 w 1974107"/>
              <a:gd name="connsiteY11" fmla="*/ 1557833 h 2395725"/>
              <a:gd name="connsiteX12" fmla="*/ 1189064 w 1974107"/>
              <a:gd name="connsiteY12" fmla="*/ 1556060 h 2395725"/>
              <a:gd name="connsiteX13" fmla="*/ 1061568 w 1974107"/>
              <a:gd name="connsiteY13" fmla="*/ 1543166 h 2395725"/>
              <a:gd name="connsiteX14" fmla="*/ 11566 w 1974107"/>
              <a:gd name="connsiteY14" fmla="*/ 879114 h 2395725"/>
              <a:gd name="connsiteX15" fmla="*/ 393768 w 1974107"/>
              <a:gd name="connsiteY15" fmla="*/ 107099 h 2395725"/>
              <a:gd name="connsiteX16" fmla="*/ 629918 w 1974107"/>
              <a:gd name="connsiteY16" fmla="*/ 20421 h 2395725"/>
              <a:gd name="connsiteX17" fmla="*/ 876114 w 1974107"/>
              <a:gd name="connsiteY17" fmla="*/ 1685 h 2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74107" h="2395725">
                <a:moveTo>
                  <a:pt x="876114" y="1685"/>
                </a:moveTo>
                <a:cubicBezTo>
                  <a:pt x="1120594" y="16590"/>
                  <a:pt x="1353910" y="129740"/>
                  <a:pt x="1521912" y="317090"/>
                </a:cubicBezTo>
                <a:cubicBezTo>
                  <a:pt x="1681163" y="494539"/>
                  <a:pt x="1806937" y="707396"/>
                  <a:pt x="1885845" y="948497"/>
                </a:cubicBezTo>
                <a:cubicBezTo>
                  <a:pt x="2003848" y="1309088"/>
                  <a:pt x="1999705" y="1680412"/>
                  <a:pt x="1896228" y="2017566"/>
                </a:cubicBezTo>
                <a:lnTo>
                  <a:pt x="1848900" y="2151264"/>
                </a:lnTo>
                <a:lnTo>
                  <a:pt x="1851697" y="2159196"/>
                </a:lnTo>
                <a:cubicBezTo>
                  <a:pt x="1840905" y="2186207"/>
                  <a:pt x="1829262" y="2212905"/>
                  <a:pt x="1817163" y="2239446"/>
                </a:cubicBezTo>
                <a:cubicBezTo>
                  <a:pt x="1780318" y="2319657"/>
                  <a:pt x="1706173" y="2378729"/>
                  <a:pt x="1618743" y="2392665"/>
                </a:cubicBezTo>
                <a:cubicBezTo>
                  <a:pt x="1566851" y="2400846"/>
                  <a:pt x="1513134" y="2393135"/>
                  <a:pt x="1465832" y="2363344"/>
                </a:cubicBezTo>
                <a:cubicBezTo>
                  <a:pt x="1343716" y="2286421"/>
                  <a:pt x="1352563" y="2109950"/>
                  <a:pt x="1325203" y="1983546"/>
                </a:cubicBezTo>
                <a:cubicBezTo>
                  <a:pt x="1309410" y="1910616"/>
                  <a:pt x="1291565" y="1837931"/>
                  <a:pt x="1270324" y="1766288"/>
                </a:cubicBezTo>
                <a:lnTo>
                  <a:pt x="1195970" y="1557833"/>
                </a:lnTo>
                <a:lnTo>
                  <a:pt x="1189064" y="1556060"/>
                </a:lnTo>
                <a:cubicBezTo>
                  <a:pt x="1147554" y="1548488"/>
                  <a:pt x="1104896" y="1544087"/>
                  <a:pt x="1061568" y="1543166"/>
                </a:cubicBezTo>
                <a:cubicBezTo>
                  <a:pt x="589459" y="1532216"/>
                  <a:pt x="109125" y="1427016"/>
                  <a:pt x="11566" y="879114"/>
                </a:cubicBezTo>
                <a:cubicBezTo>
                  <a:pt x="-45248" y="560545"/>
                  <a:pt x="111230" y="258452"/>
                  <a:pt x="393768" y="107099"/>
                </a:cubicBezTo>
                <a:cubicBezTo>
                  <a:pt x="469902" y="66267"/>
                  <a:pt x="549192" y="37920"/>
                  <a:pt x="629918" y="20421"/>
                </a:cubicBezTo>
                <a:cubicBezTo>
                  <a:pt x="711886" y="2666"/>
                  <a:pt x="794620" y="-3283"/>
                  <a:pt x="876114" y="1685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C7F7FFF-80DE-604A-91A6-6424C09EB208}"/>
              </a:ext>
            </a:extLst>
          </p:cNvPr>
          <p:cNvSpPr/>
          <p:nvPr/>
        </p:nvSpPr>
        <p:spPr>
          <a:xfrm>
            <a:off x="7784218" y="3642207"/>
            <a:ext cx="656636" cy="840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9" extrusionOk="0">
                <a:moveTo>
                  <a:pt x="0" y="0"/>
                </a:moveTo>
                <a:cubicBezTo>
                  <a:pt x="1933" y="3513"/>
                  <a:pt x="3242" y="7214"/>
                  <a:pt x="4281" y="10940"/>
                </a:cubicBezTo>
                <a:cubicBezTo>
                  <a:pt x="5181" y="14169"/>
                  <a:pt x="4890" y="18677"/>
                  <a:pt x="8907" y="20642"/>
                </a:cubicBezTo>
                <a:cubicBezTo>
                  <a:pt x="10463" y="21403"/>
                  <a:pt x="12230" y="21600"/>
                  <a:pt x="13937" y="21391"/>
                </a:cubicBezTo>
                <a:cubicBezTo>
                  <a:pt x="16813" y="21035"/>
                  <a:pt x="19252" y="19526"/>
                  <a:pt x="20464" y="17477"/>
                </a:cubicBezTo>
                <a:cubicBezTo>
                  <a:pt x="20862" y="16799"/>
                  <a:pt x="21245" y="16117"/>
                  <a:pt x="21600" y="15427"/>
                </a:cubicBezTo>
                <a:cubicBezTo>
                  <a:pt x="18821" y="7586"/>
                  <a:pt x="10480" y="1464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E2E2343E-5FF5-3B4C-BF03-FF481C182869}"/>
              </a:ext>
            </a:extLst>
          </p:cNvPr>
          <p:cNvSpPr/>
          <p:nvPr/>
        </p:nvSpPr>
        <p:spPr>
          <a:xfrm>
            <a:off x="6589150" y="2086979"/>
            <a:ext cx="1974133" cy="2159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40" h="21105" extrusionOk="0">
                <a:moveTo>
                  <a:pt x="19717" y="9268"/>
                </a:moveTo>
                <a:cubicBezTo>
                  <a:pt x="18892" y="6912"/>
                  <a:pt x="17577" y="4832"/>
                  <a:pt x="15912" y="3098"/>
                </a:cubicBezTo>
                <a:cubicBezTo>
                  <a:pt x="13570" y="657"/>
                  <a:pt x="10014" y="-495"/>
                  <a:pt x="6586" y="199"/>
                </a:cubicBezTo>
                <a:cubicBezTo>
                  <a:pt x="5742" y="370"/>
                  <a:pt x="4913" y="647"/>
                  <a:pt x="4117" y="1046"/>
                </a:cubicBezTo>
                <a:cubicBezTo>
                  <a:pt x="1163" y="2525"/>
                  <a:pt x="-473" y="5477"/>
                  <a:pt x="121" y="8590"/>
                </a:cubicBezTo>
                <a:cubicBezTo>
                  <a:pt x="1141" y="13944"/>
                  <a:pt x="6163" y="14972"/>
                  <a:pt x="11099" y="15079"/>
                </a:cubicBezTo>
                <a:cubicBezTo>
                  <a:pt x="11552" y="15088"/>
                  <a:pt x="11998" y="15131"/>
                  <a:pt x="12432" y="15205"/>
                </a:cubicBezTo>
                <a:cubicBezTo>
                  <a:pt x="15761" y="15765"/>
                  <a:pt x="18412" y="18107"/>
                  <a:pt x="19299" y="21105"/>
                </a:cubicBezTo>
                <a:cubicBezTo>
                  <a:pt x="20869" y="17459"/>
                  <a:pt x="21127" y="13295"/>
                  <a:pt x="19717" y="926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C22A4873-A8D2-4F03-BEAB-7BB8F1396B9F}"/>
              </a:ext>
            </a:extLst>
          </p:cNvPr>
          <p:cNvSpPr/>
          <p:nvPr/>
        </p:nvSpPr>
        <p:spPr>
          <a:xfrm>
            <a:off x="4804686" y="1039265"/>
            <a:ext cx="2425282" cy="1947699"/>
          </a:xfrm>
          <a:custGeom>
            <a:avLst/>
            <a:gdLst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652302 w 2425282"/>
              <a:gd name="connsiteY11" fmla="*/ 565378 h 1947699"/>
              <a:gd name="connsiteX12" fmla="*/ 1568964 w 2425282"/>
              <a:gd name="connsiteY12" fmla="*/ 787622 h 1947699"/>
              <a:gd name="connsiteX13" fmla="*/ 1551432 w 2425282"/>
              <a:gd name="connsiteY13" fmla="*/ 914497 h 1947699"/>
              <a:gd name="connsiteX14" fmla="*/ 850434 w 2425282"/>
              <a:gd name="connsiteY14" fmla="*/ 1940334 h 1947699"/>
              <a:gd name="connsiteX15" fmla="*/ 92481 w 2425282"/>
              <a:gd name="connsiteY15" fmla="*/ 1530772 h 1947699"/>
              <a:gd name="connsiteX16" fmla="*/ 14154 w 2425282"/>
              <a:gd name="connsiteY16" fmla="*/ 1291727 h 1947699"/>
              <a:gd name="connsiteX17" fmla="*/ 342400 w 2425282"/>
              <a:gd name="connsiteY17" fmla="*/ 410768 h 1947699"/>
              <a:gd name="connsiteX18" fmla="*/ 986442 w 2425282"/>
              <a:gd name="connsiteY18" fmla="*/ 69640 h 1947699"/>
              <a:gd name="connsiteX19" fmla="*/ 1455325 w 2425282"/>
              <a:gd name="connsiteY19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568964 w 2425282"/>
              <a:gd name="connsiteY11" fmla="*/ 787622 h 1947699"/>
              <a:gd name="connsiteX12" fmla="*/ 1551432 w 2425282"/>
              <a:gd name="connsiteY12" fmla="*/ 914497 h 1947699"/>
              <a:gd name="connsiteX13" fmla="*/ 850434 w 2425282"/>
              <a:gd name="connsiteY13" fmla="*/ 1940334 h 1947699"/>
              <a:gd name="connsiteX14" fmla="*/ 92481 w 2425282"/>
              <a:gd name="connsiteY14" fmla="*/ 1530772 h 1947699"/>
              <a:gd name="connsiteX15" fmla="*/ 14154 w 2425282"/>
              <a:gd name="connsiteY15" fmla="*/ 1291727 h 1947699"/>
              <a:gd name="connsiteX16" fmla="*/ 342400 w 2425282"/>
              <a:gd name="connsiteY16" fmla="*/ 410768 h 1947699"/>
              <a:gd name="connsiteX17" fmla="*/ 986442 w 2425282"/>
              <a:gd name="connsiteY17" fmla="*/ 69640 h 1947699"/>
              <a:gd name="connsiteX18" fmla="*/ 1455325 w 2425282"/>
              <a:gd name="connsiteY18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568964 w 2425282"/>
              <a:gd name="connsiteY10" fmla="*/ 787622 h 1947699"/>
              <a:gd name="connsiteX11" fmla="*/ 1551432 w 2425282"/>
              <a:gd name="connsiteY11" fmla="*/ 914497 h 1947699"/>
              <a:gd name="connsiteX12" fmla="*/ 850434 w 2425282"/>
              <a:gd name="connsiteY12" fmla="*/ 1940334 h 1947699"/>
              <a:gd name="connsiteX13" fmla="*/ 92481 w 2425282"/>
              <a:gd name="connsiteY13" fmla="*/ 1530772 h 1947699"/>
              <a:gd name="connsiteX14" fmla="*/ 14154 w 2425282"/>
              <a:gd name="connsiteY14" fmla="*/ 1291727 h 1947699"/>
              <a:gd name="connsiteX15" fmla="*/ 342400 w 2425282"/>
              <a:gd name="connsiteY15" fmla="*/ 410768 h 1947699"/>
              <a:gd name="connsiteX16" fmla="*/ 986442 w 2425282"/>
              <a:gd name="connsiteY16" fmla="*/ 69640 h 1947699"/>
              <a:gd name="connsiteX17" fmla="*/ 1455325 w 2425282"/>
              <a:gd name="connsiteY17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568964 w 2425282"/>
              <a:gd name="connsiteY9" fmla="*/ 787622 h 1947699"/>
              <a:gd name="connsiteX10" fmla="*/ 1551432 w 2425282"/>
              <a:gd name="connsiteY10" fmla="*/ 914497 h 1947699"/>
              <a:gd name="connsiteX11" fmla="*/ 850434 w 2425282"/>
              <a:gd name="connsiteY11" fmla="*/ 1940334 h 1947699"/>
              <a:gd name="connsiteX12" fmla="*/ 92481 w 2425282"/>
              <a:gd name="connsiteY12" fmla="*/ 1530772 h 1947699"/>
              <a:gd name="connsiteX13" fmla="*/ 14154 w 2425282"/>
              <a:gd name="connsiteY13" fmla="*/ 1291727 h 1947699"/>
              <a:gd name="connsiteX14" fmla="*/ 342400 w 2425282"/>
              <a:gd name="connsiteY14" fmla="*/ 410768 h 1947699"/>
              <a:gd name="connsiteX15" fmla="*/ 986442 w 2425282"/>
              <a:gd name="connsiteY15" fmla="*/ 69640 h 1947699"/>
              <a:gd name="connsiteX16" fmla="*/ 1455325 w 2425282"/>
              <a:gd name="connsiteY16" fmla="*/ 142 h 194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25282" h="1947699">
                <a:moveTo>
                  <a:pt x="1455325" y="142"/>
                </a:moveTo>
                <a:cubicBezTo>
                  <a:pt x="1662161" y="-2486"/>
                  <a:pt x="1864887" y="31436"/>
                  <a:pt x="2055357" y="97383"/>
                </a:cubicBezTo>
                <a:lnTo>
                  <a:pt x="2189211" y="150184"/>
                </a:lnTo>
                <a:lnTo>
                  <a:pt x="2198343" y="147318"/>
                </a:lnTo>
                <a:cubicBezTo>
                  <a:pt x="2224843" y="159104"/>
                  <a:pt x="2251184" y="171537"/>
                  <a:pt x="2277247" y="184646"/>
                </a:cubicBezTo>
                <a:cubicBezTo>
                  <a:pt x="2356310" y="224413"/>
                  <a:pt x="2412766" y="300714"/>
                  <a:pt x="2423414" y="388448"/>
                </a:cubicBezTo>
                <a:cubicBezTo>
                  <a:pt x="2429810" y="440854"/>
                  <a:pt x="2420156" y="494053"/>
                  <a:pt x="2388730" y="540375"/>
                </a:cubicBezTo>
                <a:cubicBezTo>
                  <a:pt x="2307521" y="659735"/>
                  <a:pt x="2131359" y="644657"/>
                  <a:pt x="2004183" y="667435"/>
                </a:cubicBezTo>
                <a:cubicBezTo>
                  <a:pt x="1857301" y="693624"/>
                  <a:pt x="1711134" y="728306"/>
                  <a:pt x="1571642" y="782181"/>
                </a:cubicBezTo>
                <a:cubicBezTo>
                  <a:pt x="1499106" y="802212"/>
                  <a:pt x="1572332" y="765569"/>
                  <a:pt x="1568964" y="787622"/>
                </a:cubicBezTo>
                <a:cubicBezTo>
                  <a:pt x="1559939" y="828720"/>
                  <a:pt x="1554025" y="871137"/>
                  <a:pt x="1551432" y="914497"/>
                </a:cubicBezTo>
                <a:cubicBezTo>
                  <a:pt x="1523628" y="1385988"/>
                  <a:pt x="1401418" y="1862380"/>
                  <a:pt x="850434" y="1940334"/>
                </a:cubicBezTo>
                <a:cubicBezTo>
                  <a:pt x="530073" y="1985673"/>
                  <a:pt x="233677" y="1818361"/>
                  <a:pt x="92481" y="1530772"/>
                </a:cubicBezTo>
                <a:cubicBezTo>
                  <a:pt x="54303" y="1453290"/>
                  <a:pt x="28782" y="1373074"/>
                  <a:pt x="14154" y="1291727"/>
                </a:cubicBezTo>
                <a:cubicBezTo>
                  <a:pt x="-45084" y="961533"/>
                  <a:pt x="84908" y="625777"/>
                  <a:pt x="342400" y="410768"/>
                </a:cubicBezTo>
                <a:cubicBezTo>
                  <a:pt x="525404" y="258066"/>
                  <a:pt x="742540" y="139864"/>
                  <a:pt x="986442" y="69640"/>
                </a:cubicBezTo>
                <a:cubicBezTo>
                  <a:pt x="1142758" y="24642"/>
                  <a:pt x="1300198" y="2112"/>
                  <a:pt x="1455325" y="1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4CA0DC7-0298-1D40-B1DA-E9679319CF00}"/>
              </a:ext>
            </a:extLst>
          </p:cNvPr>
          <p:cNvSpPr/>
          <p:nvPr/>
        </p:nvSpPr>
        <p:spPr>
          <a:xfrm>
            <a:off x="6376328" y="1186583"/>
            <a:ext cx="853639" cy="634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6" h="21600" extrusionOk="0">
                <a:moveTo>
                  <a:pt x="0" y="21600"/>
                </a:moveTo>
                <a:cubicBezTo>
                  <a:pt x="3511" y="19767"/>
                  <a:pt x="7190" y="18587"/>
                  <a:pt x="10887" y="17696"/>
                </a:cubicBezTo>
                <a:cubicBezTo>
                  <a:pt x="14088" y="16921"/>
                  <a:pt x="18522" y="17434"/>
                  <a:pt x="20566" y="13373"/>
                </a:cubicBezTo>
                <a:cubicBezTo>
                  <a:pt x="21357" y="11797"/>
                  <a:pt x="21600" y="9987"/>
                  <a:pt x="21439" y="8204"/>
                </a:cubicBezTo>
                <a:cubicBezTo>
                  <a:pt x="21171" y="5219"/>
                  <a:pt x="19750" y="2623"/>
                  <a:pt x="17760" y="1270"/>
                </a:cubicBezTo>
                <a:cubicBezTo>
                  <a:pt x="17104" y="824"/>
                  <a:pt x="16441" y="401"/>
                  <a:pt x="15774" y="0"/>
                </a:cubicBezTo>
                <a:cubicBezTo>
                  <a:pt x="7982" y="2507"/>
                  <a:pt x="1722" y="10839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45A6F919-BB21-734E-930A-B3B33627D73A}"/>
              </a:ext>
            </a:extLst>
          </p:cNvPr>
          <p:cNvSpPr/>
          <p:nvPr/>
        </p:nvSpPr>
        <p:spPr>
          <a:xfrm>
            <a:off x="4804731" y="1039246"/>
            <a:ext cx="2195740" cy="1947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0663" extrusionOk="0">
                <a:moveTo>
                  <a:pt x="9508" y="739"/>
                </a:moveTo>
                <a:cubicBezTo>
                  <a:pt x="7157" y="1484"/>
                  <a:pt x="5064" y="2738"/>
                  <a:pt x="3300" y="4358"/>
                </a:cubicBezTo>
                <a:cubicBezTo>
                  <a:pt x="818" y="6639"/>
                  <a:pt x="-435" y="10201"/>
                  <a:pt x="136" y="13704"/>
                </a:cubicBezTo>
                <a:cubicBezTo>
                  <a:pt x="277" y="14567"/>
                  <a:pt x="523" y="15418"/>
                  <a:pt x="891" y="16240"/>
                </a:cubicBezTo>
                <a:cubicBezTo>
                  <a:pt x="2252" y="19291"/>
                  <a:pt x="5109" y="21066"/>
                  <a:pt x="8197" y="20585"/>
                </a:cubicBezTo>
                <a:cubicBezTo>
                  <a:pt x="13508" y="19758"/>
                  <a:pt x="14686" y="14704"/>
                  <a:pt x="14954" y="9702"/>
                </a:cubicBezTo>
                <a:cubicBezTo>
                  <a:pt x="14979" y="9242"/>
                  <a:pt x="15036" y="8792"/>
                  <a:pt x="15123" y="8356"/>
                </a:cubicBezTo>
                <a:cubicBezTo>
                  <a:pt x="15784" y="5001"/>
                  <a:pt x="18181" y="2403"/>
                  <a:pt x="21165" y="1621"/>
                </a:cubicBezTo>
                <a:cubicBezTo>
                  <a:pt x="17621" y="-112"/>
                  <a:pt x="13526" y="-534"/>
                  <a:pt x="9508" y="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01EF84C-68E1-46FA-B3C6-F0AC95F7BA3F}"/>
              </a:ext>
            </a:extLst>
          </p:cNvPr>
          <p:cNvSpPr/>
          <p:nvPr/>
        </p:nvSpPr>
        <p:spPr>
          <a:xfrm>
            <a:off x="3789745" y="2283429"/>
            <a:ext cx="1860960" cy="2504032"/>
          </a:xfrm>
          <a:custGeom>
            <a:avLst/>
            <a:gdLst>
              <a:gd name="connsiteX0" fmla="*/ 512879 w 1860960"/>
              <a:gd name="connsiteY0" fmla="*/ 1 h 2504032"/>
              <a:gd name="connsiteX1" fmla="*/ 659243 w 1860960"/>
              <a:gd name="connsiteY1" fmla="*/ 53350 h 2504032"/>
              <a:gd name="connsiteX2" fmla="*/ 737497 w 1860960"/>
              <a:gd name="connsiteY2" fmla="*/ 450858 h 2504032"/>
              <a:gd name="connsiteX3" fmla="*/ 756988 w 1860960"/>
              <a:gd name="connsiteY3" fmla="*/ 674076 h 2504032"/>
              <a:gd name="connsiteX4" fmla="*/ 797421 w 1860960"/>
              <a:gd name="connsiteY4" fmla="*/ 893470 h 2504032"/>
              <a:gd name="connsiteX5" fmla="*/ 806577 w 1860960"/>
              <a:gd name="connsiteY5" fmla="*/ 897467 h 2504032"/>
              <a:gd name="connsiteX6" fmla="*/ 930299 w 1860960"/>
              <a:gd name="connsiteY6" fmla="*/ 930500 h 2504032"/>
              <a:gd name="connsiteX7" fmla="*/ 1860869 w 1860960"/>
              <a:gd name="connsiteY7" fmla="*/ 1753858 h 2504032"/>
              <a:gd name="connsiteX8" fmla="*/ 1360051 w 1860960"/>
              <a:gd name="connsiteY8" fmla="*/ 2454981 h 2504032"/>
              <a:gd name="connsiteX9" fmla="*/ 1113227 w 1860960"/>
              <a:gd name="connsiteY9" fmla="*/ 2502756 h 2504032"/>
              <a:gd name="connsiteX10" fmla="*/ 280095 w 1860960"/>
              <a:gd name="connsiteY10" fmla="*/ 2067513 h 2504032"/>
              <a:gd name="connsiteX11" fmla="*/ 21766 w 1860960"/>
              <a:gd name="connsiteY11" fmla="*/ 1385972 h 2504032"/>
              <a:gd name="connsiteX12" fmla="*/ 182236 w 1860960"/>
              <a:gd name="connsiteY12" fmla="*/ 328878 h 2504032"/>
              <a:gd name="connsiteX13" fmla="*/ 248256 w 1860960"/>
              <a:gd name="connsiteY13" fmla="*/ 208221 h 2504032"/>
              <a:gd name="connsiteX14" fmla="*/ 245556 w 1860960"/>
              <a:gd name="connsiteY14" fmla="*/ 193350 h 2504032"/>
              <a:gd name="connsiteX15" fmla="*/ 292529 w 1860960"/>
              <a:gd name="connsiteY15" fmla="*/ 119663 h 2504032"/>
              <a:gd name="connsiteX16" fmla="*/ 512879 w 1860960"/>
              <a:gd name="connsiteY16" fmla="*/ 1 h 250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60960" h="2504032">
                <a:moveTo>
                  <a:pt x="512879" y="1"/>
                </a:moveTo>
                <a:cubicBezTo>
                  <a:pt x="565603" y="167"/>
                  <a:pt x="617330" y="16362"/>
                  <a:pt x="659243" y="53350"/>
                </a:cubicBezTo>
                <a:cubicBezTo>
                  <a:pt x="767629" y="148989"/>
                  <a:pt x="730802" y="321835"/>
                  <a:pt x="737497" y="450858"/>
                </a:cubicBezTo>
                <a:cubicBezTo>
                  <a:pt x="741433" y="525352"/>
                  <a:pt x="747452" y="599960"/>
                  <a:pt x="756988" y="674076"/>
                </a:cubicBezTo>
                <a:lnTo>
                  <a:pt x="797421" y="893470"/>
                </a:lnTo>
                <a:lnTo>
                  <a:pt x="806577" y="897467"/>
                </a:lnTo>
                <a:cubicBezTo>
                  <a:pt x="846402" y="911348"/>
                  <a:pt x="887643" y="922646"/>
                  <a:pt x="930299" y="930500"/>
                </a:cubicBezTo>
                <a:cubicBezTo>
                  <a:pt x="1394566" y="1016796"/>
                  <a:pt x="1852019" y="1197349"/>
                  <a:pt x="1860869" y="1753858"/>
                </a:cubicBezTo>
                <a:cubicBezTo>
                  <a:pt x="1865913" y="2077412"/>
                  <a:pt x="1663073" y="2350501"/>
                  <a:pt x="1360051" y="2454981"/>
                </a:cubicBezTo>
                <a:cubicBezTo>
                  <a:pt x="1278367" y="2483173"/>
                  <a:pt x="1195708" y="2498344"/>
                  <a:pt x="1113227" y="2502756"/>
                </a:cubicBezTo>
                <a:cubicBezTo>
                  <a:pt x="778258" y="2520618"/>
                  <a:pt x="461342" y="2349856"/>
                  <a:pt x="280095" y="2067513"/>
                </a:cubicBezTo>
                <a:cubicBezTo>
                  <a:pt x="151240" y="1866731"/>
                  <a:pt x="61237" y="1636574"/>
                  <a:pt x="21766" y="1385972"/>
                </a:cubicBezTo>
                <a:cubicBezTo>
                  <a:pt x="-37241" y="1011066"/>
                  <a:pt x="26189" y="645222"/>
                  <a:pt x="182236" y="328878"/>
                </a:cubicBezTo>
                <a:lnTo>
                  <a:pt x="248256" y="208221"/>
                </a:lnTo>
                <a:lnTo>
                  <a:pt x="245556" y="193350"/>
                </a:lnTo>
                <a:cubicBezTo>
                  <a:pt x="260609" y="168456"/>
                  <a:pt x="276326" y="143894"/>
                  <a:pt x="292529" y="119663"/>
                </a:cubicBezTo>
                <a:cubicBezTo>
                  <a:pt x="341828" y="46143"/>
                  <a:pt x="424479" y="-330"/>
                  <a:pt x="512879" y="1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76429275-1180-0646-8BB5-7A1CF909791C}"/>
              </a:ext>
            </a:extLst>
          </p:cNvPr>
          <p:cNvSpPr/>
          <p:nvPr/>
        </p:nvSpPr>
        <p:spPr>
          <a:xfrm>
            <a:off x="4035301" y="2283430"/>
            <a:ext cx="552025" cy="894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extrusionOk="0">
                <a:moveTo>
                  <a:pt x="21600" y="21592"/>
                </a:moveTo>
                <a:cubicBezTo>
                  <a:pt x="20191" y="18090"/>
                  <a:pt x="19557" y="14482"/>
                  <a:pt x="19249" y="10885"/>
                </a:cubicBezTo>
                <a:cubicBezTo>
                  <a:pt x="18987" y="7770"/>
                  <a:pt x="20428" y="3597"/>
                  <a:pt x="16187" y="1288"/>
                </a:cubicBezTo>
                <a:cubicBezTo>
                  <a:pt x="14547" y="395"/>
                  <a:pt x="12523" y="4"/>
                  <a:pt x="10460" y="0"/>
                </a:cubicBezTo>
                <a:cubicBezTo>
                  <a:pt x="7001" y="-8"/>
                  <a:pt x="3767" y="1114"/>
                  <a:pt x="1838" y="2889"/>
                </a:cubicBezTo>
                <a:cubicBezTo>
                  <a:pt x="1204" y="3474"/>
                  <a:pt x="589" y="4067"/>
                  <a:pt x="0" y="4668"/>
                </a:cubicBezTo>
                <a:cubicBezTo>
                  <a:pt x="1358" y="12308"/>
                  <a:pt x="9653" y="18999"/>
                  <a:pt x="21600" y="2159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81DA31F6-0D9E-734A-A227-E1B39FEEDAF0}"/>
              </a:ext>
            </a:extLst>
          </p:cNvPr>
          <p:cNvSpPr/>
          <p:nvPr/>
        </p:nvSpPr>
        <p:spPr>
          <a:xfrm>
            <a:off x="3789740" y="2479880"/>
            <a:ext cx="1860962" cy="2307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8" h="21446" extrusionOk="0">
                <a:moveTo>
                  <a:pt x="246" y="11055"/>
                </a:moveTo>
                <a:cubicBezTo>
                  <a:pt x="692" y="13384"/>
                  <a:pt x="1709" y="15523"/>
                  <a:pt x="3165" y="17389"/>
                </a:cubicBezTo>
                <a:cubicBezTo>
                  <a:pt x="5213" y="20013"/>
                  <a:pt x="8794" y="21600"/>
                  <a:pt x="12579" y="21434"/>
                </a:cubicBezTo>
                <a:cubicBezTo>
                  <a:pt x="13511" y="21393"/>
                  <a:pt x="14445" y="21252"/>
                  <a:pt x="15368" y="20990"/>
                </a:cubicBezTo>
                <a:cubicBezTo>
                  <a:pt x="18792" y="20019"/>
                  <a:pt x="21084" y="17481"/>
                  <a:pt x="21027" y="14474"/>
                </a:cubicBezTo>
                <a:cubicBezTo>
                  <a:pt x="20927" y="9302"/>
                  <a:pt x="15758" y="7624"/>
                  <a:pt x="10512" y="6822"/>
                </a:cubicBezTo>
                <a:cubicBezTo>
                  <a:pt x="10030" y="6749"/>
                  <a:pt x="9564" y="6644"/>
                  <a:pt x="9114" y="6515"/>
                </a:cubicBezTo>
                <a:cubicBezTo>
                  <a:pt x="5666" y="5517"/>
                  <a:pt x="3269" y="2941"/>
                  <a:pt x="2878" y="0"/>
                </a:cubicBezTo>
                <a:cubicBezTo>
                  <a:pt x="529" y="3201"/>
                  <a:pt x="-516" y="7073"/>
                  <a:pt x="246" y="110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Twisted Cycle – Slide Template</a:t>
            </a:r>
          </a:p>
        </p:txBody>
      </p:sp>
      <p:sp>
        <p:nvSpPr>
          <p:cNvPr id="40" name="TextBox 17">
            <a:extLst>
              <a:ext uri="{FF2B5EF4-FFF2-40B4-BE49-F238E27FC236}">
                <a16:creationId xmlns:a16="http://schemas.microsoft.com/office/drawing/2014/main" id="{EBD9739A-F3DC-A849-9C8E-B855C0B49B84}"/>
              </a:ext>
            </a:extLst>
          </p:cNvPr>
          <p:cNvSpPr txBox="1"/>
          <p:nvPr/>
        </p:nvSpPr>
        <p:spPr>
          <a:xfrm>
            <a:off x="3728960" y="32747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1" name="TextBox 18">
            <a:extLst>
              <a:ext uri="{FF2B5EF4-FFF2-40B4-BE49-F238E27FC236}">
                <a16:creationId xmlns:a16="http://schemas.microsoft.com/office/drawing/2014/main" id="{991BEC98-4BD5-C246-8EAB-A9DC0B95770F}"/>
              </a:ext>
            </a:extLst>
          </p:cNvPr>
          <p:cNvSpPr txBox="1"/>
          <p:nvPr/>
        </p:nvSpPr>
        <p:spPr>
          <a:xfrm>
            <a:off x="7246860" y="27794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450F8C85-4AA9-3544-8DA6-666D2B7A098E}"/>
              </a:ext>
            </a:extLst>
          </p:cNvPr>
          <p:cNvSpPr txBox="1"/>
          <p:nvPr/>
        </p:nvSpPr>
        <p:spPr>
          <a:xfrm>
            <a:off x="5151360" y="12554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3" name="TextBox 20">
            <a:extLst>
              <a:ext uri="{FF2B5EF4-FFF2-40B4-BE49-F238E27FC236}">
                <a16:creationId xmlns:a16="http://schemas.microsoft.com/office/drawing/2014/main" id="{9C06E47A-3B91-DA47-976A-CBB8C12BEE69}"/>
              </a:ext>
            </a:extLst>
          </p:cNvPr>
          <p:cNvSpPr txBox="1"/>
          <p:nvPr/>
        </p:nvSpPr>
        <p:spPr>
          <a:xfrm>
            <a:off x="5951460" y="4798734"/>
            <a:ext cx="12855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4DA362-00CE-4B48-96D2-0688BC05A7C4}"/>
              </a:ext>
            </a:extLst>
          </p:cNvPr>
          <p:cNvGrpSpPr/>
          <p:nvPr/>
        </p:nvGrpSpPr>
        <p:grpSpPr>
          <a:xfrm>
            <a:off x="1041839" y="1860839"/>
            <a:ext cx="1836290" cy="1413892"/>
            <a:chOff x="332936" y="2555951"/>
            <a:chExt cx="2937088" cy="1885189"/>
          </a:xfrm>
        </p:grpSpPr>
        <p:sp>
          <p:nvSpPr>
            <p:cNvPr id="82" name="TextBox 22">
              <a:extLst>
                <a:ext uri="{FF2B5EF4-FFF2-40B4-BE49-F238E27FC236}">
                  <a16:creationId xmlns:a16="http://schemas.microsoft.com/office/drawing/2014/main" id="{EC9502BD-29BE-1640-827A-C7BB8DEDABF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23">
              <a:extLst>
                <a:ext uri="{FF2B5EF4-FFF2-40B4-BE49-F238E27FC236}">
                  <a16:creationId xmlns:a16="http://schemas.microsoft.com/office/drawing/2014/main" id="{C2018724-F3EB-1B49-900F-9FD9B5AD3A33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D4A0B4-8FF0-1A4E-A0CD-934EA1B62877}"/>
              </a:ext>
            </a:extLst>
          </p:cNvPr>
          <p:cNvGrpSpPr/>
          <p:nvPr/>
        </p:nvGrpSpPr>
        <p:grpSpPr>
          <a:xfrm>
            <a:off x="1041839" y="4350039"/>
            <a:ext cx="1836290" cy="1413892"/>
            <a:chOff x="332936" y="2555951"/>
            <a:chExt cx="2937088" cy="1885189"/>
          </a:xfrm>
        </p:grpSpPr>
        <p:sp>
          <p:nvSpPr>
            <p:cNvPr id="78" name="TextBox 25">
              <a:extLst>
                <a:ext uri="{FF2B5EF4-FFF2-40B4-BE49-F238E27FC236}">
                  <a16:creationId xmlns:a16="http://schemas.microsoft.com/office/drawing/2014/main" id="{4D6FCA4E-71A9-AD4C-BC0F-7DD5862DCFB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26">
              <a:extLst>
                <a:ext uri="{FF2B5EF4-FFF2-40B4-BE49-F238E27FC236}">
                  <a16:creationId xmlns:a16="http://schemas.microsoft.com/office/drawing/2014/main" id="{00642E26-F8B1-F54A-BD27-BC2D1CEF8354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9074805-5CE4-EB44-A685-0973AA3053AA}"/>
              </a:ext>
            </a:extLst>
          </p:cNvPr>
          <p:cNvGrpSpPr/>
          <p:nvPr/>
        </p:nvGrpSpPr>
        <p:grpSpPr>
          <a:xfrm>
            <a:off x="9313870" y="1860839"/>
            <a:ext cx="1836290" cy="1413892"/>
            <a:chOff x="332936" y="2555951"/>
            <a:chExt cx="2937088" cy="1885189"/>
          </a:xfrm>
        </p:grpSpPr>
        <p:sp>
          <p:nvSpPr>
            <p:cNvPr id="72" name="TextBox 30">
              <a:extLst>
                <a:ext uri="{FF2B5EF4-FFF2-40B4-BE49-F238E27FC236}">
                  <a16:creationId xmlns:a16="http://schemas.microsoft.com/office/drawing/2014/main" id="{8FDE98F9-53DE-4448-BFED-24B27FCB2CB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31">
              <a:extLst>
                <a:ext uri="{FF2B5EF4-FFF2-40B4-BE49-F238E27FC236}">
                  <a16:creationId xmlns:a16="http://schemas.microsoft.com/office/drawing/2014/main" id="{B335492F-F543-3B47-811E-74399062099B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5FB678C-B2BC-C548-BA28-0B7EEB839F61}"/>
              </a:ext>
            </a:extLst>
          </p:cNvPr>
          <p:cNvGrpSpPr/>
          <p:nvPr/>
        </p:nvGrpSpPr>
        <p:grpSpPr>
          <a:xfrm>
            <a:off x="9313870" y="4350039"/>
            <a:ext cx="1836290" cy="1413892"/>
            <a:chOff x="332936" y="2555951"/>
            <a:chExt cx="2937088" cy="1885189"/>
          </a:xfrm>
        </p:grpSpPr>
        <p:sp>
          <p:nvSpPr>
            <p:cNvPr id="70" name="TextBox 33">
              <a:extLst>
                <a:ext uri="{FF2B5EF4-FFF2-40B4-BE49-F238E27FC236}">
                  <a16:creationId xmlns:a16="http://schemas.microsoft.com/office/drawing/2014/main" id="{24F41BB2-E2F4-9747-BDF7-6F62E531939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34">
              <a:extLst>
                <a:ext uri="{FF2B5EF4-FFF2-40B4-BE49-F238E27FC236}">
                  <a16:creationId xmlns:a16="http://schemas.microsoft.com/office/drawing/2014/main" id="{FCDEB572-9C60-7549-B206-6BA89CA921D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0" name="Graphic 3" descr="Single gear">
            <a:extLst>
              <a:ext uri="{FF2B5EF4-FFF2-40B4-BE49-F238E27FC236}">
                <a16:creationId xmlns:a16="http://schemas.microsoft.com/office/drawing/2014/main" id="{9534826C-7410-B449-A85B-5FBB03E7500B}"/>
              </a:ext>
            </a:extLst>
          </p:cNvPr>
          <p:cNvSpPr/>
          <p:nvPr/>
        </p:nvSpPr>
        <p:spPr>
          <a:xfrm>
            <a:off x="4735993" y="3778084"/>
            <a:ext cx="536530" cy="536530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51" name="Graphic 12" descr="Lightbulb">
            <a:extLst>
              <a:ext uri="{FF2B5EF4-FFF2-40B4-BE49-F238E27FC236}">
                <a16:creationId xmlns:a16="http://schemas.microsoft.com/office/drawing/2014/main" id="{B4AEED9D-8398-294E-9EC3-E0F026C06E3F}"/>
              </a:ext>
            </a:extLst>
          </p:cNvPr>
          <p:cNvGrpSpPr/>
          <p:nvPr/>
        </p:nvGrpSpPr>
        <p:grpSpPr>
          <a:xfrm>
            <a:off x="5384860" y="2086846"/>
            <a:ext cx="410288" cy="662772"/>
            <a:chOff x="5240118" y="2086846"/>
            <a:chExt cx="410288" cy="662772"/>
          </a:xfrm>
        </p:grpSpPr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75CDF780-69C4-8244-81CB-9094DE90CB06}"/>
                </a:ext>
              </a:extLst>
            </p:cNvPr>
            <p:cNvSpPr/>
            <p:nvPr/>
          </p:nvSpPr>
          <p:spPr>
            <a:xfrm>
              <a:off x="5342690" y="25444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CA4BD68B-A0ED-2342-87BA-8564093A5444}"/>
                </a:ext>
              </a:extLst>
            </p:cNvPr>
            <p:cNvSpPr/>
            <p:nvPr/>
          </p:nvSpPr>
          <p:spPr>
            <a:xfrm>
              <a:off x="5342690" y="26233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27909431-3DC2-FC4B-8FDC-392074ED3A7A}"/>
                </a:ext>
              </a:extLst>
            </p:cNvPr>
            <p:cNvSpPr/>
            <p:nvPr/>
          </p:nvSpPr>
          <p:spPr>
            <a:xfrm>
              <a:off x="5393976" y="27022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37">
              <a:extLst>
                <a:ext uri="{FF2B5EF4-FFF2-40B4-BE49-F238E27FC236}">
                  <a16:creationId xmlns:a16="http://schemas.microsoft.com/office/drawing/2014/main" id="{7FE6054F-E505-D54F-AA2B-EDB689B097AF}"/>
                </a:ext>
              </a:extLst>
            </p:cNvPr>
            <p:cNvSpPr/>
            <p:nvPr/>
          </p:nvSpPr>
          <p:spPr>
            <a:xfrm>
              <a:off x="5240118" y="20868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52" name="Graphic 11" descr="Bullseye">
            <a:extLst>
              <a:ext uri="{FF2B5EF4-FFF2-40B4-BE49-F238E27FC236}">
                <a16:creationId xmlns:a16="http://schemas.microsoft.com/office/drawing/2014/main" id="{34A31185-D02D-3449-99EC-A421AF3DD16A}"/>
              </a:ext>
            </a:extLst>
          </p:cNvPr>
          <p:cNvGrpSpPr/>
          <p:nvPr/>
        </p:nvGrpSpPr>
        <p:grpSpPr>
          <a:xfrm>
            <a:off x="6947672" y="2531359"/>
            <a:ext cx="530529" cy="531202"/>
            <a:chOff x="6867163" y="2531359"/>
            <a:chExt cx="530529" cy="531202"/>
          </a:xfrm>
        </p:grpSpPr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9CD16477-84FB-794A-AD8A-0F156E6EFC9E}"/>
                </a:ext>
              </a:extLst>
            </p:cNvPr>
            <p:cNvSpPr/>
            <p:nvPr/>
          </p:nvSpPr>
          <p:spPr>
            <a:xfrm>
              <a:off x="7054764" y="25313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A9BE2DA6-E493-9941-B3CD-803DE35A3767}"/>
                </a:ext>
              </a:extLst>
            </p:cNvPr>
            <p:cNvSpPr/>
            <p:nvPr/>
          </p:nvSpPr>
          <p:spPr>
            <a:xfrm>
              <a:off x="6867163" y="25515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F9643472-38D7-DA43-97CE-E84B1A0E407B}"/>
                </a:ext>
              </a:extLst>
            </p:cNvPr>
            <p:cNvSpPr/>
            <p:nvPr/>
          </p:nvSpPr>
          <p:spPr>
            <a:xfrm>
              <a:off x="6961300" y="26456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53" name="Graphic 13" descr="Coins">
            <a:extLst>
              <a:ext uri="{FF2B5EF4-FFF2-40B4-BE49-F238E27FC236}">
                <a16:creationId xmlns:a16="http://schemas.microsoft.com/office/drawing/2014/main" id="{E50335D2-C3B1-524F-8FDE-C742D9051686}"/>
              </a:ext>
            </a:extLst>
          </p:cNvPr>
          <p:cNvSpPr/>
          <p:nvPr/>
        </p:nvSpPr>
        <p:spPr>
          <a:xfrm>
            <a:off x="6585024" y="4264108"/>
            <a:ext cx="564597" cy="483941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3A6CAA-838B-48A4-8A16-4C2D4F01B32D}"/>
              </a:ext>
            </a:extLst>
          </p:cNvPr>
          <p:cNvSpPr/>
          <p:nvPr/>
        </p:nvSpPr>
        <p:spPr>
          <a:xfrm>
            <a:off x="1798396" y="1185146"/>
            <a:ext cx="410289" cy="662773"/>
          </a:xfrm>
          <a:custGeom>
            <a:avLst/>
            <a:gdLst>
              <a:gd name="connsiteX0" fmla="*/ 153858 w 410289"/>
              <a:gd name="connsiteY0" fmla="*/ 615431 h 662773"/>
              <a:gd name="connsiteX1" fmla="*/ 256431 w 410289"/>
              <a:gd name="connsiteY1" fmla="*/ 615431 h 662773"/>
              <a:gd name="connsiteX2" fmla="*/ 205145 w 410289"/>
              <a:gd name="connsiteY2" fmla="*/ 662773 h 662773"/>
              <a:gd name="connsiteX3" fmla="*/ 153858 w 410289"/>
              <a:gd name="connsiteY3" fmla="*/ 615431 h 662773"/>
              <a:gd name="connsiteX4" fmla="*/ 126242 w 410289"/>
              <a:gd name="connsiteY4" fmla="*/ 536530 h 662773"/>
              <a:gd name="connsiteX5" fmla="*/ 284046 w 410289"/>
              <a:gd name="connsiteY5" fmla="*/ 536530 h 662773"/>
              <a:gd name="connsiteX6" fmla="*/ 307717 w 410289"/>
              <a:gd name="connsiteY6" fmla="*/ 560201 h 662773"/>
              <a:gd name="connsiteX7" fmla="*/ 284046 w 410289"/>
              <a:gd name="connsiteY7" fmla="*/ 583872 h 662773"/>
              <a:gd name="connsiteX8" fmla="*/ 126242 w 410289"/>
              <a:gd name="connsiteY8" fmla="*/ 583872 h 662773"/>
              <a:gd name="connsiteX9" fmla="*/ 102572 w 410289"/>
              <a:gd name="connsiteY9" fmla="*/ 560201 h 662773"/>
              <a:gd name="connsiteX10" fmla="*/ 126242 w 410289"/>
              <a:gd name="connsiteY10" fmla="*/ 536530 h 662773"/>
              <a:gd name="connsiteX11" fmla="*/ 126242 w 410289"/>
              <a:gd name="connsiteY11" fmla="*/ 457628 h 662773"/>
              <a:gd name="connsiteX12" fmla="*/ 284046 w 410289"/>
              <a:gd name="connsiteY12" fmla="*/ 457628 h 662773"/>
              <a:gd name="connsiteX13" fmla="*/ 307717 w 410289"/>
              <a:gd name="connsiteY13" fmla="*/ 481299 h 662773"/>
              <a:gd name="connsiteX14" fmla="*/ 284046 w 410289"/>
              <a:gd name="connsiteY14" fmla="*/ 504970 h 662773"/>
              <a:gd name="connsiteX15" fmla="*/ 126242 w 410289"/>
              <a:gd name="connsiteY15" fmla="*/ 504970 h 662773"/>
              <a:gd name="connsiteX16" fmla="*/ 102572 w 410289"/>
              <a:gd name="connsiteY16" fmla="*/ 481299 h 662773"/>
              <a:gd name="connsiteX17" fmla="*/ 126242 w 410289"/>
              <a:gd name="connsiteY17" fmla="*/ 457628 h 662773"/>
              <a:gd name="connsiteX18" fmla="*/ 205934 w 410289"/>
              <a:gd name="connsiteY18" fmla="*/ 46552 h 662773"/>
              <a:gd name="connsiteX19" fmla="*/ 48130 w 410289"/>
              <a:gd name="connsiteY19" fmla="*/ 202778 h 662773"/>
              <a:gd name="connsiteX20" fmla="*/ 48130 w 410289"/>
              <a:gd name="connsiteY20" fmla="*/ 209090 h 662773"/>
              <a:gd name="connsiteX21" fmla="*/ 59176 w 410289"/>
              <a:gd name="connsiteY21" fmla="*/ 264321 h 662773"/>
              <a:gd name="connsiteX22" fmla="*/ 86003 w 410289"/>
              <a:gd name="connsiteY22" fmla="*/ 307717 h 662773"/>
              <a:gd name="connsiteX23" fmla="*/ 131765 w 410289"/>
              <a:gd name="connsiteY23" fmla="*/ 378728 h 662773"/>
              <a:gd name="connsiteX24" fmla="*/ 205145 w 410289"/>
              <a:gd name="connsiteY24" fmla="*/ 378728 h 662773"/>
              <a:gd name="connsiteX25" fmla="*/ 279312 w 410289"/>
              <a:gd name="connsiteY25" fmla="*/ 378728 h 662773"/>
              <a:gd name="connsiteX26" fmla="*/ 325075 w 410289"/>
              <a:gd name="connsiteY26" fmla="*/ 307717 h 662773"/>
              <a:gd name="connsiteX27" fmla="*/ 351902 w 410289"/>
              <a:gd name="connsiteY27" fmla="*/ 264321 h 662773"/>
              <a:gd name="connsiteX28" fmla="*/ 362948 w 410289"/>
              <a:gd name="connsiteY28" fmla="*/ 209090 h 662773"/>
              <a:gd name="connsiteX29" fmla="*/ 363737 w 410289"/>
              <a:gd name="connsiteY29" fmla="*/ 209090 h 662773"/>
              <a:gd name="connsiteX30" fmla="*/ 363737 w 410289"/>
              <a:gd name="connsiteY30" fmla="*/ 202778 h 662773"/>
              <a:gd name="connsiteX31" fmla="*/ 205934 w 410289"/>
              <a:gd name="connsiteY31" fmla="*/ 46552 h 662773"/>
              <a:gd name="connsiteX32" fmla="*/ 205145 w 410289"/>
              <a:gd name="connsiteY32" fmla="*/ 0 h 662773"/>
              <a:gd name="connsiteX33" fmla="*/ 410289 w 410289"/>
              <a:gd name="connsiteY33" fmla="*/ 202778 h 662773"/>
              <a:gd name="connsiteX34" fmla="*/ 410289 w 410289"/>
              <a:gd name="connsiteY34" fmla="*/ 209879 h 662773"/>
              <a:gd name="connsiteX35" fmla="*/ 396086 w 410289"/>
              <a:gd name="connsiteY35" fmla="*/ 280890 h 662773"/>
              <a:gd name="connsiteX36" fmla="*/ 360581 w 410289"/>
              <a:gd name="connsiteY36" fmla="*/ 339277 h 662773"/>
              <a:gd name="connsiteX37" fmla="*/ 312451 w 410289"/>
              <a:gd name="connsiteY37" fmla="*/ 417390 h 662773"/>
              <a:gd name="connsiteX38" fmla="*/ 298249 w 410289"/>
              <a:gd name="connsiteY38" fmla="*/ 426069 h 662773"/>
              <a:gd name="connsiteX39" fmla="*/ 112040 w 410289"/>
              <a:gd name="connsiteY39" fmla="*/ 426069 h 662773"/>
              <a:gd name="connsiteX40" fmla="*/ 97838 w 410289"/>
              <a:gd name="connsiteY40" fmla="*/ 417390 h 662773"/>
              <a:gd name="connsiteX41" fmla="*/ 49708 w 410289"/>
              <a:gd name="connsiteY41" fmla="*/ 339277 h 662773"/>
              <a:gd name="connsiteX42" fmla="*/ 14202 w 410289"/>
              <a:gd name="connsiteY42" fmla="*/ 280890 h 662773"/>
              <a:gd name="connsiteX43" fmla="*/ 0 w 410289"/>
              <a:gd name="connsiteY43" fmla="*/ 209879 h 662773"/>
              <a:gd name="connsiteX44" fmla="*/ 0 w 410289"/>
              <a:gd name="connsiteY44" fmla="*/ 202778 h 662773"/>
              <a:gd name="connsiteX45" fmla="*/ 205145 w 410289"/>
              <a:gd name="connsiteY45" fmla="*/ 0 h 66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0289" h="662773">
                <a:moveTo>
                  <a:pt x="153858" y="615431"/>
                </a:moveTo>
                <a:lnTo>
                  <a:pt x="256431" y="615431"/>
                </a:lnTo>
                <a:cubicBezTo>
                  <a:pt x="254064" y="642259"/>
                  <a:pt x="231971" y="662773"/>
                  <a:pt x="205145" y="662773"/>
                </a:cubicBezTo>
                <a:cubicBezTo>
                  <a:pt x="178317" y="662773"/>
                  <a:pt x="156225" y="642259"/>
                  <a:pt x="153858" y="615431"/>
                </a:cubicBezTo>
                <a:close/>
                <a:moveTo>
                  <a:pt x="126242" y="536530"/>
                </a:moveTo>
                <a:lnTo>
                  <a:pt x="284046" y="536530"/>
                </a:lnTo>
                <a:cubicBezTo>
                  <a:pt x="297460" y="536530"/>
                  <a:pt x="307717" y="546787"/>
                  <a:pt x="307717" y="560201"/>
                </a:cubicBezTo>
                <a:cubicBezTo>
                  <a:pt x="307717" y="573615"/>
                  <a:pt x="297460" y="583872"/>
                  <a:pt x="284046" y="583872"/>
                </a:cubicBezTo>
                <a:lnTo>
                  <a:pt x="126242" y="583872"/>
                </a:lnTo>
                <a:cubicBezTo>
                  <a:pt x="112829" y="583872"/>
                  <a:pt x="102572" y="573615"/>
                  <a:pt x="102572" y="560201"/>
                </a:cubicBezTo>
                <a:cubicBezTo>
                  <a:pt x="102572" y="546787"/>
                  <a:pt x="112829" y="536530"/>
                  <a:pt x="126242" y="536530"/>
                </a:cubicBezTo>
                <a:close/>
                <a:moveTo>
                  <a:pt x="126242" y="457628"/>
                </a:moveTo>
                <a:lnTo>
                  <a:pt x="284046" y="457628"/>
                </a:lnTo>
                <a:cubicBezTo>
                  <a:pt x="297460" y="457628"/>
                  <a:pt x="307717" y="467885"/>
                  <a:pt x="307717" y="481299"/>
                </a:cubicBezTo>
                <a:cubicBezTo>
                  <a:pt x="307717" y="494713"/>
                  <a:pt x="297460" y="504970"/>
                  <a:pt x="284046" y="504970"/>
                </a:cubicBezTo>
                <a:lnTo>
                  <a:pt x="126242" y="504970"/>
                </a:lnTo>
                <a:cubicBezTo>
                  <a:pt x="112829" y="504970"/>
                  <a:pt x="102572" y="494713"/>
                  <a:pt x="102572" y="481299"/>
                </a:cubicBezTo>
                <a:cubicBezTo>
                  <a:pt x="102572" y="467885"/>
                  <a:pt x="112829" y="457628"/>
                  <a:pt x="126242" y="457628"/>
                </a:cubicBezTo>
                <a:close/>
                <a:moveTo>
                  <a:pt x="205934" y="46552"/>
                </a:moveTo>
                <a:cubicBezTo>
                  <a:pt x="119930" y="47341"/>
                  <a:pt x="49708" y="116774"/>
                  <a:pt x="48130" y="202778"/>
                </a:cubicBezTo>
                <a:lnTo>
                  <a:pt x="48130" y="209090"/>
                </a:lnTo>
                <a:cubicBezTo>
                  <a:pt x="48919" y="228026"/>
                  <a:pt x="52075" y="246963"/>
                  <a:pt x="59176" y="264321"/>
                </a:cubicBezTo>
                <a:cubicBezTo>
                  <a:pt x="65488" y="280101"/>
                  <a:pt x="74956" y="295092"/>
                  <a:pt x="86003" y="307717"/>
                </a:cubicBezTo>
                <a:cubicBezTo>
                  <a:pt x="103361" y="329809"/>
                  <a:pt x="119141" y="353480"/>
                  <a:pt x="131765" y="378728"/>
                </a:cubicBezTo>
                <a:lnTo>
                  <a:pt x="205145" y="378728"/>
                </a:lnTo>
                <a:lnTo>
                  <a:pt x="279312" y="378728"/>
                </a:lnTo>
                <a:cubicBezTo>
                  <a:pt x="291147" y="353480"/>
                  <a:pt x="306928" y="329809"/>
                  <a:pt x="325075" y="307717"/>
                </a:cubicBezTo>
                <a:cubicBezTo>
                  <a:pt x="336910" y="295092"/>
                  <a:pt x="345589" y="280101"/>
                  <a:pt x="351902" y="264321"/>
                </a:cubicBezTo>
                <a:cubicBezTo>
                  <a:pt x="358214" y="246963"/>
                  <a:pt x="362159" y="228026"/>
                  <a:pt x="362948" y="209090"/>
                </a:cubicBezTo>
                <a:lnTo>
                  <a:pt x="363737" y="209090"/>
                </a:lnTo>
                <a:lnTo>
                  <a:pt x="363737" y="202778"/>
                </a:lnTo>
                <a:cubicBezTo>
                  <a:pt x="362159" y="115985"/>
                  <a:pt x="291936" y="47341"/>
                  <a:pt x="205934" y="46552"/>
                </a:cubicBezTo>
                <a:close/>
                <a:moveTo>
                  <a:pt x="205145" y="0"/>
                </a:moveTo>
                <a:cubicBezTo>
                  <a:pt x="317185" y="789"/>
                  <a:pt x="407922" y="90737"/>
                  <a:pt x="410289" y="202778"/>
                </a:cubicBezTo>
                <a:lnTo>
                  <a:pt x="410289" y="209879"/>
                </a:lnTo>
                <a:cubicBezTo>
                  <a:pt x="409500" y="234338"/>
                  <a:pt x="404766" y="258009"/>
                  <a:pt x="396086" y="280890"/>
                </a:cubicBezTo>
                <a:cubicBezTo>
                  <a:pt x="388196" y="302194"/>
                  <a:pt x="375572" y="321919"/>
                  <a:pt x="360581" y="339277"/>
                </a:cubicBezTo>
                <a:cubicBezTo>
                  <a:pt x="341644" y="359792"/>
                  <a:pt x="321130" y="400031"/>
                  <a:pt x="312451" y="417390"/>
                </a:cubicBezTo>
                <a:cubicBezTo>
                  <a:pt x="310084" y="422913"/>
                  <a:pt x="304561" y="426069"/>
                  <a:pt x="298249" y="426069"/>
                </a:cubicBezTo>
                <a:lnTo>
                  <a:pt x="112040" y="426069"/>
                </a:lnTo>
                <a:cubicBezTo>
                  <a:pt x="105728" y="426069"/>
                  <a:pt x="100205" y="422913"/>
                  <a:pt x="97838" y="417390"/>
                </a:cubicBezTo>
                <a:cubicBezTo>
                  <a:pt x="89159" y="400031"/>
                  <a:pt x="68644" y="359792"/>
                  <a:pt x="49708" y="339277"/>
                </a:cubicBezTo>
                <a:cubicBezTo>
                  <a:pt x="34717" y="321919"/>
                  <a:pt x="22881" y="302194"/>
                  <a:pt x="14202" y="280890"/>
                </a:cubicBezTo>
                <a:cubicBezTo>
                  <a:pt x="5523" y="258009"/>
                  <a:pt x="789" y="234338"/>
                  <a:pt x="0" y="209879"/>
                </a:cubicBezTo>
                <a:lnTo>
                  <a:pt x="0" y="202778"/>
                </a:lnTo>
                <a:cubicBezTo>
                  <a:pt x="2367" y="90737"/>
                  <a:pt x="93104" y="789"/>
                  <a:pt x="205145" y="0"/>
                </a:cubicBezTo>
                <a:close/>
              </a:path>
            </a:pathLst>
          </a:custGeom>
          <a:solidFill>
            <a:schemeClr val="accent6"/>
          </a:solidFill>
          <a:ln w="78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Graphic 28" descr="Single gear">
            <a:extLst>
              <a:ext uri="{FF2B5EF4-FFF2-40B4-BE49-F238E27FC236}">
                <a16:creationId xmlns:a16="http://schemas.microsoft.com/office/drawing/2014/main" id="{0FA17035-E9B1-4001-98F8-BA2297F23AE2}"/>
              </a:ext>
            </a:extLst>
          </p:cNvPr>
          <p:cNvSpPr/>
          <p:nvPr/>
        </p:nvSpPr>
        <p:spPr>
          <a:xfrm>
            <a:off x="1683662" y="3790784"/>
            <a:ext cx="536530" cy="536530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accent4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Graphic 36" descr="Coins">
            <a:extLst>
              <a:ext uri="{FF2B5EF4-FFF2-40B4-BE49-F238E27FC236}">
                <a16:creationId xmlns:a16="http://schemas.microsoft.com/office/drawing/2014/main" id="{F40FEEED-134A-4D54-AD2F-9A9009027EF1}"/>
              </a:ext>
            </a:extLst>
          </p:cNvPr>
          <p:cNvSpPr/>
          <p:nvPr/>
        </p:nvSpPr>
        <p:spPr>
          <a:xfrm>
            <a:off x="9937824" y="3806908"/>
            <a:ext cx="564597" cy="483941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2DA8459-6524-45ED-ACEE-6D313C209D5E}"/>
              </a:ext>
            </a:extLst>
          </p:cNvPr>
          <p:cNvSpPr/>
          <p:nvPr/>
        </p:nvSpPr>
        <p:spPr>
          <a:xfrm>
            <a:off x="9995672" y="1312159"/>
            <a:ext cx="531202" cy="531203"/>
          </a:xfrm>
          <a:custGeom>
            <a:avLst/>
            <a:gdLst>
              <a:gd name="connsiteX0" fmla="*/ 255516 w 531202"/>
              <a:gd name="connsiteY0" fmla="*/ 114309 h 531203"/>
              <a:gd name="connsiteX1" fmla="*/ 331498 w 531202"/>
              <a:gd name="connsiteY1" fmla="*/ 133136 h 531203"/>
              <a:gd name="connsiteX2" fmla="*/ 301239 w 531202"/>
              <a:gd name="connsiteY2" fmla="*/ 163395 h 531203"/>
              <a:gd name="connsiteX3" fmla="*/ 255516 w 531202"/>
              <a:gd name="connsiteY3" fmla="*/ 154653 h 531203"/>
              <a:gd name="connsiteX4" fmla="*/ 134481 w 531202"/>
              <a:gd name="connsiteY4" fmla="*/ 275688 h 531203"/>
              <a:gd name="connsiteX5" fmla="*/ 255516 w 531202"/>
              <a:gd name="connsiteY5" fmla="*/ 396721 h 531203"/>
              <a:gd name="connsiteX6" fmla="*/ 376549 w 531202"/>
              <a:gd name="connsiteY6" fmla="*/ 275688 h 531203"/>
              <a:gd name="connsiteX7" fmla="*/ 367808 w 531202"/>
              <a:gd name="connsiteY7" fmla="*/ 229963 h 531203"/>
              <a:gd name="connsiteX8" fmla="*/ 398066 w 531202"/>
              <a:gd name="connsiteY8" fmla="*/ 199705 h 531203"/>
              <a:gd name="connsiteX9" fmla="*/ 416894 w 531202"/>
              <a:gd name="connsiteY9" fmla="*/ 275688 h 531203"/>
              <a:gd name="connsiteX10" fmla="*/ 255516 w 531202"/>
              <a:gd name="connsiteY10" fmla="*/ 437066 h 531203"/>
              <a:gd name="connsiteX11" fmla="*/ 94137 w 531202"/>
              <a:gd name="connsiteY11" fmla="*/ 275688 h 531203"/>
              <a:gd name="connsiteX12" fmla="*/ 255516 w 531202"/>
              <a:gd name="connsiteY12" fmla="*/ 114309 h 531203"/>
              <a:gd name="connsiteX13" fmla="*/ 255516 w 531202"/>
              <a:gd name="connsiteY13" fmla="*/ 20172 h 531203"/>
              <a:gd name="connsiteX14" fmla="*/ 375877 w 531202"/>
              <a:gd name="connsiteY14" fmla="*/ 49758 h 531203"/>
              <a:gd name="connsiteX15" fmla="*/ 371170 w 531202"/>
              <a:gd name="connsiteY15" fmla="*/ 54465 h 531203"/>
              <a:gd name="connsiteX16" fmla="*/ 361756 w 531202"/>
              <a:gd name="connsiteY16" fmla="*/ 63878 h 531203"/>
              <a:gd name="connsiteX17" fmla="*/ 363773 w 531202"/>
              <a:gd name="connsiteY17" fmla="*/ 77327 h 531203"/>
              <a:gd name="connsiteX18" fmla="*/ 365118 w 531202"/>
              <a:gd name="connsiteY18" fmla="*/ 90775 h 531203"/>
              <a:gd name="connsiteX19" fmla="*/ 255516 w 531202"/>
              <a:gd name="connsiteY19" fmla="*/ 60516 h 531203"/>
              <a:gd name="connsiteX20" fmla="*/ 40344 w 531202"/>
              <a:gd name="connsiteY20" fmla="*/ 275688 h 531203"/>
              <a:gd name="connsiteX21" fmla="*/ 255516 w 531202"/>
              <a:gd name="connsiteY21" fmla="*/ 490858 h 531203"/>
              <a:gd name="connsiteX22" fmla="*/ 470686 w 531202"/>
              <a:gd name="connsiteY22" fmla="*/ 275688 h 531203"/>
              <a:gd name="connsiteX23" fmla="*/ 440428 w 531202"/>
              <a:gd name="connsiteY23" fmla="*/ 166084 h 531203"/>
              <a:gd name="connsiteX24" fmla="*/ 454548 w 531202"/>
              <a:gd name="connsiteY24" fmla="*/ 168102 h 531203"/>
              <a:gd name="connsiteX25" fmla="*/ 467324 w 531202"/>
              <a:gd name="connsiteY25" fmla="*/ 169446 h 531203"/>
              <a:gd name="connsiteX26" fmla="*/ 476065 w 531202"/>
              <a:gd name="connsiteY26" fmla="*/ 160033 h 531203"/>
              <a:gd name="connsiteX27" fmla="*/ 480772 w 531202"/>
              <a:gd name="connsiteY27" fmla="*/ 155998 h 531203"/>
              <a:gd name="connsiteX28" fmla="*/ 511031 w 531202"/>
              <a:gd name="connsiteY28" fmla="*/ 275688 h 531203"/>
              <a:gd name="connsiteX29" fmla="*/ 255516 w 531202"/>
              <a:gd name="connsiteY29" fmla="*/ 531203 h 531203"/>
              <a:gd name="connsiteX30" fmla="*/ 0 w 531202"/>
              <a:gd name="connsiteY30" fmla="*/ 275688 h 531203"/>
              <a:gd name="connsiteX31" fmla="*/ 255516 w 531202"/>
              <a:gd name="connsiteY31" fmla="*/ 20172 h 531203"/>
              <a:gd name="connsiteX32" fmla="*/ 463961 w 531202"/>
              <a:gd name="connsiteY32" fmla="*/ 0 h 531203"/>
              <a:gd name="connsiteX33" fmla="*/ 470685 w 531202"/>
              <a:gd name="connsiteY33" fmla="*/ 60517 h 531203"/>
              <a:gd name="connsiteX34" fmla="*/ 531202 w 531202"/>
              <a:gd name="connsiteY34" fmla="*/ 67241 h 531203"/>
              <a:gd name="connsiteX35" fmla="*/ 457237 w 531202"/>
              <a:gd name="connsiteY35" fmla="*/ 141206 h 531203"/>
              <a:gd name="connsiteX36" fmla="*/ 422272 w 531202"/>
              <a:gd name="connsiteY36" fmla="*/ 137171 h 531203"/>
              <a:gd name="connsiteX37" fmla="*/ 314686 w 531202"/>
              <a:gd name="connsiteY37" fmla="*/ 244757 h 531203"/>
              <a:gd name="connsiteX38" fmla="*/ 322082 w 531202"/>
              <a:gd name="connsiteY38" fmla="*/ 275688 h 531203"/>
              <a:gd name="connsiteX39" fmla="*/ 254842 w 531202"/>
              <a:gd name="connsiteY39" fmla="*/ 342929 h 531203"/>
              <a:gd name="connsiteX40" fmla="*/ 187601 w 531202"/>
              <a:gd name="connsiteY40" fmla="*/ 275688 h 531203"/>
              <a:gd name="connsiteX41" fmla="*/ 254842 w 531202"/>
              <a:gd name="connsiteY41" fmla="*/ 208447 h 531203"/>
              <a:gd name="connsiteX42" fmla="*/ 286445 w 531202"/>
              <a:gd name="connsiteY42" fmla="*/ 216516 h 531203"/>
              <a:gd name="connsiteX43" fmla="*/ 394031 w 531202"/>
              <a:gd name="connsiteY43" fmla="*/ 108930 h 531203"/>
              <a:gd name="connsiteX44" fmla="*/ 389997 w 531202"/>
              <a:gd name="connsiteY44" fmla="*/ 73965 h 53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1202" h="531203">
                <a:moveTo>
                  <a:pt x="255516" y="114309"/>
                </a:moveTo>
                <a:cubicBezTo>
                  <a:pt x="283084" y="114309"/>
                  <a:pt x="308636" y="121033"/>
                  <a:pt x="331498" y="133136"/>
                </a:cubicBezTo>
                <a:lnTo>
                  <a:pt x="301239" y="163395"/>
                </a:lnTo>
                <a:cubicBezTo>
                  <a:pt x="287119" y="158015"/>
                  <a:pt x="271654" y="154653"/>
                  <a:pt x="255516" y="154653"/>
                </a:cubicBezTo>
                <a:cubicBezTo>
                  <a:pt x="188946" y="154653"/>
                  <a:pt x="134481" y="209118"/>
                  <a:pt x="134481" y="275688"/>
                </a:cubicBezTo>
                <a:cubicBezTo>
                  <a:pt x="134481" y="342256"/>
                  <a:pt x="188946" y="396721"/>
                  <a:pt x="255516" y="396721"/>
                </a:cubicBezTo>
                <a:cubicBezTo>
                  <a:pt x="322084" y="396721"/>
                  <a:pt x="376549" y="342256"/>
                  <a:pt x="376549" y="275688"/>
                </a:cubicBezTo>
                <a:cubicBezTo>
                  <a:pt x="376549" y="259550"/>
                  <a:pt x="373859" y="244084"/>
                  <a:pt x="367808" y="229963"/>
                </a:cubicBezTo>
                <a:lnTo>
                  <a:pt x="398066" y="199705"/>
                </a:lnTo>
                <a:cubicBezTo>
                  <a:pt x="410169" y="222567"/>
                  <a:pt x="416894" y="248118"/>
                  <a:pt x="416894" y="275688"/>
                </a:cubicBezTo>
                <a:cubicBezTo>
                  <a:pt x="416894" y="364446"/>
                  <a:pt x="344274" y="437066"/>
                  <a:pt x="255516" y="437066"/>
                </a:cubicBezTo>
                <a:cubicBezTo>
                  <a:pt x="166757" y="437066"/>
                  <a:pt x="94137" y="364446"/>
                  <a:pt x="94137" y="275688"/>
                </a:cubicBezTo>
                <a:cubicBezTo>
                  <a:pt x="94137" y="186929"/>
                  <a:pt x="166757" y="114309"/>
                  <a:pt x="255516" y="114309"/>
                </a:cubicBezTo>
                <a:close/>
                <a:moveTo>
                  <a:pt x="255516" y="20172"/>
                </a:moveTo>
                <a:cubicBezTo>
                  <a:pt x="299222" y="20172"/>
                  <a:pt x="339567" y="30931"/>
                  <a:pt x="375877" y="49758"/>
                </a:cubicBezTo>
                <a:lnTo>
                  <a:pt x="371170" y="54465"/>
                </a:lnTo>
                <a:lnTo>
                  <a:pt x="361756" y="63878"/>
                </a:lnTo>
                <a:lnTo>
                  <a:pt x="363773" y="77327"/>
                </a:lnTo>
                <a:lnTo>
                  <a:pt x="365118" y="90775"/>
                </a:lnTo>
                <a:cubicBezTo>
                  <a:pt x="332843" y="71275"/>
                  <a:pt x="295188" y="60516"/>
                  <a:pt x="255516" y="60516"/>
                </a:cubicBezTo>
                <a:cubicBezTo>
                  <a:pt x="137171" y="60516"/>
                  <a:pt x="40344" y="157343"/>
                  <a:pt x="40344" y="275688"/>
                </a:cubicBezTo>
                <a:cubicBezTo>
                  <a:pt x="40344" y="394031"/>
                  <a:pt x="137171" y="490858"/>
                  <a:pt x="255516" y="490858"/>
                </a:cubicBezTo>
                <a:cubicBezTo>
                  <a:pt x="373859" y="490858"/>
                  <a:pt x="470686" y="394031"/>
                  <a:pt x="470686" y="275688"/>
                </a:cubicBezTo>
                <a:cubicBezTo>
                  <a:pt x="470686" y="235342"/>
                  <a:pt x="459255" y="198360"/>
                  <a:pt x="440428" y="166084"/>
                </a:cubicBezTo>
                <a:lnTo>
                  <a:pt x="454548" y="168102"/>
                </a:lnTo>
                <a:lnTo>
                  <a:pt x="467324" y="169446"/>
                </a:lnTo>
                <a:lnTo>
                  <a:pt x="476065" y="160033"/>
                </a:lnTo>
                <a:lnTo>
                  <a:pt x="480772" y="155998"/>
                </a:lnTo>
                <a:cubicBezTo>
                  <a:pt x="500272" y="191636"/>
                  <a:pt x="511031" y="231980"/>
                  <a:pt x="511031" y="275688"/>
                </a:cubicBezTo>
                <a:cubicBezTo>
                  <a:pt x="511031" y="416893"/>
                  <a:pt x="396721" y="531203"/>
                  <a:pt x="255516" y="531203"/>
                </a:cubicBezTo>
                <a:cubicBezTo>
                  <a:pt x="114309" y="531203"/>
                  <a:pt x="0" y="416893"/>
                  <a:pt x="0" y="275688"/>
                </a:cubicBezTo>
                <a:cubicBezTo>
                  <a:pt x="0" y="134481"/>
                  <a:pt x="114309" y="20172"/>
                  <a:pt x="255516" y="20172"/>
                </a:cubicBezTo>
                <a:close/>
                <a:moveTo>
                  <a:pt x="463961" y="0"/>
                </a:moveTo>
                <a:lnTo>
                  <a:pt x="470685" y="60517"/>
                </a:lnTo>
                <a:lnTo>
                  <a:pt x="531202" y="67241"/>
                </a:lnTo>
                <a:lnTo>
                  <a:pt x="457237" y="141206"/>
                </a:lnTo>
                <a:lnTo>
                  <a:pt x="422272" y="137171"/>
                </a:lnTo>
                <a:lnTo>
                  <a:pt x="314686" y="244757"/>
                </a:lnTo>
                <a:cubicBezTo>
                  <a:pt x="319393" y="254171"/>
                  <a:pt x="322082" y="264257"/>
                  <a:pt x="322082" y="275688"/>
                </a:cubicBezTo>
                <a:cubicBezTo>
                  <a:pt x="322082" y="312670"/>
                  <a:pt x="291824" y="342929"/>
                  <a:pt x="254842" y="342929"/>
                </a:cubicBezTo>
                <a:cubicBezTo>
                  <a:pt x="217859" y="342929"/>
                  <a:pt x="187601" y="312670"/>
                  <a:pt x="187601" y="275688"/>
                </a:cubicBezTo>
                <a:cubicBezTo>
                  <a:pt x="187601" y="238706"/>
                  <a:pt x="217859" y="208447"/>
                  <a:pt x="254842" y="208447"/>
                </a:cubicBezTo>
                <a:cubicBezTo>
                  <a:pt x="266273" y="208447"/>
                  <a:pt x="277031" y="211809"/>
                  <a:pt x="286445" y="216516"/>
                </a:cubicBezTo>
                <a:lnTo>
                  <a:pt x="394031" y="108930"/>
                </a:lnTo>
                <a:lnTo>
                  <a:pt x="389997" y="73965"/>
                </a:lnTo>
                <a:close/>
              </a:path>
            </a:pathLst>
          </a:custGeom>
          <a:solidFill>
            <a:schemeClr val="accent2"/>
          </a:solidFill>
          <a:ln w="66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379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Twisted Cycle – Slide Template</vt:lpstr>
      <vt:lpstr>4-Step Twisted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Twisted Cycle</dc:title>
  <dc:creator>PresentationGO.com</dc:creator>
  <dc:description>© Copyright PresentationGO.com</dc:description>
  <dcterms:created xsi:type="dcterms:W3CDTF">2014-11-26T05:14:11Z</dcterms:created>
  <dcterms:modified xsi:type="dcterms:W3CDTF">2019-07-09T00:54:55Z</dcterms:modified>
  <cp:category>Charts &amp; Diagrams</cp:category>
</cp:coreProperties>
</file>