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73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4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334328" y="1288457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34328" y="2520925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334328" y="3753393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334328" y="4985862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223491" y="1191491"/>
            <a:ext cx="6400799" cy="969818"/>
            <a:chOff x="3925455" y="1191491"/>
            <a:chExt cx="6400799" cy="969818"/>
          </a:xfrm>
        </p:grpSpPr>
        <p:sp>
          <p:nvSpPr>
            <p:cNvPr id="5" name="Rectangle 4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3223491" y="2423882"/>
            <a:ext cx="6400799" cy="969818"/>
            <a:chOff x="3925455" y="1191491"/>
            <a:chExt cx="6400799" cy="969818"/>
          </a:xfrm>
        </p:grpSpPr>
        <p:sp>
          <p:nvSpPr>
            <p:cNvPr id="10" name="Rectangle 9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3223491" y="3656273"/>
            <a:ext cx="6400799" cy="969818"/>
            <a:chOff x="3925455" y="1191491"/>
            <a:chExt cx="6400799" cy="969818"/>
          </a:xfrm>
        </p:grpSpPr>
        <p:sp>
          <p:nvSpPr>
            <p:cNvPr id="15" name="Rectangle 14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3223491" y="4888663"/>
            <a:ext cx="6400799" cy="969818"/>
            <a:chOff x="3925455" y="1191491"/>
            <a:chExt cx="6400799" cy="969818"/>
          </a:xfrm>
        </p:grpSpPr>
        <p:sp>
          <p:nvSpPr>
            <p:cNvPr id="20" name="Rectangle 19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4517248" y="1121221"/>
            <a:ext cx="4146223" cy="1021311"/>
            <a:chOff x="4481982" y="1066140"/>
            <a:chExt cx="4146223" cy="1021311"/>
          </a:xfrm>
        </p:grpSpPr>
        <p:sp>
          <p:nvSpPr>
            <p:cNvPr id="26" name="TextBox 25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17248" y="2359871"/>
            <a:ext cx="4146223" cy="1021311"/>
            <a:chOff x="4481982" y="1066140"/>
            <a:chExt cx="4146223" cy="1021311"/>
          </a:xfrm>
        </p:grpSpPr>
        <p:sp>
          <p:nvSpPr>
            <p:cNvPr id="30" name="TextBox 29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17248" y="3598521"/>
            <a:ext cx="4146223" cy="1021311"/>
            <a:chOff x="4481982" y="1066140"/>
            <a:chExt cx="4146223" cy="1021311"/>
          </a:xfrm>
        </p:grpSpPr>
        <p:sp>
          <p:nvSpPr>
            <p:cNvPr id="41" name="TextBox 40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17248" y="4837170"/>
            <a:ext cx="4146223" cy="1021311"/>
            <a:chOff x="4481982" y="1066140"/>
            <a:chExt cx="4146223" cy="1021311"/>
          </a:xfrm>
        </p:grpSpPr>
        <p:sp>
          <p:nvSpPr>
            <p:cNvPr id="44" name="TextBox 43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1" name="Graphic 50" descr="Bar char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09890" y="1247994"/>
            <a:ext cx="914400" cy="914400"/>
          </a:xfrm>
          <a:prstGeom prst="rect">
            <a:avLst/>
          </a:prstGeom>
        </p:spPr>
      </p:pic>
      <p:pic>
        <p:nvPicPr>
          <p:cNvPr id="53" name="Graphic 52" descr="Bullsey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09890" y="2477988"/>
            <a:ext cx="914400" cy="914400"/>
          </a:xfrm>
          <a:prstGeom prst="rect">
            <a:avLst/>
          </a:prstGeom>
        </p:spPr>
      </p:pic>
      <p:pic>
        <p:nvPicPr>
          <p:cNvPr id="55" name="Graphic 54" descr="Head with Gear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09890" y="3707982"/>
            <a:ext cx="914400" cy="914400"/>
          </a:xfrm>
          <a:prstGeom prst="rect">
            <a:avLst/>
          </a:prstGeom>
        </p:spPr>
      </p:pic>
      <p:pic>
        <p:nvPicPr>
          <p:cNvPr id="57" name="Graphic 56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09890" y="4937977"/>
            <a:ext cx="914400" cy="914400"/>
          </a:xfrm>
          <a:prstGeom prst="rect">
            <a:avLst/>
          </a:prstGeom>
        </p:spPr>
      </p:pic>
      <p:sp>
        <p:nvSpPr>
          <p:cNvPr id="59" name="Title 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Text Boxes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193333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334328" y="1288457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34328" y="2520925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334328" y="3753393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334328" y="4985862"/>
            <a:ext cx="6387161" cy="969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Text Boxes for PowerPoint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23491" y="1191491"/>
            <a:ext cx="6400799" cy="969818"/>
            <a:chOff x="3925455" y="1191491"/>
            <a:chExt cx="6400799" cy="969818"/>
          </a:xfrm>
        </p:grpSpPr>
        <p:sp>
          <p:nvSpPr>
            <p:cNvPr id="5" name="Rectangle 4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01</a:t>
                </a: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3223491" y="2423882"/>
            <a:ext cx="6400799" cy="969818"/>
            <a:chOff x="3925455" y="1191491"/>
            <a:chExt cx="6400799" cy="969818"/>
          </a:xfrm>
        </p:grpSpPr>
        <p:sp>
          <p:nvSpPr>
            <p:cNvPr id="10" name="Rectangle 9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02</a:t>
                </a:r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3223491" y="3656273"/>
            <a:ext cx="6400799" cy="969818"/>
            <a:chOff x="3925455" y="1191491"/>
            <a:chExt cx="6400799" cy="969818"/>
          </a:xfrm>
        </p:grpSpPr>
        <p:sp>
          <p:nvSpPr>
            <p:cNvPr id="15" name="Rectangle 14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03</a:t>
                </a: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3223491" y="4888663"/>
            <a:ext cx="6400799" cy="969818"/>
            <a:chOff x="3925455" y="1191491"/>
            <a:chExt cx="6400799" cy="969818"/>
          </a:xfrm>
        </p:grpSpPr>
        <p:sp>
          <p:nvSpPr>
            <p:cNvPr id="20" name="Rectangle 19"/>
            <p:cNvSpPr/>
            <p:nvPr/>
          </p:nvSpPr>
          <p:spPr>
            <a:xfrm>
              <a:off x="4895271" y="1191491"/>
              <a:ext cx="5430983" cy="9698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925455" y="1191491"/>
              <a:ext cx="1178646" cy="969818"/>
              <a:chOff x="3925455" y="1191491"/>
              <a:chExt cx="1178646" cy="96981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925455" y="1191491"/>
                <a:ext cx="969818" cy="96981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8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04</a:t>
                </a:r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5400000">
                <a:off x="4803124" y="1537059"/>
                <a:ext cx="323272" cy="278683"/>
              </a:xfrm>
              <a:prstGeom prst="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4517248" y="1121221"/>
            <a:ext cx="4146223" cy="1021311"/>
            <a:chOff x="4481982" y="1066140"/>
            <a:chExt cx="4146223" cy="1021311"/>
          </a:xfrm>
        </p:grpSpPr>
        <p:sp>
          <p:nvSpPr>
            <p:cNvPr id="26" name="TextBox 25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17248" y="2359871"/>
            <a:ext cx="4146223" cy="1021311"/>
            <a:chOff x="4481982" y="1066140"/>
            <a:chExt cx="4146223" cy="1021311"/>
          </a:xfrm>
        </p:grpSpPr>
        <p:sp>
          <p:nvSpPr>
            <p:cNvPr id="30" name="TextBox 29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17248" y="3598521"/>
            <a:ext cx="4146223" cy="1021311"/>
            <a:chOff x="4481982" y="1066140"/>
            <a:chExt cx="4146223" cy="1021311"/>
          </a:xfrm>
        </p:grpSpPr>
        <p:sp>
          <p:nvSpPr>
            <p:cNvPr id="41" name="TextBox 40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17248" y="4837170"/>
            <a:ext cx="4146223" cy="1021311"/>
            <a:chOff x="4481982" y="1066140"/>
            <a:chExt cx="4146223" cy="1021311"/>
          </a:xfrm>
        </p:grpSpPr>
        <p:sp>
          <p:nvSpPr>
            <p:cNvPr id="44" name="TextBox 43"/>
            <p:cNvSpPr txBox="1"/>
            <p:nvPr/>
          </p:nvSpPr>
          <p:spPr>
            <a:xfrm>
              <a:off x="4481982" y="1066140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81982" y="1441120"/>
              <a:ext cx="414622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39" name="Graphic 38" descr="Bar char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09890" y="1247994"/>
            <a:ext cx="914400" cy="914400"/>
          </a:xfrm>
          <a:prstGeom prst="rect">
            <a:avLst/>
          </a:prstGeom>
        </p:spPr>
      </p:pic>
      <p:pic>
        <p:nvPicPr>
          <p:cNvPr id="49" name="Graphic 48" descr="Bullsey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09890" y="2477988"/>
            <a:ext cx="914400" cy="914400"/>
          </a:xfrm>
          <a:prstGeom prst="rect">
            <a:avLst/>
          </a:prstGeom>
        </p:spPr>
      </p:pic>
      <p:pic>
        <p:nvPicPr>
          <p:cNvPr id="50" name="Graphic 49" descr="Head with Gear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09890" y="3707982"/>
            <a:ext cx="914400" cy="914400"/>
          </a:xfrm>
          <a:prstGeom prst="rect">
            <a:avLst/>
          </a:prstGeom>
        </p:spPr>
      </p:pic>
      <p:pic>
        <p:nvPicPr>
          <p:cNvPr id="51" name="Graphic 50" descr="Lightbulb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09890" y="49379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6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7626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Text Boxes for PowerPoint</vt:lpstr>
      <vt:lpstr>4 Text Boxes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Text Boxes for PowerPoint</dc:title>
  <dc:creator>PresentationGo.com</dc:creator>
  <dc:description>© Copyright PresentationGo.com</dc:description>
  <dcterms:created xsi:type="dcterms:W3CDTF">2014-11-26T05:14:11Z</dcterms:created>
  <dcterms:modified xsi:type="dcterms:W3CDTF">2017-06-09T20:27:49Z</dcterms:modified>
  <cp:category>Text &amp; Tables</cp:category>
</cp:coreProperties>
</file>