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4" d="100"/>
          <a:sy n="64" d="100"/>
        </p:scale>
        <p:origin x="78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487760" y="1261512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Rectangle 45"/>
          <p:cNvSpPr/>
          <p:nvPr/>
        </p:nvSpPr>
        <p:spPr>
          <a:xfrm>
            <a:off x="1487760" y="247280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ectangle 46"/>
          <p:cNvSpPr/>
          <p:nvPr/>
        </p:nvSpPr>
        <p:spPr>
          <a:xfrm>
            <a:off x="1487760" y="368409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Rectangle 47"/>
          <p:cNvSpPr/>
          <p:nvPr/>
        </p:nvSpPr>
        <p:spPr>
          <a:xfrm>
            <a:off x="1487760" y="4895384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" name="Group 7"/>
          <p:cNvGrpSpPr/>
          <p:nvPr/>
        </p:nvGrpSpPr>
        <p:grpSpPr>
          <a:xfrm>
            <a:off x="1378828" y="1166211"/>
            <a:ext cx="6290816" cy="953155"/>
            <a:chOff x="3925455" y="1191491"/>
            <a:chExt cx="6400799" cy="969818"/>
          </a:xfrm>
        </p:grpSpPr>
        <p:sp>
          <p:nvSpPr>
            <p:cNvPr id="5" name="Rectangle 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1378828" y="2377426"/>
            <a:ext cx="6290816" cy="953155"/>
            <a:chOff x="3925455" y="1191491"/>
            <a:chExt cx="6400799" cy="969818"/>
          </a:xfrm>
        </p:grpSpPr>
        <p:sp>
          <p:nvSpPr>
            <p:cNvPr id="10" name="Rectangle 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1378828" y="3588642"/>
            <a:ext cx="6290816" cy="953155"/>
            <a:chOff x="3925455" y="1191491"/>
            <a:chExt cx="6400799" cy="969818"/>
          </a:xfrm>
        </p:grpSpPr>
        <p:sp>
          <p:nvSpPr>
            <p:cNvPr id="15" name="Rectangle 1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1378828" y="4799856"/>
            <a:ext cx="6290816" cy="953155"/>
            <a:chOff x="3925455" y="1191491"/>
            <a:chExt cx="6400799" cy="969818"/>
          </a:xfrm>
        </p:grpSpPr>
        <p:sp>
          <p:nvSpPr>
            <p:cNvPr id="20" name="Rectangle 1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2650355" y="1089213"/>
            <a:ext cx="4074980" cy="953552"/>
            <a:chOff x="4481982" y="1058068"/>
            <a:chExt cx="4146223" cy="970223"/>
          </a:xfrm>
        </p:grpSpPr>
        <p:sp>
          <p:nvSpPr>
            <p:cNvPr id="26" name="TextBox 25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0355" y="2306580"/>
            <a:ext cx="4074980" cy="953552"/>
            <a:chOff x="4481982" y="1058068"/>
            <a:chExt cx="4146223" cy="970223"/>
          </a:xfrm>
        </p:grpSpPr>
        <p:sp>
          <p:nvSpPr>
            <p:cNvPr id="30" name="TextBox 29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50355" y="3523946"/>
            <a:ext cx="4074980" cy="953552"/>
            <a:chOff x="4481982" y="1058068"/>
            <a:chExt cx="4146223" cy="970223"/>
          </a:xfrm>
        </p:grpSpPr>
        <p:sp>
          <p:nvSpPr>
            <p:cNvPr id="41" name="TextBox 40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50355" y="4741312"/>
            <a:ext cx="4074980" cy="953552"/>
            <a:chOff x="4481982" y="1058068"/>
            <a:chExt cx="4146223" cy="970223"/>
          </a:xfrm>
        </p:grpSpPr>
        <p:sp>
          <p:nvSpPr>
            <p:cNvPr id="44" name="TextBox 43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1" name="Graphic 50" descr="Bar 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0956" y="1221744"/>
            <a:ext cx="898688" cy="898688"/>
          </a:xfrm>
          <a:prstGeom prst="rect">
            <a:avLst/>
          </a:prstGeom>
        </p:spPr>
      </p:pic>
      <p:pic>
        <p:nvPicPr>
          <p:cNvPr id="53" name="Graphic 52" descr="Bullsey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0956" y="2430603"/>
            <a:ext cx="898688" cy="898688"/>
          </a:xfrm>
          <a:prstGeom prst="rect">
            <a:avLst/>
          </a:prstGeom>
        </p:spPr>
      </p:pic>
      <p:pic>
        <p:nvPicPr>
          <p:cNvPr id="55" name="Graphic 54" descr="Head with Gear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70956" y="3639463"/>
            <a:ext cx="898688" cy="898688"/>
          </a:xfrm>
          <a:prstGeom prst="rect">
            <a:avLst/>
          </a:prstGeom>
        </p:spPr>
      </p:pic>
      <p:pic>
        <p:nvPicPr>
          <p:cNvPr id="57" name="Graphic 56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70956" y="4848323"/>
            <a:ext cx="898688" cy="898688"/>
          </a:xfrm>
          <a:prstGeom prst="rect">
            <a:avLst/>
          </a:prstGeom>
        </p:spPr>
      </p:pic>
      <p:sp>
        <p:nvSpPr>
          <p:cNvPr id="59" name="Titl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Text Boxes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193333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Text Boxes for PowerPoint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87760" y="1261512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Rectangle 52"/>
          <p:cNvSpPr/>
          <p:nvPr/>
        </p:nvSpPr>
        <p:spPr>
          <a:xfrm>
            <a:off x="1487760" y="247280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Rectangle 53"/>
          <p:cNvSpPr/>
          <p:nvPr/>
        </p:nvSpPr>
        <p:spPr>
          <a:xfrm>
            <a:off x="1487760" y="3684093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Rectangle 54"/>
          <p:cNvSpPr/>
          <p:nvPr/>
        </p:nvSpPr>
        <p:spPr>
          <a:xfrm>
            <a:off x="1487760" y="4895384"/>
            <a:ext cx="6277413" cy="9531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6" name="Group 55"/>
          <p:cNvGrpSpPr/>
          <p:nvPr/>
        </p:nvGrpSpPr>
        <p:grpSpPr>
          <a:xfrm>
            <a:off x="1378828" y="1166211"/>
            <a:ext cx="6290816" cy="953155"/>
            <a:chOff x="3925455" y="1191491"/>
            <a:chExt cx="6400799" cy="969818"/>
          </a:xfrm>
        </p:grpSpPr>
        <p:sp>
          <p:nvSpPr>
            <p:cNvPr id="57" name="Rectangle 56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1378828" y="2377426"/>
            <a:ext cx="6290816" cy="953155"/>
            <a:chOff x="3925455" y="1191491"/>
            <a:chExt cx="6400799" cy="969818"/>
          </a:xfrm>
        </p:grpSpPr>
        <p:sp>
          <p:nvSpPr>
            <p:cNvPr id="62" name="Rectangle 61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1378828" y="3588642"/>
            <a:ext cx="6290816" cy="953155"/>
            <a:chOff x="3925455" y="1191491"/>
            <a:chExt cx="6400799" cy="969818"/>
          </a:xfrm>
        </p:grpSpPr>
        <p:sp>
          <p:nvSpPr>
            <p:cNvPr id="67" name="Rectangle 66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70" name="Isosceles Triangle 69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1378828" y="4799856"/>
            <a:ext cx="6290816" cy="953155"/>
            <a:chOff x="3925455" y="1191491"/>
            <a:chExt cx="6400799" cy="969818"/>
          </a:xfrm>
        </p:grpSpPr>
        <p:sp>
          <p:nvSpPr>
            <p:cNvPr id="72" name="Rectangle 71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650355" y="1089213"/>
            <a:ext cx="4074980" cy="953552"/>
            <a:chOff x="4481982" y="1058068"/>
            <a:chExt cx="4146223" cy="970223"/>
          </a:xfrm>
        </p:grpSpPr>
        <p:sp>
          <p:nvSpPr>
            <p:cNvPr id="77" name="TextBox 76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650355" y="2306580"/>
            <a:ext cx="4074980" cy="953552"/>
            <a:chOff x="4481982" y="1058068"/>
            <a:chExt cx="4146223" cy="970223"/>
          </a:xfrm>
        </p:grpSpPr>
        <p:sp>
          <p:nvSpPr>
            <p:cNvPr id="80" name="TextBox 79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50355" y="3523946"/>
            <a:ext cx="4074980" cy="953552"/>
            <a:chOff x="4481982" y="1058068"/>
            <a:chExt cx="4146223" cy="970223"/>
          </a:xfrm>
        </p:grpSpPr>
        <p:sp>
          <p:nvSpPr>
            <p:cNvPr id="83" name="TextBox 82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650355" y="4741312"/>
            <a:ext cx="4074980" cy="953552"/>
            <a:chOff x="4481982" y="1058068"/>
            <a:chExt cx="4146223" cy="970223"/>
          </a:xfrm>
        </p:grpSpPr>
        <p:sp>
          <p:nvSpPr>
            <p:cNvPr id="86" name="TextBox 85"/>
            <p:cNvSpPr txBox="1"/>
            <p:nvPr/>
          </p:nvSpPr>
          <p:spPr>
            <a:xfrm>
              <a:off x="4481982" y="1058068"/>
              <a:ext cx="2937088" cy="469736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81982" y="1441121"/>
              <a:ext cx="4146223" cy="587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8" name="Graphic 87" descr="Bar 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70956" y="1221744"/>
            <a:ext cx="898688" cy="898688"/>
          </a:xfrm>
          <a:prstGeom prst="rect">
            <a:avLst/>
          </a:prstGeom>
        </p:spPr>
      </p:pic>
      <p:pic>
        <p:nvPicPr>
          <p:cNvPr id="89" name="Graphic 88" descr="Bullsey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0956" y="2430603"/>
            <a:ext cx="898688" cy="898688"/>
          </a:xfrm>
          <a:prstGeom prst="rect">
            <a:avLst/>
          </a:prstGeom>
        </p:spPr>
      </p:pic>
      <p:pic>
        <p:nvPicPr>
          <p:cNvPr id="90" name="Graphic 89" descr="Head with Gear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70956" y="3639463"/>
            <a:ext cx="898688" cy="898688"/>
          </a:xfrm>
          <a:prstGeom prst="rect">
            <a:avLst/>
          </a:prstGeom>
        </p:spPr>
      </p:pic>
      <p:pic>
        <p:nvPicPr>
          <p:cNvPr id="91" name="Graphic 90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70956" y="4848323"/>
            <a:ext cx="898688" cy="89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6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9865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Text Boxes for PowerPoint</vt:lpstr>
      <vt:lpstr>4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2017-06-10T18:15:09Z</dcterms:modified>
  <cp:category>Text &amp; Tables</cp:category>
</cp:coreProperties>
</file>