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33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5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87C6DDF2-6C67-4E8B-A50C-15A25E4A959D}"/>
              </a:ext>
            </a:extLst>
          </p:cNvPr>
          <p:cNvSpPr/>
          <p:nvPr/>
        </p:nvSpPr>
        <p:spPr>
          <a:xfrm>
            <a:off x="628650" y="2607577"/>
            <a:ext cx="1971107" cy="27685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dirty="0">
                <a:solidFill>
                  <a:schemeClr val="bg1"/>
                </a:solidFill>
              </a:rPr>
              <a:t>Lorem ipsum dolor sit </a:t>
            </a:r>
            <a:r>
              <a:rPr lang="en-US" sz="1200" dirty="0" err="1">
                <a:solidFill>
                  <a:schemeClr val="bg1"/>
                </a:solidFill>
              </a:rPr>
              <a:t>amet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nibh</a:t>
            </a:r>
            <a:r>
              <a:rPr lang="en-US" sz="1200" dirty="0">
                <a:solidFill>
                  <a:schemeClr val="bg1"/>
                </a:solidFill>
              </a:rPr>
              <a:t> est. A magna </a:t>
            </a:r>
            <a:r>
              <a:rPr lang="en-US" sz="1200" dirty="0" err="1">
                <a:solidFill>
                  <a:schemeClr val="bg1"/>
                </a:solidFill>
              </a:rPr>
              <a:t>maecenas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quam</a:t>
            </a:r>
            <a:r>
              <a:rPr lang="en-US" sz="1200" dirty="0">
                <a:solidFill>
                  <a:schemeClr val="bg1"/>
                </a:solidFill>
              </a:rPr>
              <a:t> magna </a:t>
            </a:r>
            <a:r>
              <a:rPr lang="en-US" sz="1200" dirty="0" err="1">
                <a:solidFill>
                  <a:schemeClr val="bg1"/>
                </a:solidFill>
              </a:rPr>
              <a:t>nec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quis</a:t>
            </a:r>
            <a:r>
              <a:rPr lang="en-US" sz="1200" dirty="0">
                <a:solidFill>
                  <a:schemeClr val="bg1"/>
                </a:solidFill>
              </a:rPr>
              <a:t>, lorem </a:t>
            </a:r>
            <a:r>
              <a:rPr lang="en-US" sz="1200" dirty="0" err="1">
                <a:solidFill>
                  <a:schemeClr val="bg1"/>
                </a:solidFill>
              </a:rPr>
              <a:t>nunc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  <a:r>
              <a:rPr lang="en-US" sz="1200" dirty="0" err="1">
                <a:solidFill>
                  <a:schemeClr val="bg1"/>
                </a:solidFill>
              </a:rPr>
              <a:t>Suspendisse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viverra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sodales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 err="1">
                <a:solidFill>
                  <a:schemeClr val="bg1"/>
                </a:solidFill>
              </a:rPr>
              <a:t>mauris</a:t>
            </a:r>
            <a:r>
              <a:rPr lang="en-US" sz="1200" dirty="0">
                <a:solidFill>
                  <a:schemeClr val="bg1"/>
                </a:solidFill>
              </a:rPr>
              <a:t>, </a:t>
            </a:r>
            <a:r>
              <a:rPr lang="en-US" sz="1200" dirty="0" err="1">
                <a:solidFill>
                  <a:schemeClr val="bg1"/>
                </a:solidFill>
              </a:rPr>
              <a:t>cras</a:t>
            </a:r>
            <a:r>
              <a:rPr lang="en-US" sz="12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2EAAAD-055F-4A11-95E1-86B0B5BA2900}"/>
              </a:ext>
            </a:extLst>
          </p:cNvPr>
          <p:cNvSpPr/>
          <p:nvPr/>
        </p:nvSpPr>
        <p:spPr>
          <a:xfrm>
            <a:off x="2599757" y="2607577"/>
            <a:ext cx="1971107" cy="2768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ED6248-2A43-4A57-AD16-59CF8018321F}"/>
              </a:ext>
            </a:extLst>
          </p:cNvPr>
          <p:cNvSpPr/>
          <p:nvPr/>
        </p:nvSpPr>
        <p:spPr>
          <a:xfrm>
            <a:off x="4570864" y="2607577"/>
            <a:ext cx="1971107" cy="27685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3BF92C-55CF-412F-9DF7-C7704D2C9804}"/>
              </a:ext>
            </a:extLst>
          </p:cNvPr>
          <p:cNvSpPr/>
          <p:nvPr/>
        </p:nvSpPr>
        <p:spPr>
          <a:xfrm>
            <a:off x="629624" y="1766996"/>
            <a:ext cx="1971107" cy="8405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01 - 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9929A-0A04-4F41-B503-5DDB3EAABAD7}"/>
              </a:ext>
            </a:extLst>
          </p:cNvPr>
          <p:cNvSpPr/>
          <p:nvPr/>
        </p:nvSpPr>
        <p:spPr>
          <a:xfrm>
            <a:off x="2600731" y="1766996"/>
            <a:ext cx="1971107" cy="8405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02 - 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573F39-10D0-45E6-86E1-E34C7DCC5E24}"/>
              </a:ext>
            </a:extLst>
          </p:cNvPr>
          <p:cNvSpPr/>
          <p:nvPr/>
        </p:nvSpPr>
        <p:spPr>
          <a:xfrm>
            <a:off x="4571837" y="1766996"/>
            <a:ext cx="1971107" cy="8405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03 - 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88DA2A-AB57-43C5-B725-4CE7A66337B8}"/>
              </a:ext>
            </a:extLst>
          </p:cNvPr>
          <p:cNvSpPr/>
          <p:nvPr/>
        </p:nvSpPr>
        <p:spPr>
          <a:xfrm>
            <a:off x="6541970" y="2607577"/>
            <a:ext cx="1971107" cy="27685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0189C7-2FA8-4C0F-B44E-8CB866A49193}"/>
              </a:ext>
            </a:extLst>
          </p:cNvPr>
          <p:cNvSpPr/>
          <p:nvPr/>
        </p:nvSpPr>
        <p:spPr>
          <a:xfrm>
            <a:off x="6542944" y="1766996"/>
            <a:ext cx="1971107" cy="8405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04 - 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Text Boxes w/ Hands Counting for PowerPoint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8A70DE4-1815-4B23-8732-410133646743}"/>
              </a:ext>
            </a:extLst>
          </p:cNvPr>
          <p:cNvGrpSpPr/>
          <p:nvPr/>
        </p:nvGrpSpPr>
        <p:grpSpPr>
          <a:xfrm>
            <a:off x="1250593" y="4262751"/>
            <a:ext cx="646838" cy="1328738"/>
            <a:chOff x="1493452" y="4543091"/>
            <a:chExt cx="862450" cy="177165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54AF168-3B48-481B-9945-FCB60E43C968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 dirty="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99F2684E-8216-44AE-B765-AD0F3A9D3FCC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34AC2E58-FB6F-4027-A099-D8F07DD9D0EF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2A8CF61-D2D6-4031-8539-A9348C679712}"/>
              </a:ext>
            </a:extLst>
          </p:cNvPr>
          <p:cNvGrpSpPr/>
          <p:nvPr/>
        </p:nvGrpSpPr>
        <p:grpSpPr>
          <a:xfrm>
            <a:off x="3177241" y="4156365"/>
            <a:ext cx="722684" cy="1435124"/>
            <a:chOff x="3742347" y="4407964"/>
            <a:chExt cx="963579" cy="1913498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27FD72D-A621-4169-9946-2443F5FC733F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65" name="Line">
              <a:extLst>
                <a:ext uri="{FF2B5EF4-FFF2-40B4-BE49-F238E27FC236}">
                  <a16:creationId xmlns:a16="http://schemas.microsoft.com/office/drawing/2014/main" id="{706B8957-3779-472F-B53F-9AE98494E7E7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0E479D1-16D5-409F-919B-73AC86E56456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054EA82-227E-4B55-A6B5-CF86C6631E96}"/>
              </a:ext>
            </a:extLst>
          </p:cNvPr>
          <p:cNvGrpSpPr/>
          <p:nvPr/>
        </p:nvGrpSpPr>
        <p:grpSpPr>
          <a:xfrm>
            <a:off x="5201675" y="4144370"/>
            <a:ext cx="684384" cy="1447119"/>
            <a:chOff x="6226504" y="4380757"/>
            <a:chExt cx="912512" cy="1929492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71A4454-CF9B-446D-83F0-0112A37D2C49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70" name="Line">
              <a:extLst>
                <a:ext uri="{FF2B5EF4-FFF2-40B4-BE49-F238E27FC236}">
                  <a16:creationId xmlns:a16="http://schemas.microsoft.com/office/drawing/2014/main" id="{B65E2DBA-3909-43BC-980D-32563A156827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D4A3BC4-060E-490B-98C5-8FD02ED7DC5C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BCB4C83-23C1-428A-9ADF-C3B5CDD5EF5D}"/>
              </a:ext>
            </a:extLst>
          </p:cNvPr>
          <p:cNvGrpSpPr/>
          <p:nvPr/>
        </p:nvGrpSpPr>
        <p:grpSpPr>
          <a:xfrm>
            <a:off x="7169409" y="4183449"/>
            <a:ext cx="716230" cy="1408040"/>
            <a:chOff x="8723371" y="4435468"/>
            <a:chExt cx="954973" cy="1877387"/>
          </a:xfrm>
        </p:grpSpPr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5A74CDC-CF47-4D52-8AD8-36054B258024}"/>
                </a:ext>
              </a:extLst>
            </p:cNvPr>
            <p:cNvSpPr/>
            <p:nvPr/>
          </p:nvSpPr>
          <p:spPr>
            <a:xfrm>
              <a:off x="8734046" y="4446131"/>
              <a:ext cx="930619" cy="1697494"/>
            </a:xfrm>
            <a:custGeom>
              <a:avLst/>
              <a:gdLst>
                <a:gd name="connsiteX0" fmla="*/ 288289 w 930619"/>
                <a:gd name="connsiteY0" fmla="*/ 0 h 1697494"/>
                <a:gd name="connsiteX1" fmla="*/ 348237 w 930619"/>
                <a:gd name="connsiteY1" fmla="*/ 32747 h 1697494"/>
                <a:gd name="connsiteX2" fmla="*/ 366341 w 930619"/>
                <a:gd name="connsiteY2" fmla="*/ 166147 h 1697494"/>
                <a:gd name="connsiteX3" fmla="*/ 395760 w 930619"/>
                <a:gd name="connsiteY3" fmla="*/ 306268 h 1697494"/>
                <a:gd name="connsiteX4" fmla="*/ 428507 w 930619"/>
                <a:gd name="connsiteY4" fmla="*/ 412523 h 1697494"/>
                <a:gd name="connsiteX5" fmla="*/ 460189 w 930619"/>
                <a:gd name="connsiteY5" fmla="*/ 535668 h 1697494"/>
                <a:gd name="connsiteX6" fmla="*/ 494090 w 930619"/>
                <a:gd name="connsiteY6" fmla="*/ 603488 h 1697494"/>
                <a:gd name="connsiteX7" fmla="*/ 479359 w 930619"/>
                <a:gd name="connsiteY7" fmla="*/ 437341 h 1697494"/>
                <a:gd name="connsiteX8" fmla="*/ 470306 w 930619"/>
                <a:gd name="connsiteY8" fmla="*/ 276796 h 1697494"/>
                <a:gd name="connsiteX9" fmla="*/ 440887 w 930619"/>
                <a:gd name="connsiteY9" fmla="*/ 88072 h 1697494"/>
                <a:gd name="connsiteX10" fmla="*/ 480468 w 930619"/>
                <a:gd name="connsiteY10" fmla="*/ 22492 h 1697494"/>
                <a:gd name="connsiteX11" fmla="*/ 547116 w 930619"/>
                <a:gd name="connsiteY11" fmla="*/ 40589 h 1697494"/>
                <a:gd name="connsiteX12" fmla="*/ 605866 w 930619"/>
                <a:gd name="connsiteY12" fmla="*/ 247497 h 1697494"/>
                <a:gd name="connsiteX13" fmla="*/ 635285 w 930619"/>
                <a:gd name="connsiteY13" fmla="*/ 509729 h 1697494"/>
                <a:gd name="connsiteX14" fmla="*/ 689553 w 930619"/>
                <a:gd name="connsiteY14" fmla="*/ 667947 h 1697494"/>
                <a:gd name="connsiteX15" fmla="*/ 743821 w 930619"/>
                <a:gd name="connsiteY15" fmla="*/ 596766 h 1697494"/>
                <a:gd name="connsiteX16" fmla="*/ 792454 w 930619"/>
                <a:gd name="connsiteY16" fmla="*/ 450957 h 1697494"/>
                <a:gd name="connsiteX17" fmla="*/ 824136 w 930619"/>
                <a:gd name="connsiteY17" fmla="*/ 289292 h 1697494"/>
                <a:gd name="connsiteX18" fmla="*/ 861454 w 930619"/>
                <a:gd name="connsiteY18" fmla="*/ 223712 h 1697494"/>
                <a:gd name="connsiteX19" fmla="*/ 925883 w 930619"/>
                <a:gd name="connsiteY19" fmla="*/ 253184 h 1697494"/>
                <a:gd name="connsiteX20" fmla="*/ 919050 w 930619"/>
                <a:gd name="connsiteY20" fmla="*/ 447596 h 1697494"/>
                <a:gd name="connsiteX21" fmla="*/ 867000 w 930619"/>
                <a:gd name="connsiteY21" fmla="*/ 687164 h 1697494"/>
                <a:gd name="connsiteX22" fmla="*/ 864782 w 930619"/>
                <a:gd name="connsiteY22" fmla="*/ 863480 h 1697494"/>
                <a:gd name="connsiteX23" fmla="*/ 876052 w 930619"/>
                <a:gd name="connsiteY23" fmla="*/ 1114423 h 1697494"/>
                <a:gd name="connsiteX24" fmla="*/ 808250 w 930619"/>
                <a:gd name="connsiteY24" fmla="*/ 1372002 h 1697494"/>
                <a:gd name="connsiteX25" fmla="*/ 774350 w 930619"/>
                <a:gd name="connsiteY25" fmla="*/ 1661380 h 1697494"/>
                <a:gd name="connsiteX26" fmla="*/ 771317 w 930619"/>
                <a:gd name="connsiteY26" fmla="*/ 1697494 h 1697494"/>
                <a:gd name="connsiteX27" fmla="*/ 290143 w 930619"/>
                <a:gd name="connsiteY27" fmla="*/ 1697494 h 1697494"/>
                <a:gd name="connsiteX28" fmla="*/ 295290 w 930619"/>
                <a:gd name="connsiteY28" fmla="*/ 1679021 h 1697494"/>
                <a:gd name="connsiteX29" fmla="*/ 300758 w 930619"/>
                <a:gd name="connsiteY29" fmla="*/ 1657933 h 1697494"/>
                <a:gd name="connsiteX30" fmla="*/ 341492 w 930619"/>
                <a:gd name="connsiteY30" fmla="*/ 1456713 h 1697494"/>
                <a:gd name="connsiteX31" fmla="*/ 271427 w 930619"/>
                <a:gd name="connsiteY31" fmla="*/ 1367435 h 1697494"/>
                <a:gd name="connsiteX32" fmla="*/ 147094 w 930619"/>
                <a:gd name="connsiteY32" fmla="*/ 1202495 h 1697494"/>
                <a:gd name="connsiteX33" fmla="*/ 107558 w 930619"/>
                <a:gd name="connsiteY33" fmla="*/ 1075903 h 1697494"/>
                <a:gd name="connsiteX34" fmla="*/ 109777 w 930619"/>
                <a:gd name="connsiteY34" fmla="*/ 868995 h 1697494"/>
                <a:gd name="connsiteX35" fmla="*/ 164045 w 930619"/>
                <a:gd name="connsiteY35" fmla="*/ 807983 h 1697494"/>
                <a:gd name="connsiteX36" fmla="*/ 121092 w 930619"/>
                <a:gd name="connsiteY36" fmla="*/ 660019 h 1697494"/>
                <a:gd name="connsiteX37" fmla="*/ 61144 w 930619"/>
                <a:gd name="connsiteY37" fmla="*/ 522138 h 1697494"/>
                <a:gd name="connsiteX38" fmla="*/ 17126 w 930619"/>
                <a:gd name="connsiteY38" fmla="*/ 343496 h 1697494"/>
                <a:gd name="connsiteX39" fmla="*/ 39712 w 930619"/>
                <a:gd name="connsiteY39" fmla="*/ 150290 h 1697494"/>
                <a:gd name="connsiteX40" fmla="*/ 125573 w 930619"/>
                <a:gd name="connsiteY40" fmla="*/ 236121 h 1697494"/>
                <a:gd name="connsiteX41" fmla="*/ 169591 w 930619"/>
                <a:gd name="connsiteY41" fmla="*/ 377363 h 1697494"/>
                <a:gd name="connsiteX42" fmla="*/ 240854 w 930619"/>
                <a:gd name="connsiteY42" fmla="*/ 518691 h 1697494"/>
                <a:gd name="connsiteX43" fmla="*/ 309721 w 930619"/>
                <a:gd name="connsiteY43" fmla="*/ 654332 h 1697494"/>
                <a:gd name="connsiteX44" fmla="*/ 327869 w 930619"/>
                <a:gd name="connsiteY44" fmla="*/ 629513 h 1697494"/>
                <a:gd name="connsiteX45" fmla="*/ 273557 w 930619"/>
                <a:gd name="connsiteY45" fmla="*/ 447596 h 1697494"/>
                <a:gd name="connsiteX46" fmla="*/ 244138 w 930619"/>
                <a:gd name="connsiteY46" fmla="*/ 272315 h 1697494"/>
                <a:gd name="connsiteX47" fmla="*/ 228341 w 930619"/>
                <a:gd name="connsiteY47" fmla="*/ 79109 h 1697494"/>
                <a:gd name="connsiteX48" fmla="*/ 288289 w 930619"/>
                <a:gd name="connsiteY48" fmla="*/ 0 h 169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30619" h="1697494">
                  <a:moveTo>
                    <a:pt x="288289" y="0"/>
                  </a:moveTo>
                  <a:cubicBezTo>
                    <a:pt x="312073" y="0"/>
                    <a:pt x="339140" y="10169"/>
                    <a:pt x="348237" y="32747"/>
                  </a:cubicBezTo>
                  <a:cubicBezTo>
                    <a:pt x="357289" y="55325"/>
                    <a:pt x="360705" y="149170"/>
                    <a:pt x="366341" y="166147"/>
                  </a:cubicBezTo>
                  <a:cubicBezTo>
                    <a:pt x="371976" y="183123"/>
                    <a:pt x="392476" y="276969"/>
                    <a:pt x="395760" y="306268"/>
                  </a:cubicBezTo>
                  <a:cubicBezTo>
                    <a:pt x="399088" y="335568"/>
                    <a:pt x="418257" y="384257"/>
                    <a:pt x="428507" y="412523"/>
                  </a:cubicBezTo>
                  <a:cubicBezTo>
                    <a:pt x="438757" y="440702"/>
                    <a:pt x="444393" y="480343"/>
                    <a:pt x="460189" y="535668"/>
                  </a:cubicBezTo>
                  <a:cubicBezTo>
                    <a:pt x="475986" y="590992"/>
                    <a:pt x="494090" y="603488"/>
                    <a:pt x="494090" y="603488"/>
                  </a:cubicBezTo>
                  <a:cubicBezTo>
                    <a:pt x="494090" y="603488"/>
                    <a:pt x="482775" y="473449"/>
                    <a:pt x="479359" y="437341"/>
                  </a:cubicBezTo>
                  <a:cubicBezTo>
                    <a:pt x="475986" y="401148"/>
                    <a:pt x="474788" y="302821"/>
                    <a:pt x="470306" y="276796"/>
                  </a:cubicBezTo>
                  <a:cubicBezTo>
                    <a:pt x="465736" y="250857"/>
                    <a:pt x="453356" y="125386"/>
                    <a:pt x="440887" y="88072"/>
                  </a:cubicBezTo>
                  <a:cubicBezTo>
                    <a:pt x="428418" y="50758"/>
                    <a:pt x="462408" y="26973"/>
                    <a:pt x="480468" y="22492"/>
                  </a:cubicBezTo>
                  <a:cubicBezTo>
                    <a:pt x="498483" y="18011"/>
                    <a:pt x="521069" y="21286"/>
                    <a:pt x="547116" y="40589"/>
                  </a:cubicBezTo>
                  <a:cubicBezTo>
                    <a:pt x="573118" y="59892"/>
                    <a:pt x="596769" y="195447"/>
                    <a:pt x="605866" y="247497"/>
                  </a:cubicBezTo>
                  <a:cubicBezTo>
                    <a:pt x="614918" y="299547"/>
                    <a:pt x="627387" y="387618"/>
                    <a:pt x="635285" y="509729"/>
                  </a:cubicBezTo>
                  <a:cubicBezTo>
                    <a:pt x="643183" y="631840"/>
                    <a:pt x="669186" y="669154"/>
                    <a:pt x="689553" y="667947"/>
                  </a:cubicBezTo>
                  <a:cubicBezTo>
                    <a:pt x="709920" y="666827"/>
                    <a:pt x="730287" y="622791"/>
                    <a:pt x="743821" y="596766"/>
                  </a:cubicBezTo>
                  <a:cubicBezTo>
                    <a:pt x="757399" y="570741"/>
                    <a:pt x="783402" y="482670"/>
                    <a:pt x="792454" y="450957"/>
                  </a:cubicBezTo>
                  <a:cubicBezTo>
                    <a:pt x="801550" y="419331"/>
                    <a:pt x="815084" y="347029"/>
                    <a:pt x="824136" y="289292"/>
                  </a:cubicBezTo>
                  <a:cubicBezTo>
                    <a:pt x="833188" y="231640"/>
                    <a:pt x="845657" y="229400"/>
                    <a:pt x="861454" y="223712"/>
                  </a:cubicBezTo>
                  <a:cubicBezTo>
                    <a:pt x="877250" y="218111"/>
                    <a:pt x="915722" y="229400"/>
                    <a:pt x="925883" y="253184"/>
                  </a:cubicBezTo>
                  <a:cubicBezTo>
                    <a:pt x="936000" y="276969"/>
                    <a:pt x="928102" y="375295"/>
                    <a:pt x="919050" y="447596"/>
                  </a:cubicBezTo>
                  <a:cubicBezTo>
                    <a:pt x="909998" y="519898"/>
                    <a:pt x="871482" y="644335"/>
                    <a:pt x="867000" y="687164"/>
                  </a:cubicBezTo>
                  <a:cubicBezTo>
                    <a:pt x="862519" y="730080"/>
                    <a:pt x="855685" y="813756"/>
                    <a:pt x="864782" y="863480"/>
                  </a:cubicBezTo>
                  <a:cubicBezTo>
                    <a:pt x="873834" y="913117"/>
                    <a:pt x="880534" y="1044362"/>
                    <a:pt x="876052" y="1114423"/>
                  </a:cubicBezTo>
                  <a:cubicBezTo>
                    <a:pt x="871571" y="1184484"/>
                    <a:pt x="839933" y="1283844"/>
                    <a:pt x="808250" y="1372002"/>
                  </a:cubicBezTo>
                  <a:cubicBezTo>
                    <a:pt x="776568" y="1460073"/>
                    <a:pt x="778831" y="1600367"/>
                    <a:pt x="774350" y="1661380"/>
                  </a:cubicBezTo>
                  <a:lnTo>
                    <a:pt x="771317" y="1697494"/>
                  </a:lnTo>
                  <a:lnTo>
                    <a:pt x="290143" y="1697494"/>
                  </a:lnTo>
                  <a:lnTo>
                    <a:pt x="295290" y="1679021"/>
                  </a:lnTo>
                  <a:cubicBezTo>
                    <a:pt x="297598" y="1670518"/>
                    <a:pt x="299477" y="1663308"/>
                    <a:pt x="300758" y="1657933"/>
                  </a:cubicBezTo>
                  <a:cubicBezTo>
                    <a:pt x="311008" y="1614931"/>
                    <a:pt x="343755" y="1483772"/>
                    <a:pt x="341492" y="1456713"/>
                  </a:cubicBezTo>
                  <a:cubicBezTo>
                    <a:pt x="339273" y="1429567"/>
                    <a:pt x="305328" y="1405869"/>
                    <a:pt x="271427" y="1367435"/>
                  </a:cubicBezTo>
                  <a:cubicBezTo>
                    <a:pt x="237526" y="1329086"/>
                    <a:pt x="180995" y="1249891"/>
                    <a:pt x="147094" y="1202495"/>
                  </a:cubicBezTo>
                  <a:cubicBezTo>
                    <a:pt x="113193" y="1155012"/>
                    <a:pt x="105295" y="1113217"/>
                    <a:pt x="107558" y="1075903"/>
                  </a:cubicBezTo>
                  <a:cubicBezTo>
                    <a:pt x="109777" y="1038589"/>
                    <a:pt x="109777" y="917512"/>
                    <a:pt x="109777" y="868995"/>
                  </a:cubicBezTo>
                  <a:cubicBezTo>
                    <a:pt x="109777" y="820478"/>
                    <a:pt x="164045" y="807983"/>
                    <a:pt x="164045" y="807983"/>
                  </a:cubicBezTo>
                  <a:cubicBezTo>
                    <a:pt x="161826" y="779717"/>
                    <a:pt x="138042" y="698367"/>
                    <a:pt x="121092" y="660019"/>
                  </a:cubicBezTo>
                  <a:cubicBezTo>
                    <a:pt x="104141" y="621585"/>
                    <a:pt x="75876" y="567294"/>
                    <a:pt x="61144" y="522138"/>
                  </a:cubicBezTo>
                  <a:cubicBezTo>
                    <a:pt x="46545" y="476896"/>
                    <a:pt x="30660" y="400027"/>
                    <a:pt x="17126" y="343496"/>
                  </a:cubicBezTo>
                  <a:cubicBezTo>
                    <a:pt x="3548" y="286965"/>
                    <a:pt x="-22455" y="163820"/>
                    <a:pt x="39712" y="150290"/>
                  </a:cubicBezTo>
                  <a:cubicBezTo>
                    <a:pt x="101789" y="136589"/>
                    <a:pt x="117675" y="213457"/>
                    <a:pt x="125573" y="236121"/>
                  </a:cubicBezTo>
                  <a:cubicBezTo>
                    <a:pt x="133427" y="258699"/>
                    <a:pt x="158276" y="353579"/>
                    <a:pt x="169591" y="377363"/>
                  </a:cubicBezTo>
                  <a:cubicBezTo>
                    <a:pt x="180906" y="401148"/>
                    <a:pt x="229539" y="498354"/>
                    <a:pt x="240854" y="518691"/>
                  </a:cubicBezTo>
                  <a:cubicBezTo>
                    <a:pt x="252036" y="539029"/>
                    <a:pt x="300669" y="646490"/>
                    <a:pt x="309721" y="654332"/>
                  </a:cubicBezTo>
                  <a:cubicBezTo>
                    <a:pt x="318773" y="662260"/>
                    <a:pt x="330088" y="646490"/>
                    <a:pt x="327869" y="629513"/>
                  </a:cubicBezTo>
                  <a:cubicBezTo>
                    <a:pt x="325606" y="612536"/>
                    <a:pt x="280390" y="476982"/>
                    <a:pt x="273557" y="447596"/>
                  </a:cubicBezTo>
                  <a:cubicBezTo>
                    <a:pt x="266724" y="418124"/>
                    <a:pt x="248619" y="304028"/>
                    <a:pt x="244138" y="272315"/>
                  </a:cubicBezTo>
                  <a:cubicBezTo>
                    <a:pt x="239656" y="240775"/>
                    <a:pt x="232823" y="143569"/>
                    <a:pt x="228341" y="79109"/>
                  </a:cubicBezTo>
                  <a:cubicBezTo>
                    <a:pt x="223859" y="14736"/>
                    <a:pt x="264505" y="0"/>
                    <a:pt x="288289" y="0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89" name="Line">
              <a:extLst>
                <a:ext uri="{FF2B5EF4-FFF2-40B4-BE49-F238E27FC236}">
                  <a16:creationId xmlns:a16="http://schemas.microsoft.com/office/drawing/2014/main" id="{BEE1616B-B430-44FF-9083-4CEAC8D9D9CC}"/>
                </a:ext>
              </a:extLst>
            </p:cNvPr>
            <p:cNvSpPr/>
            <p:nvPr/>
          </p:nvSpPr>
          <p:spPr>
            <a:xfrm>
              <a:off x="8734044" y="4446131"/>
              <a:ext cx="930633" cy="186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extrusionOk="0">
                  <a:moveTo>
                    <a:pt x="17042" y="21600"/>
                  </a:moveTo>
                  <a:cubicBezTo>
                    <a:pt x="17042" y="21600"/>
                    <a:pt x="17347" y="19986"/>
                    <a:pt x="17451" y="19279"/>
                  </a:cubicBezTo>
                  <a:cubicBezTo>
                    <a:pt x="17552" y="18571"/>
                    <a:pt x="17501" y="16943"/>
                    <a:pt x="18215" y="15921"/>
                  </a:cubicBezTo>
                  <a:cubicBezTo>
                    <a:pt x="18929" y="14898"/>
                    <a:pt x="19642" y="13745"/>
                    <a:pt x="19743" y="12932"/>
                  </a:cubicBezTo>
                  <a:cubicBezTo>
                    <a:pt x="19844" y="12119"/>
                    <a:pt x="19693" y="10596"/>
                    <a:pt x="19489" y="10020"/>
                  </a:cubicBezTo>
                  <a:cubicBezTo>
                    <a:pt x="19284" y="9443"/>
                    <a:pt x="19438" y="8472"/>
                    <a:pt x="19539" y="7974"/>
                  </a:cubicBezTo>
                  <a:cubicBezTo>
                    <a:pt x="19640" y="7477"/>
                    <a:pt x="20508" y="6033"/>
                    <a:pt x="20712" y="5194"/>
                  </a:cubicBezTo>
                  <a:cubicBezTo>
                    <a:pt x="20916" y="4355"/>
                    <a:pt x="21094" y="3214"/>
                    <a:pt x="20866" y="2938"/>
                  </a:cubicBezTo>
                  <a:cubicBezTo>
                    <a:pt x="20637" y="2662"/>
                    <a:pt x="19770" y="2531"/>
                    <a:pt x="19414" y="2596"/>
                  </a:cubicBezTo>
                  <a:cubicBezTo>
                    <a:pt x="19058" y="2662"/>
                    <a:pt x="18777" y="2688"/>
                    <a:pt x="18573" y="3357"/>
                  </a:cubicBezTo>
                  <a:cubicBezTo>
                    <a:pt x="18369" y="4027"/>
                    <a:pt x="18064" y="4866"/>
                    <a:pt x="17859" y="5233"/>
                  </a:cubicBezTo>
                  <a:cubicBezTo>
                    <a:pt x="17655" y="5601"/>
                    <a:pt x="17069" y="6623"/>
                    <a:pt x="16763" y="6925"/>
                  </a:cubicBezTo>
                  <a:cubicBezTo>
                    <a:pt x="16458" y="7227"/>
                    <a:pt x="15999" y="7738"/>
                    <a:pt x="15540" y="7751"/>
                  </a:cubicBezTo>
                  <a:cubicBezTo>
                    <a:pt x="15081" y="7765"/>
                    <a:pt x="14495" y="7332"/>
                    <a:pt x="14317" y="5915"/>
                  </a:cubicBezTo>
                  <a:cubicBezTo>
                    <a:pt x="14139" y="4498"/>
                    <a:pt x="13858" y="3476"/>
                    <a:pt x="13654" y="2872"/>
                  </a:cubicBezTo>
                  <a:cubicBezTo>
                    <a:pt x="13449" y="2268"/>
                    <a:pt x="12916" y="695"/>
                    <a:pt x="12330" y="471"/>
                  </a:cubicBezTo>
                  <a:cubicBezTo>
                    <a:pt x="11743" y="247"/>
                    <a:pt x="11234" y="209"/>
                    <a:pt x="10828" y="261"/>
                  </a:cubicBezTo>
                  <a:cubicBezTo>
                    <a:pt x="10421" y="313"/>
                    <a:pt x="9655" y="589"/>
                    <a:pt x="9936" y="1022"/>
                  </a:cubicBezTo>
                  <a:cubicBezTo>
                    <a:pt x="10217" y="1455"/>
                    <a:pt x="10496" y="2911"/>
                    <a:pt x="10599" y="3212"/>
                  </a:cubicBezTo>
                  <a:cubicBezTo>
                    <a:pt x="10700" y="3514"/>
                    <a:pt x="10727" y="4655"/>
                    <a:pt x="10803" y="5075"/>
                  </a:cubicBezTo>
                  <a:cubicBezTo>
                    <a:pt x="10880" y="5494"/>
                    <a:pt x="11135" y="7003"/>
                    <a:pt x="11135" y="7003"/>
                  </a:cubicBezTo>
                  <a:cubicBezTo>
                    <a:pt x="11135" y="7003"/>
                    <a:pt x="10727" y="6858"/>
                    <a:pt x="10371" y="6216"/>
                  </a:cubicBezTo>
                  <a:cubicBezTo>
                    <a:pt x="10015" y="5574"/>
                    <a:pt x="9888" y="5114"/>
                    <a:pt x="9657" y="4787"/>
                  </a:cubicBezTo>
                  <a:cubicBezTo>
                    <a:pt x="9426" y="4459"/>
                    <a:pt x="8994" y="3894"/>
                    <a:pt x="8919" y="3554"/>
                  </a:cubicBezTo>
                  <a:cubicBezTo>
                    <a:pt x="8845" y="3214"/>
                    <a:pt x="8383" y="2125"/>
                    <a:pt x="8256" y="1928"/>
                  </a:cubicBezTo>
                  <a:cubicBezTo>
                    <a:pt x="8129" y="1731"/>
                    <a:pt x="8052" y="642"/>
                    <a:pt x="7848" y="380"/>
                  </a:cubicBezTo>
                  <a:cubicBezTo>
                    <a:pt x="7643" y="118"/>
                    <a:pt x="7033" y="0"/>
                    <a:pt x="6497" y="0"/>
                  </a:cubicBezTo>
                  <a:cubicBezTo>
                    <a:pt x="5961" y="0"/>
                    <a:pt x="5045" y="171"/>
                    <a:pt x="5146" y="918"/>
                  </a:cubicBezTo>
                  <a:cubicBezTo>
                    <a:pt x="5247" y="1666"/>
                    <a:pt x="5401" y="2794"/>
                    <a:pt x="5502" y="3160"/>
                  </a:cubicBezTo>
                  <a:cubicBezTo>
                    <a:pt x="5603" y="3528"/>
                    <a:pt x="6011" y="4852"/>
                    <a:pt x="6165" y="5194"/>
                  </a:cubicBezTo>
                  <a:cubicBezTo>
                    <a:pt x="6319" y="5535"/>
                    <a:pt x="7338" y="7108"/>
                    <a:pt x="7389" y="7305"/>
                  </a:cubicBezTo>
                  <a:cubicBezTo>
                    <a:pt x="7439" y="7502"/>
                    <a:pt x="7184" y="7685"/>
                    <a:pt x="6980" y="7593"/>
                  </a:cubicBezTo>
                  <a:cubicBezTo>
                    <a:pt x="6776" y="7502"/>
                    <a:pt x="5680" y="6255"/>
                    <a:pt x="5428" y="6019"/>
                  </a:cubicBezTo>
                  <a:cubicBezTo>
                    <a:pt x="5173" y="5783"/>
                    <a:pt x="4077" y="4655"/>
                    <a:pt x="3822" y="4379"/>
                  </a:cubicBezTo>
                  <a:cubicBezTo>
                    <a:pt x="3567" y="4103"/>
                    <a:pt x="3007" y="3002"/>
                    <a:pt x="2830" y="2740"/>
                  </a:cubicBezTo>
                  <a:cubicBezTo>
                    <a:pt x="2652" y="2477"/>
                    <a:pt x="2294" y="1585"/>
                    <a:pt x="895" y="1744"/>
                  </a:cubicBezTo>
                  <a:cubicBezTo>
                    <a:pt x="-506" y="1901"/>
                    <a:pt x="80" y="3330"/>
                    <a:pt x="386" y="3986"/>
                  </a:cubicBezTo>
                  <a:cubicBezTo>
                    <a:pt x="691" y="4642"/>
                    <a:pt x="1049" y="5534"/>
                    <a:pt x="1378" y="6059"/>
                  </a:cubicBezTo>
                  <a:cubicBezTo>
                    <a:pt x="1710" y="6583"/>
                    <a:pt x="2347" y="7213"/>
                    <a:pt x="2729" y="7659"/>
                  </a:cubicBezTo>
                  <a:cubicBezTo>
                    <a:pt x="3111" y="8104"/>
                    <a:pt x="3647" y="9048"/>
                    <a:pt x="3697" y="9376"/>
                  </a:cubicBezTo>
                  <a:cubicBezTo>
                    <a:pt x="3697" y="9376"/>
                    <a:pt x="2474" y="9521"/>
                    <a:pt x="2474" y="10084"/>
                  </a:cubicBezTo>
                  <a:cubicBezTo>
                    <a:pt x="2474" y="10647"/>
                    <a:pt x="2474" y="12052"/>
                    <a:pt x="2424" y="12485"/>
                  </a:cubicBezTo>
                  <a:cubicBezTo>
                    <a:pt x="2373" y="12918"/>
                    <a:pt x="2551" y="13403"/>
                    <a:pt x="3315" y="13954"/>
                  </a:cubicBezTo>
                  <a:cubicBezTo>
                    <a:pt x="4079" y="14504"/>
                    <a:pt x="5353" y="15423"/>
                    <a:pt x="6117" y="15868"/>
                  </a:cubicBezTo>
                  <a:cubicBezTo>
                    <a:pt x="6881" y="16314"/>
                    <a:pt x="7646" y="16589"/>
                    <a:pt x="7696" y="16904"/>
                  </a:cubicBezTo>
                  <a:cubicBezTo>
                    <a:pt x="7747" y="17218"/>
                    <a:pt x="7009" y="18740"/>
                    <a:pt x="6778" y="19239"/>
                  </a:cubicBezTo>
                  <a:cubicBezTo>
                    <a:pt x="6547" y="19738"/>
                    <a:pt x="5454" y="21600"/>
                    <a:pt x="5454" y="2160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EA47B3F2-27B2-4A57-9A72-626529570494}"/>
                </a:ext>
              </a:extLst>
            </p:cNvPr>
            <p:cNvSpPr/>
            <p:nvPr/>
          </p:nvSpPr>
          <p:spPr>
            <a:xfrm>
              <a:off x="8723371" y="4435468"/>
              <a:ext cx="954973" cy="1877387"/>
            </a:xfrm>
            <a:custGeom>
              <a:avLst/>
              <a:gdLst>
                <a:gd name="connsiteX0" fmla="*/ 1002558 w 1995089"/>
                <a:gd name="connsiteY0" fmla="*/ 2049636 h 3922156"/>
                <a:gd name="connsiteX1" fmla="*/ 1024827 w 1995089"/>
                <a:gd name="connsiteY1" fmla="*/ 2081048 h 3922156"/>
                <a:gd name="connsiteX2" fmla="*/ 1051344 w 1995089"/>
                <a:gd name="connsiteY2" fmla="*/ 2111565 h 3922156"/>
                <a:gd name="connsiteX3" fmla="*/ 1095010 w 1995089"/>
                <a:gd name="connsiteY3" fmla="*/ 2175963 h 3922156"/>
                <a:gd name="connsiteX4" fmla="*/ 1108156 w 1995089"/>
                <a:gd name="connsiteY4" fmla="*/ 2195793 h 3922156"/>
                <a:gd name="connsiteX5" fmla="*/ 1113727 w 1995089"/>
                <a:gd name="connsiteY5" fmla="*/ 2216056 h 3922156"/>
                <a:gd name="connsiteX6" fmla="*/ 1121527 w 1995089"/>
                <a:gd name="connsiteY6" fmla="*/ 2256149 h 3922156"/>
                <a:gd name="connsiteX7" fmla="*/ 1124870 w 1995089"/>
                <a:gd name="connsiteY7" fmla="*/ 2273103 h 3922156"/>
                <a:gd name="connsiteX8" fmla="*/ 1132444 w 1995089"/>
                <a:gd name="connsiteY8" fmla="*/ 2289134 h 3922156"/>
                <a:gd name="connsiteX9" fmla="*/ 1148044 w 1995089"/>
                <a:gd name="connsiteY9" fmla="*/ 2328115 h 3922156"/>
                <a:gd name="connsiteX10" fmla="*/ 1154277 w 1995089"/>
                <a:gd name="connsiteY10" fmla="*/ 2345503 h 3922156"/>
                <a:gd name="connsiteX11" fmla="*/ 1154504 w 1995089"/>
                <a:gd name="connsiteY11" fmla="*/ 2345503 h 3922156"/>
                <a:gd name="connsiteX12" fmla="*/ 1172768 w 1995089"/>
                <a:gd name="connsiteY12" fmla="*/ 2369998 h 3922156"/>
                <a:gd name="connsiteX13" fmla="*/ 1191485 w 1995089"/>
                <a:gd name="connsiteY13" fmla="*/ 2403417 h 3922156"/>
                <a:gd name="connsiteX14" fmla="*/ 1240949 w 1995089"/>
                <a:gd name="connsiteY14" fmla="*/ 2455771 h 3922156"/>
                <a:gd name="connsiteX15" fmla="*/ 1271018 w 1995089"/>
                <a:gd name="connsiteY15" fmla="*/ 2478503 h 3922156"/>
                <a:gd name="connsiteX16" fmla="*/ 1305770 w 1995089"/>
                <a:gd name="connsiteY16" fmla="*/ 2495647 h 3922156"/>
                <a:gd name="connsiteX17" fmla="*/ 1378409 w 1995089"/>
                <a:gd name="connsiteY17" fmla="*/ 2514147 h 3922156"/>
                <a:gd name="connsiteX18" fmla="*/ 1303106 w 1995089"/>
                <a:gd name="connsiteY18" fmla="*/ 2501235 h 3922156"/>
                <a:gd name="connsiteX19" fmla="*/ 1267014 w 1995089"/>
                <a:gd name="connsiteY19" fmla="*/ 2487861 h 3922156"/>
                <a:gd name="connsiteX20" fmla="*/ 1234490 w 1995089"/>
                <a:gd name="connsiteY20" fmla="*/ 2467354 h 3922156"/>
                <a:gd name="connsiteX21" fmla="*/ 1181021 w 1995089"/>
                <a:gd name="connsiteY21" fmla="*/ 2421700 h 3922156"/>
                <a:gd name="connsiteX22" fmla="*/ 1200173 w 1995089"/>
                <a:gd name="connsiteY22" fmla="*/ 2478042 h 3922156"/>
                <a:gd name="connsiteX23" fmla="*/ 1220230 w 1995089"/>
                <a:gd name="connsiteY23" fmla="*/ 2556464 h 3922156"/>
                <a:gd name="connsiteX24" fmla="*/ 1224235 w 1995089"/>
                <a:gd name="connsiteY24" fmla="*/ 2596123 h 3922156"/>
                <a:gd name="connsiteX25" fmla="*/ 1229145 w 1995089"/>
                <a:gd name="connsiteY25" fmla="*/ 2635564 h 3922156"/>
                <a:gd name="connsiteX26" fmla="*/ 1182135 w 1995089"/>
                <a:gd name="connsiteY26" fmla="*/ 2485176 h 3922156"/>
                <a:gd name="connsiteX27" fmla="*/ 1123982 w 1995089"/>
                <a:gd name="connsiteY27" fmla="*/ 2336144 h 3922156"/>
                <a:gd name="connsiteX28" fmla="*/ 1110837 w 1995089"/>
                <a:gd name="connsiteY28" fmla="*/ 2301151 h 3922156"/>
                <a:gd name="connsiteX29" fmla="*/ 1101923 w 1995089"/>
                <a:gd name="connsiteY29" fmla="*/ 2281105 h 3922156"/>
                <a:gd name="connsiteX30" fmla="*/ 1097918 w 1995089"/>
                <a:gd name="connsiteY30" fmla="*/ 2259051 h 3922156"/>
                <a:gd name="connsiteX31" fmla="*/ 1080751 w 1995089"/>
                <a:gd name="connsiteY31" fmla="*/ 2189092 h 3922156"/>
                <a:gd name="connsiteX32" fmla="*/ 1041106 w 1995089"/>
                <a:gd name="connsiteY32" fmla="*/ 2118483 h 3922156"/>
                <a:gd name="connsiteX33" fmla="*/ 1019934 w 1995089"/>
                <a:gd name="connsiteY33" fmla="*/ 2085497 h 3922156"/>
                <a:gd name="connsiteX34" fmla="*/ 1002558 w 1995089"/>
                <a:gd name="connsiteY34" fmla="*/ 2049636 h 3922156"/>
                <a:gd name="connsiteX35" fmla="*/ 760765 w 1995089"/>
                <a:gd name="connsiteY35" fmla="*/ 1681443 h 3922156"/>
                <a:gd name="connsiteX36" fmla="*/ 742751 w 1995089"/>
                <a:gd name="connsiteY36" fmla="*/ 1690703 h 3922156"/>
                <a:gd name="connsiteX37" fmla="*/ 568929 w 1995089"/>
                <a:gd name="connsiteY37" fmla="*/ 1727746 h 3922156"/>
                <a:gd name="connsiteX38" fmla="*/ 555159 w 1995089"/>
                <a:gd name="connsiteY38" fmla="*/ 1751533 h 3922156"/>
                <a:gd name="connsiteX39" fmla="*/ 548840 w 1995089"/>
                <a:gd name="connsiteY39" fmla="*/ 1760249 h 3922156"/>
                <a:gd name="connsiteX40" fmla="*/ 548840 w 1995089"/>
                <a:gd name="connsiteY40" fmla="*/ 1804736 h 3922156"/>
                <a:gd name="connsiteX41" fmla="*/ 557800 w 1995089"/>
                <a:gd name="connsiteY41" fmla="*/ 1807823 h 3922156"/>
                <a:gd name="connsiteX42" fmla="*/ 568457 w 1995089"/>
                <a:gd name="connsiteY42" fmla="*/ 1808731 h 3922156"/>
                <a:gd name="connsiteX43" fmla="*/ 575814 w 1995089"/>
                <a:gd name="connsiteY43" fmla="*/ 1812000 h 3922156"/>
                <a:gd name="connsiteX44" fmla="*/ 579869 w 1995089"/>
                <a:gd name="connsiteY44" fmla="*/ 1813997 h 3922156"/>
                <a:gd name="connsiteX45" fmla="*/ 589206 w 1995089"/>
                <a:gd name="connsiteY45" fmla="*/ 1813997 h 3922156"/>
                <a:gd name="connsiteX46" fmla="*/ 615520 w 1995089"/>
                <a:gd name="connsiteY46" fmla="*/ 1813452 h 3922156"/>
                <a:gd name="connsiteX47" fmla="*/ 635987 w 1995089"/>
                <a:gd name="connsiteY47" fmla="*/ 1813452 h 3922156"/>
                <a:gd name="connsiteX48" fmla="*/ 656453 w 1995089"/>
                <a:gd name="connsiteY48" fmla="*/ 1813452 h 3922156"/>
                <a:gd name="connsiteX49" fmla="*/ 662961 w 1995089"/>
                <a:gd name="connsiteY49" fmla="*/ 1813634 h 3922156"/>
                <a:gd name="connsiteX50" fmla="*/ 682107 w 1995089"/>
                <a:gd name="connsiteY50" fmla="*/ 1812000 h 3922156"/>
                <a:gd name="connsiteX51" fmla="*/ 696631 w 1995089"/>
                <a:gd name="connsiteY51" fmla="*/ 1803647 h 3922156"/>
                <a:gd name="connsiteX52" fmla="*/ 703705 w 1995089"/>
                <a:gd name="connsiteY52" fmla="*/ 1798926 h 3922156"/>
                <a:gd name="connsiteX53" fmla="*/ 732471 w 1995089"/>
                <a:gd name="connsiteY53" fmla="*/ 1770417 h 3922156"/>
                <a:gd name="connsiteX54" fmla="*/ 748693 w 1995089"/>
                <a:gd name="connsiteY54" fmla="*/ 1736099 h 3922156"/>
                <a:gd name="connsiteX55" fmla="*/ 755389 w 1995089"/>
                <a:gd name="connsiteY55" fmla="*/ 1719393 h 3922156"/>
                <a:gd name="connsiteX56" fmla="*/ 758030 w 1995089"/>
                <a:gd name="connsiteY56" fmla="*/ 1709043 h 3922156"/>
                <a:gd name="connsiteX57" fmla="*/ 758502 w 1995089"/>
                <a:gd name="connsiteY57" fmla="*/ 1705956 h 3922156"/>
                <a:gd name="connsiteX58" fmla="*/ 761426 w 1995089"/>
                <a:gd name="connsiteY58" fmla="*/ 1697603 h 3922156"/>
                <a:gd name="connsiteX59" fmla="*/ 762557 w 1995089"/>
                <a:gd name="connsiteY59" fmla="*/ 1695243 h 3922156"/>
                <a:gd name="connsiteX60" fmla="*/ 761237 w 1995089"/>
                <a:gd name="connsiteY60" fmla="*/ 1683622 h 3922156"/>
                <a:gd name="connsiteX61" fmla="*/ 760765 w 1995089"/>
                <a:gd name="connsiteY61" fmla="*/ 1681443 h 3922156"/>
                <a:gd name="connsiteX62" fmla="*/ 627781 w 1995089"/>
                <a:gd name="connsiteY62" fmla="*/ 0 h 3922156"/>
                <a:gd name="connsiteX63" fmla="*/ 776327 w 1995089"/>
                <a:gd name="connsiteY63" fmla="*/ 84435 h 3922156"/>
                <a:gd name="connsiteX64" fmla="*/ 801792 w 1995089"/>
                <a:gd name="connsiteY64" fmla="*/ 258572 h 3922156"/>
                <a:gd name="connsiteX65" fmla="*/ 814714 w 1995089"/>
                <a:gd name="connsiteY65" fmla="*/ 364434 h 3922156"/>
                <a:gd name="connsiteX66" fmla="*/ 877244 w 1995089"/>
                <a:gd name="connsiteY66" fmla="*/ 662409 h 3922156"/>
                <a:gd name="connsiteX67" fmla="*/ 933833 w 1995089"/>
                <a:gd name="connsiteY67" fmla="*/ 849437 h 3922156"/>
                <a:gd name="connsiteX68" fmla="*/ 944585 w 1995089"/>
                <a:gd name="connsiteY68" fmla="*/ 878672 h 3922156"/>
                <a:gd name="connsiteX69" fmla="*/ 975332 w 1995089"/>
                <a:gd name="connsiteY69" fmla="*/ 994339 h 3922156"/>
                <a:gd name="connsiteX70" fmla="*/ 1011172 w 1995089"/>
                <a:gd name="connsiteY70" fmla="*/ 1137788 h 3922156"/>
                <a:gd name="connsiteX71" fmla="*/ 1022112 w 1995089"/>
                <a:gd name="connsiteY71" fmla="*/ 1172470 h 3922156"/>
                <a:gd name="connsiteX72" fmla="*/ 1001551 w 1995089"/>
                <a:gd name="connsiteY72" fmla="*/ 941681 h 3922156"/>
                <a:gd name="connsiteX73" fmla="*/ 994006 w 1995089"/>
                <a:gd name="connsiteY73" fmla="*/ 793147 h 3922156"/>
                <a:gd name="connsiteX74" fmla="*/ 982877 w 1995089"/>
                <a:gd name="connsiteY74" fmla="*/ 608479 h 3922156"/>
                <a:gd name="connsiteX75" fmla="*/ 970805 w 1995089"/>
                <a:gd name="connsiteY75" fmla="*/ 517507 h 3922156"/>
                <a:gd name="connsiteX76" fmla="*/ 922515 w 1995089"/>
                <a:gd name="connsiteY76" fmla="*/ 217898 h 3922156"/>
                <a:gd name="connsiteX77" fmla="*/ 930249 w 1995089"/>
                <a:gd name="connsiteY77" fmla="*/ 120388 h 3922156"/>
                <a:gd name="connsiteX78" fmla="*/ 1022961 w 1995089"/>
                <a:gd name="connsiteY78" fmla="*/ 48301 h 3922156"/>
                <a:gd name="connsiteX79" fmla="*/ 1183579 w 1995089"/>
                <a:gd name="connsiteY79" fmla="*/ 90246 h 3922156"/>
                <a:gd name="connsiteX80" fmla="*/ 1316375 w 1995089"/>
                <a:gd name="connsiteY80" fmla="*/ 538388 h 3922156"/>
                <a:gd name="connsiteX81" fmla="*/ 1378151 w 1995089"/>
                <a:gd name="connsiteY81" fmla="*/ 1088943 h 3922156"/>
                <a:gd name="connsiteX82" fmla="*/ 1464732 w 1995089"/>
                <a:gd name="connsiteY82" fmla="*/ 1395815 h 3922156"/>
                <a:gd name="connsiteX83" fmla="*/ 1547918 w 1995089"/>
                <a:gd name="connsiteY83" fmla="*/ 1278332 h 3922156"/>
                <a:gd name="connsiteX84" fmla="*/ 1556972 w 1995089"/>
                <a:gd name="connsiteY84" fmla="*/ 1260719 h 3922156"/>
                <a:gd name="connsiteX85" fmla="*/ 1656569 w 1995089"/>
                <a:gd name="connsiteY85" fmla="*/ 960928 h 3922156"/>
                <a:gd name="connsiteX86" fmla="*/ 1722118 w 1995089"/>
                <a:gd name="connsiteY86" fmla="*/ 626274 h 3922156"/>
                <a:gd name="connsiteX87" fmla="*/ 1813037 w 1995089"/>
                <a:gd name="connsiteY87" fmla="*/ 470477 h 3922156"/>
                <a:gd name="connsiteX88" fmla="*/ 1982993 w 1995089"/>
                <a:gd name="connsiteY88" fmla="*/ 544562 h 3922156"/>
                <a:gd name="connsiteX89" fmla="*/ 1971864 w 1995089"/>
                <a:gd name="connsiteY89" fmla="*/ 962744 h 3922156"/>
                <a:gd name="connsiteX90" fmla="*/ 1906786 w 1995089"/>
                <a:gd name="connsiteY90" fmla="*/ 1265258 h 3922156"/>
                <a:gd name="connsiteX91" fmla="*/ 1863118 w 1995089"/>
                <a:gd name="connsiteY91" fmla="*/ 1462637 h 3922156"/>
                <a:gd name="connsiteX92" fmla="*/ 1858214 w 1995089"/>
                <a:gd name="connsiteY92" fmla="*/ 1823802 h 3922156"/>
                <a:gd name="connsiteX93" fmla="*/ 1882264 w 1995089"/>
                <a:gd name="connsiteY93" fmla="*/ 2354202 h 3922156"/>
                <a:gd name="connsiteX94" fmla="*/ 1739283 w 1995089"/>
                <a:gd name="connsiteY94" fmla="*/ 2899490 h 3922156"/>
                <a:gd name="connsiteX95" fmla="*/ 1674866 w 1995089"/>
                <a:gd name="connsiteY95" fmla="*/ 3393755 h 3922156"/>
                <a:gd name="connsiteX96" fmla="*/ 1669773 w 1995089"/>
                <a:gd name="connsiteY96" fmla="*/ 3497256 h 3922156"/>
                <a:gd name="connsiteX97" fmla="*/ 1631858 w 1995089"/>
                <a:gd name="connsiteY97" fmla="*/ 3915982 h 3922156"/>
                <a:gd name="connsiteX98" fmla="*/ 1581305 w 1995089"/>
                <a:gd name="connsiteY98" fmla="*/ 3911080 h 3922156"/>
                <a:gd name="connsiteX99" fmla="*/ 1618937 w 1995089"/>
                <a:gd name="connsiteY99" fmla="*/ 3493806 h 3922156"/>
                <a:gd name="connsiteX100" fmla="*/ 1623841 w 1995089"/>
                <a:gd name="connsiteY100" fmla="*/ 3391939 h 3922156"/>
                <a:gd name="connsiteX101" fmla="*/ 1691088 w 1995089"/>
                <a:gd name="connsiteY101" fmla="*/ 2882603 h 3922156"/>
                <a:gd name="connsiteX102" fmla="*/ 1831240 w 1995089"/>
                <a:gd name="connsiteY102" fmla="*/ 2351296 h 3922156"/>
                <a:gd name="connsiteX103" fmla="*/ 1824544 w 1995089"/>
                <a:gd name="connsiteY103" fmla="*/ 1982868 h 3922156"/>
                <a:gd name="connsiteX104" fmla="*/ 1685335 w 1995089"/>
                <a:gd name="connsiteY104" fmla="*/ 1979962 h 3922156"/>
                <a:gd name="connsiteX105" fmla="*/ 1647703 w 1995089"/>
                <a:gd name="connsiteY105" fmla="*/ 1979599 h 3922156"/>
                <a:gd name="connsiteX106" fmla="*/ 1606865 w 1995089"/>
                <a:gd name="connsiteY106" fmla="*/ 1972336 h 3922156"/>
                <a:gd name="connsiteX107" fmla="*/ 1591963 w 1995089"/>
                <a:gd name="connsiteY107" fmla="*/ 1968341 h 3922156"/>
                <a:gd name="connsiteX108" fmla="*/ 1571497 w 1995089"/>
                <a:gd name="connsiteY108" fmla="*/ 1964709 h 3922156"/>
                <a:gd name="connsiteX109" fmla="*/ 1534714 w 1995089"/>
                <a:gd name="connsiteY109" fmla="*/ 1962530 h 3922156"/>
                <a:gd name="connsiteX110" fmla="*/ 1496422 w 1995089"/>
                <a:gd name="connsiteY110" fmla="*/ 1953088 h 3922156"/>
                <a:gd name="connsiteX111" fmla="*/ 1479917 w 1995089"/>
                <a:gd name="connsiteY111" fmla="*/ 1952362 h 3922156"/>
                <a:gd name="connsiteX112" fmla="*/ 1459828 w 1995089"/>
                <a:gd name="connsiteY112" fmla="*/ 1948186 h 3922156"/>
                <a:gd name="connsiteX113" fmla="*/ 1423328 w 1995089"/>
                <a:gd name="connsiteY113" fmla="*/ 1938199 h 3922156"/>
                <a:gd name="connsiteX114" fmla="*/ 1386356 w 1995089"/>
                <a:gd name="connsiteY114" fmla="*/ 1931117 h 3922156"/>
                <a:gd name="connsiteX115" fmla="*/ 1313922 w 1995089"/>
                <a:gd name="connsiteY115" fmla="*/ 1904969 h 3922156"/>
                <a:gd name="connsiteX116" fmla="*/ 1277140 w 1995089"/>
                <a:gd name="connsiteY116" fmla="*/ 1894982 h 3922156"/>
                <a:gd name="connsiteX117" fmla="*/ 1260257 w 1995089"/>
                <a:gd name="connsiteY117" fmla="*/ 1886629 h 3922156"/>
                <a:gd name="connsiteX118" fmla="*/ 1242903 w 1995089"/>
                <a:gd name="connsiteY118" fmla="*/ 1880819 h 3922156"/>
                <a:gd name="connsiteX119" fmla="*/ 1260446 w 1995089"/>
                <a:gd name="connsiteY119" fmla="*/ 1885722 h 3922156"/>
                <a:gd name="connsiteX120" fmla="*/ 1277800 w 1995089"/>
                <a:gd name="connsiteY120" fmla="*/ 1893530 h 3922156"/>
                <a:gd name="connsiteX121" fmla="*/ 1315054 w 1995089"/>
                <a:gd name="connsiteY121" fmla="*/ 1901882 h 3922156"/>
                <a:gd name="connsiteX122" fmla="*/ 1386828 w 1995089"/>
                <a:gd name="connsiteY122" fmla="*/ 1924943 h 3922156"/>
                <a:gd name="connsiteX123" fmla="*/ 1406351 w 1995089"/>
                <a:gd name="connsiteY123" fmla="*/ 1926214 h 3922156"/>
                <a:gd name="connsiteX124" fmla="*/ 1424648 w 1995089"/>
                <a:gd name="connsiteY124" fmla="*/ 1930391 h 3922156"/>
                <a:gd name="connsiteX125" fmla="*/ 1462091 w 1995089"/>
                <a:gd name="connsiteY125" fmla="*/ 1939106 h 3922156"/>
                <a:gd name="connsiteX126" fmla="*/ 1479257 w 1995089"/>
                <a:gd name="connsiteY126" fmla="*/ 1942193 h 3922156"/>
                <a:gd name="connsiteX127" fmla="*/ 1489065 w 1995089"/>
                <a:gd name="connsiteY127" fmla="*/ 1940922 h 3922156"/>
                <a:gd name="connsiteX128" fmla="*/ 1500383 w 1995089"/>
                <a:gd name="connsiteY128" fmla="*/ 1942920 h 3922156"/>
                <a:gd name="connsiteX129" fmla="*/ 1535657 w 1995089"/>
                <a:gd name="connsiteY129" fmla="*/ 1950001 h 3922156"/>
                <a:gd name="connsiteX130" fmla="*/ 1574798 w 1995089"/>
                <a:gd name="connsiteY130" fmla="*/ 1951091 h 3922156"/>
                <a:gd name="connsiteX131" fmla="*/ 1591963 w 1995089"/>
                <a:gd name="connsiteY131" fmla="*/ 1953633 h 3922156"/>
                <a:gd name="connsiteX132" fmla="*/ 1613561 w 1995089"/>
                <a:gd name="connsiteY132" fmla="*/ 1958354 h 3922156"/>
                <a:gd name="connsiteX133" fmla="*/ 1647043 w 1995089"/>
                <a:gd name="connsiteY133" fmla="*/ 1962530 h 3922156"/>
                <a:gd name="connsiteX134" fmla="*/ 1685523 w 1995089"/>
                <a:gd name="connsiteY134" fmla="*/ 1960896 h 3922156"/>
                <a:gd name="connsiteX135" fmla="*/ 1823034 w 1995089"/>
                <a:gd name="connsiteY135" fmla="*/ 1957991 h 3922156"/>
                <a:gd name="connsiteX136" fmla="*/ 1808510 w 1995089"/>
                <a:gd name="connsiteY136" fmla="*/ 1833245 h 3922156"/>
                <a:gd name="connsiteX137" fmla="*/ 1801154 w 1995089"/>
                <a:gd name="connsiteY137" fmla="*/ 1610081 h 3922156"/>
                <a:gd name="connsiteX138" fmla="*/ 1750789 w 1995089"/>
                <a:gd name="connsiteY138" fmla="*/ 1606994 h 3922156"/>
                <a:gd name="connsiteX139" fmla="*/ 1704292 w 1995089"/>
                <a:gd name="connsiteY139" fmla="*/ 1577578 h 3922156"/>
                <a:gd name="connsiteX140" fmla="*/ 1658549 w 1995089"/>
                <a:gd name="connsiteY140" fmla="*/ 1551430 h 3922156"/>
                <a:gd name="connsiteX141" fmla="*/ 1611392 w 1995089"/>
                <a:gd name="connsiteY141" fmla="*/ 1531456 h 3922156"/>
                <a:gd name="connsiteX142" fmla="*/ 1661945 w 1995089"/>
                <a:gd name="connsiteY142" fmla="*/ 1545983 h 3922156"/>
                <a:gd name="connsiteX143" fmla="*/ 1710517 w 1995089"/>
                <a:gd name="connsiteY143" fmla="*/ 1566138 h 3922156"/>
                <a:gd name="connsiteX144" fmla="*/ 1754656 w 1995089"/>
                <a:gd name="connsiteY144" fmla="*/ 1587928 h 3922156"/>
                <a:gd name="connsiteX145" fmla="*/ 1802285 w 1995089"/>
                <a:gd name="connsiteY145" fmla="*/ 1584841 h 3922156"/>
                <a:gd name="connsiteX146" fmla="*/ 1812754 w 1995089"/>
                <a:gd name="connsiteY146" fmla="*/ 1457734 h 3922156"/>
                <a:gd name="connsiteX147" fmla="*/ 1857554 w 1995089"/>
                <a:gd name="connsiteY147" fmla="*/ 1253092 h 3922156"/>
                <a:gd name="connsiteX148" fmla="*/ 1921499 w 1995089"/>
                <a:gd name="connsiteY148" fmla="*/ 956570 h 3922156"/>
                <a:gd name="connsiteX149" fmla="*/ 1937533 w 1995089"/>
                <a:gd name="connsiteY149" fmla="*/ 563628 h 3922156"/>
                <a:gd name="connsiteX150" fmla="*/ 1834824 w 1995089"/>
                <a:gd name="connsiteY150" fmla="*/ 516236 h 3922156"/>
                <a:gd name="connsiteX151" fmla="*/ 1773519 w 1995089"/>
                <a:gd name="connsiteY151" fmla="*/ 633174 h 3922156"/>
                <a:gd name="connsiteX152" fmla="*/ 1736359 w 1995089"/>
                <a:gd name="connsiteY152" fmla="*/ 842719 h 3922156"/>
                <a:gd name="connsiteX153" fmla="*/ 1740603 w 1995089"/>
                <a:gd name="connsiteY153" fmla="*/ 845079 h 3922156"/>
                <a:gd name="connsiteX154" fmla="*/ 1758617 w 1995089"/>
                <a:gd name="connsiteY154" fmla="*/ 845987 h 3922156"/>
                <a:gd name="connsiteX155" fmla="*/ 1796249 w 1995089"/>
                <a:gd name="connsiteY155" fmla="*/ 858335 h 3922156"/>
                <a:gd name="connsiteX156" fmla="*/ 1812566 w 1995089"/>
                <a:gd name="connsiteY156" fmla="*/ 870682 h 3922156"/>
                <a:gd name="connsiteX157" fmla="*/ 1828599 w 1995089"/>
                <a:gd name="connsiteY157" fmla="*/ 879398 h 3922156"/>
                <a:gd name="connsiteX158" fmla="*/ 1865571 w 1995089"/>
                <a:gd name="connsiteY158" fmla="*/ 884483 h 3922156"/>
                <a:gd name="connsiteX159" fmla="*/ 1865759 w 1995089"/>
                <a:gd name="connsiteY159" fmla="*/ 884483 h 3922156"/>
                <a:gd name="connsiteX160" fmla="*/ 1865759 w 1995089"/>
                <a:gd name="connsiteY160" fmla="*/ 884664 h 3922156"/>
                <a:gd name="connsiteX161" fmla="*/ 1866231 w 1995089"/>
                <a:gd name="connsiteY161" fmla="*/ 888659 h 3922156"/>
                <a:gd name="connsiteX162" fmla="*/ 1865099 w 1995089"/>
                <a:gd name="connsiteY162" fmla="*/ 885209 h 3922156"/>
                <a:gd name="connsiteX163" fmla="*/ 1826336 w 1995089"/>
                <a:gd name="connsiteY163" fmla="*/ 885935 h 3922156"/>
                <a:gd name="connsiteX164" fmla="*/ 1807378 w 1995089"/>
                <a:gd name="connsiteY164" fmla="*/ 879398 h 3922156"/>
                <a:gd name="connsiteX165" fmla="*/ 1792288 w 1995089"/>
                <a:gd name="connsiteY165" fmla="*/ 870864 h 3922156"/>
                <a:gd name="connsiteX166" fmla="*/ 1755694 w 1995089"/>
                <a:gd name="connsiteY166" fmla="*/ 864872 h 3922156"/>
                <a:gd name="connsiteX167" fmla="*/ 1735699 w 1995089"/>
                <a:gd name="connsiteY167" fmla="*/ 866688 h 3922156"/>
                <a:gd name="connsiteX168" fmla="*/ 1731643 w 1995089"/>
                <a:gd name="connsiteY168" fmla="*/ 865598 h 3922156"/>
                <a:gd name="connsiteX169" fmla="*/ 1706461 w 1995089"/>
                <a:gd name="connsiteY169" fmla="*/ 973639 h 3922156"/>
                <a:gd name="connsiteX170" fmla="*/ 1662133 w 1995089"/>
                <a:gd name="connsiteY170" fmla="*/ 1121083 h 3922156"/>
                <a:gd name="connsiteX171" fmla="*/ 1682882 w 1995089"/>
                <a:gd name="connsiteY171" fmla="*/ 1144144 h 3922156"/>
                <a:gd name="connsiteX172" fmla="*/ 1720326 w 1995089"/>
                <a:gd name="connsiteY172" fmla="*/ 1167023 h 3922156"/>
                <a:gd name="connsiteX173" fmla="*/ 1759089 w 1995089"/>
                <a:gd name="connsiteY173" fmla="*/ 1188631 h 3922156"/>
                <a:gd name="connsiteX174" fmla="*/ 1779838 w 1995089"/>
                <a:gd name="connsiteY174" fmla="*/ 1197165 h 3922156"/>
                <a:gd name="connsiteX175" fmla="*/ 1800022 w 1995089"/>
                <a:gd name="connsiteY175" fmla="*/ 1205336 h 3922156"/>
                <a:gd name="connsiteX176" fmla="*/ 1778424 w 1995089"/>
                <a:gd name="connsiteY176" fmla="*/ 1200071 h 3922156"/>
                <a:gd name="connsiteX177" fmla="*/ 1756826 w 1995089"/>
                <a:gd name="connsiteY177" fmla="*/ 1194623 h 3922156"/>
                <a:gd name="connsiteX178" fmla="*/ 1714950 w 1995089"/>
                <a:gd name="connsiteY178" fmla="*/ 1178462 h 3922156"/>
                <a:gd name="connsiteX179" fmla="*/ 1672885 w 1995089"/>
                <a:gd name="connsiteY179" fmla="*/ 1160486 h 3922156"/>
                <a:gd name="connsiteX180" fmla="*/ 1653456 w 1995089"/>
                <a:gd name="connsiteY180" fmla="*/ 1148320 h 3922156"/>
                <a:gd name="connsiteX181" fmla="*/ 1602904 w 1995089"/>
                <a:gd name="connsiteY181" fmla="*/ 1283053 h 3922156"/>
                <a:gd name="connsiteX182" fmla="*/ 1593944 w 1995089"/>
                <a:gd name="connsiteY182" fmla="*/ 1300485 h 3922156"/>
                <a:gd name="connsiteX183" fmla="*/ 1468599 w 1995089"/>
                <a:gd name="connsiteY183" fmla="*/ 1445387 h 3922156"/>
                <a:gd name="connsiteX184" fmla="*/ 1353629 w 1995089"/>
                <a:gd name="connsiteY184" fmla="*/ 1282872 h 3922156"/>
                <a:gd name="connsiteX185" fmla="*/ 1323260 w 1995089"/>
                <a:gd name="connsiteY185" fmla="*/ 1294311 h 3922156"/>
                <a:gd name="connsiteX186" fmla="*/ 1297889 w 1995089"/>
                <a:gd name="connsiteY186" fmla="*/ 1300122 h 3922156"/>
                <a:gd name="connsiteX187" fmla="*/ 1271575 w 1995089"/>
                <a:gd name="connsiteY187" fmla="*/ 1300848 h 3922156"/>
                <a:gd name="connsiteX188" fmla="*/ 1247525 w 1995089"/>
                <a:gd name="connsiteY188" fmla="*/ 1303209 h 3922156"/>
                <a:gd name="connsiteX189" fmla="*/ 1222154 w 1995089"/>
                <a:gd name="connsiteY189" fmla="*/ 1303027 h 3922156"/>
                <a:gd name="connsiteX190" fmla="*/ 1172733 w 1995089"/>
                <a:gd name="connsiteY190" fmla="*/ 1299032 h 3922156"/>
                <a:gd name="connsiteX191" fmla="*/ 1172450 w 1995089"/>
                <a:gd name="connsiteY191" fmla="*/ 1299032 h 3922156"/>
                <a:gd name="connsiteX192" fmla="*/ 1172450 w 1995089"/>
                <a:gd name="connsiteY192" fmla="*/ 1298851 h 3922156"/>
                <a:gd name="connsiteX193" fmla="*/ 1171790 w 1995089"/>
                <a:gd name="connsiteY193" fmla="*/ 1294856 h 3922156"/>
                <a:gd name="connsiteX194" fmla="*/ 1172922 w 1995089"/>
                <a:gd name="connsiteY194" fmla="*/ 1298669 h 3922156"/>
                <a:gd name="connsiteX195" fmla="*/ 1222154 w 1995089"/>
                <a:gd name="connsiteY195" fmla="*/ 1296309 h 3922156"/>
                <a:gd name="connsiteX196" fmla="*/ 1246204 w 1995089"/>
                <a:gd name="connsiteY196" fmla="*/ 1293767 h 3922156"/>
                <a:gd name="connsiteX197" fmla="*/ 1270915 w 1995089"/>
                <a:gd name="connsiteY197" fmla="*/ 1288138 h 3922156"/>
                <a:gd name="connsiteX198" fmla="*/ 1294116 w 1995089"/>
                <a:gd name="connsiteY198" fmla="*/ 1284869 h 3922156"/>
                <a:gd name="connsiteX199" fmla="*/ 1316375 w 1995089"/>
                <a:gd name="connsiteY199" fmla="*/ 1276516 h 3922156"/>
                <a:gd name="connsiteX200" fmla="*/ 1348725 w 1995089"/>
                <a:gd name="connsiteY200" fmla="*/ 1259448 h 3922156"/>
                <a:gd name="connsiteX201" fmla="*/ 1328447 w 1995089"/>
                <a:gd name="connsiteY201" fmla="*/ 1091485 h 3922156"/>
                <a:gd name="connsiteX202" fmla="*/ 1267331 w 1995089"/>
                <a:gd name="connsiteY202" fmla="*/ 546196 h 3922156"/>
                <a:gd name="connsiteX203" fmla="*/ 1154436 w 1995089"/>
                <a:gd name="connsiteY203" fmla="*/ 130375 h 3922156"/>
                <a:gd name="connsiteX204" fmla="*/ 1036354 w 1995089"/>
                <a:gd name="connsiteY204" fmla="*/ 96601 h 3922156"/>
                <a:gd name="connsiteX205" fmla="*/ 975709 w 1995089"/>
                <a:gd name="connsiteY205" fmla="*/ 143994 h 3922156"/>
                <a:gd name="connsiteX206" fmla="*/ 971465 w 1995089"/>
                <a:gd name="connsiteY206" fmla="*/ 201011 h 3922156"/>
                <a:gd name="connsiteX207" fmla="*/ 1018245 w 1995089"/>
                <a:gd name="connsiteY207" fmla="*/ 481009 h 3922156"/>
                <a:gd name="connsiteX208" fmla="*/ 1052198 w 1995089"/>
                <a:gd name="connsiteY208" fmla="*/ 474835 h 3922156"/>
                <a:gd name="connsiteX209" fmla="*/ 1093603 w 1995089"/>
                <a:gd name="connsiteY209" fmla="*/ 466664 h 3922156"/>
                <a:gd name="connsiteX210" fmla="*/ 1176506 w 1995089"/>
                <a:gd name="connsiteY210" fmla="*/ 473201 h 3922156"/>
                <a:gd name="connsiteX211" fmla="*/ 1094263 w 1995089"/>
                <a:gd name="connsiteY211" fmla="*/ 479375 h 3922156"/>
                <a:gd name="connsiteX212" fmla="*/ 1056631 w 1995089"/>
                <a:gd name="connsiteY212" fmla="*/ 493175 h 3922156"/>
                <a:gd name="connsiteX213" fmla="*/ 1024564 w 1995089"/>
                <a:gd name="connsiteY213" fmla="*/ 506249 h 3922156"/>
                <a:gd name="connsiteX214" fmla="*/ 1021169 w 1995089"/>
                <a:gd name="connsiteY214" fmla="*/ 502435 h 3922156"/>
                <a:gd name="connsiteX215" fmla="*/ 1022112 w 1995089"/>
                <a:gd name="connsiteY215" fmla="*/ 510244 h 3922156"/>
                <a:gd name="connsiteX216" fmla="*/ 1033901 w 1995089"/>
                <a:gd name="connsiteY216" fmla="*/ 598673 h 3922156"/>
                <a:gd name="connsiteX217" fmla="*/ 1045691 w 1995089"/>
                <a:gd name="connsiteY217" fmla="*/ 790242 h 3922156"/>
                <a:gd name="connsiteX218" fmla="*/ 1050784 w 1995089"/>
                <a:gd name="connsiteY218" fmla="*/ 904820 h 3922156"/>
                <a:gd name="connsiteX219" fmla="*/ 1063328 w 1995089"/>
                <a:gd name="connsiteY219" fmla="*/ 904820 h 3922156"/>
                <a:gd name="connsiteX220" fmla="*/ 1089359 w 1995089"/>
                <a:gd name="connsiteY220" fmla="*/ 907362 h 3922156"/>
                <a:gd name="connsiteX221" fmla="*/ 1139534 w 1995089"/>
                <a:gd name="connsiteY221" fmla="*/ 906272 h 3922156"/>
                <a:gd name="connsiteX222" fmla="*/ 1188484 w 1995089"/>
                <a:gd name="connsiteY222" fmla="*/ 897375 h 3922156"/>
                <a:gd name="connsiteX223" fmla="*/ 1213666 w 1995089"/>
                <a:gd name="connsiteY223" fmla="*/ 891564 h 3922156"/>
                <a:gd name="connsiteX224" fmla="*/ 1237999 w 1995089"/>
                <a:gd name="connsiteY224" fmla="*/ 883938 h 3922156"/>
                <a:gd name="connsiteX225" fmla="*/ 1214609 w 1995089"/>
                <a:gd name="connsiteY225" fmla="*/ 894651 h 3922156"/>
                <a:gd name="connsiteX226" fmla="*/ 1190747 w 1995089"/>
                <a:gd name="connsiteY226" fmla="*/ 903367 h 3922156"/>
                <a:gd name="connsiteX227" fmla="*/ 1140572 w 1995089"/>
                <a:gd name="connsiteY227" fmla="*/ 918983 h 3922156"/>
                <a:gd name="connsiteX228" fmla="*/ 1088698 w 1995089"/>
                <a:gd name="connsiteY228" fmla="*/ 926428 h 3922156"/>
                <a:gd name="connsiteX229" fmla="*/ 1063516 w 1995089"/>
                <a:gd name="connsiteY229" fmla="*/ 926972 h 3922156"/>
                <a:gd name="connsiteX230" fmla="*/ 1052859 w 1995089"/>
                <a:gd name="connsiteY230" fmla="*/ 928425 h 3922156"/>
                <a:gd name="connsiteX231" fmla="*/ 1053519 w 1995089"/>
                <a:gd name="connsiteY231" fmla="*/ 935870 h 3922156"/>
                <a:gd name="connsiteX232" fmla="*/ 1084266 w 1995089"/>
                <a:gd name="connsiteY232" fmla="*/ 1283235 h 3922156"/>
                <a:gd name="connsiteX233" fmla="*/ 1088887 w 1995089"/>
                <a:gd name="connsiteY233" fmla="*/ 1336983 h 3922156"/>
                <a:gd name="connsiteX234" fmla="*/ 1044559 w 1995089"/>
                <a:gd name="connsiteY234" fmla="*/ 1306477 h 3922156"/>
                <a:gd name="connsiteX235" fmla="*/ 1004286 w 1995089"/>
                <a:gd name="connsiteY235" fmla="*/ 1254545 h 3922156"/>
                <a:gd name="connsiteX236" fmla="*/ 1003343 w 1995089"/>
                <a:gd name="connsiteY236" fmla="*/ 1255090 h 3922156"/>
                <a:gd name="connsiteX237" fmla="*/ 978633 w 1995089"/>
                <a:gd name="connsiteY237" fmla="*/ 1270343 h 3922156"/>
                <a:gd name="connsiteX238" fmla="*/ 924307 w 1995089"/>
                <a:gd name="connsiteY238" fmla="*/ 1296672 h 3922156"/>
                <a:gd name="connsiteX239" fmla="*/ 865926 w 1995089"/>
                <a:gd name="connsiteY239" fmla="*/ 1308111 h 3922156"/>
                <a:gd name="connsiteX240" fmla="*/ 838481 w 1995089"/>
                <a:gd name="connsiteY240" fmla="*/ 1310835 h 3922156"/>
                <a:gd name="connsiteX241" fmla="*/ 809338 w 1995089"/>
                <a:gd name="connsiteY241" fmla="*/ 1310290 h 3922156"/>
                <a:gd name="connsiteX242" fmla="*/ 808394 w 1995089"/>
                <a:gd name="connsiteY242" fmla="*/ 1313922 h 3922156"/>
                <a:gd name="connsiteX243" fmla="*/ 809055 w 1995089"/>
                <a:gd name="connsiteY243" fmla="*/ 1309927 h 3922156"/>
                <a:gd name="connsiteX244" fmla="*/ 809338 w 1995089"/>
                <a:gd name="connsiteY244" fmla="*/ 1309746 h 3922156"/>
                <a:gd name="connsiteX245" fmla="*/ 837632 w 1995089"/>
                <a:gd name="connsiteY245" fmla="*/ 1307385 h 3922156"/>
                <a:gd name="connsiteX246" fmla="*/ 851402 w 1995089"/>
                <a:gd name="connsiteY246" fmla="*/ 1301211 h 3922156"/>
                <a:gd name="connsiteX247" fmla="*/ 866115 w 1995089"/>
                <a:gd name="connsiteY247" fmla="*/ 1301211 h 3922156"/>
                <a:gd name="connsiteX248" fmla="*/ 919780 w 1995089"/>
                <a:gd name="connsiteY248" fmla="*/ 1284324 h 3922156"/>
                <a:gd name="connsiteX249" fmla="*/ 966844 w 1995089"/>
                <a:gd name="connsiteY249" fmla="*/ 1255090 h 3922156"/>
                <a:gd name="connsiteX250" fmla="*/ 989762 w 1995089"/>
                <a:gd name="connsiteY250" fmla="*/ 1237295 h 3922156"/>
                <a:gd name="connsiteX251" fmla="*/ 993818 w 1995089"/>
                <a:gd name="connsiteY251" fmla="*/ 1233118 h 3922156"/>
                <a:gd name="connsiteX252" fmla="*/ 963731 w 1995089"/>
                <a:gd name="connsiteY252" fmla="*/ 1150680 h 3922156"/>
                <a:gd name="connsiteX253" fmla="*/ 927137 w 1995089"/>
                <a:gd name="connsiteY253" fmla="*/ 1004508 h 3922156"/>
                <a:gd name="connsiteX254" fmla="*/ 898182 w 1995089"/>
                <a:gd name="connsiteY254" fmla="*/ 895014 h 3922156"/>
                <a:gd name="connsiteX255" fmla="*/ 887713 w 1995089"/>
                <a:gd name="connsiteY255" fmla="*/ 866143 h 3922156"/>
                <a:gd name="connsiteX256" fmla="*/ 860079 w 1995089"/>
                <a:gd name="connsiteY256" fmla="*/ 788245 h 3922156"/>
                <a:gd name="connsiteX257" fmla="*/ 825371 w 1995089"/>
                <a:gd name="connsiteY257" fmla="*/ 798776 h 3922156"/>
                <a:gd name="connsiteX258" fmla="*/ 780383 w 1995089"/>
                <a:gd name="connsiteY258" fmla="*/ 811124 h 3922156"/>
                <a:gd name="connsiteX259" fmla="*/ 734923 w 1995089"/>
                <a:gd name="connsiteY259" fmla="*/ 820929 h 3922156"/>
                <a:gd name="connsiteX260" fmla="*/ 711722 w 1995089"/>
                <a:gd name="connsiteY260" fmla="*/ 819658 h 3922156"/>
                <a:gd name="connsiteX261" fmla="*/ 690784 w 1995089"/>
                <a:gd name="connsiteY261" fmla="*/ 827466 h 3922156"/>
                <a:gd name="connsiteX262" fmla="*/ 711250 w 1995089"/>
                <a:gd name="connsiteY262" fmla="*/ 816571 h 3922156"/>
                <a:gd name="connsiteX263" fmla="*/ 733980 w 1995089"/>
                <a:gd name="connsiteY263" fmla="*/ 814755 h 3922156"/>
                <a:gd name="connsiteX264" fmla="*/ 776799 w 1995089"/>
                <a:gd name="connsiteY264" fmla="*/ 799139 h 3922156"/>
                <a:gd name="connsiteX265" fmla="*/ 818675 w 1995089"/>
                <a:gd name="connsiteY265" fmla="*/ 781163 h 3922156"/>
                <a:gd name="connsiteX266" fmla="*/ 852062 w 1995089"/>
                <a:gd name="connsiteY266" fmla="*/ 765183 h 3922156"/>
                <a:gd name="connsiteX267" fmla="*/ 828295 w 1995089"/>
                <a:gd name="connsiteY267" fmla="*/ 667493 h 3922156"/>
                <a:gd name="connsiteX268" fmla="*/ 768122 w 1995089"/>
                <a:gd name="connsiteY268" fmla="*/ 379868 h 3922156"/>
                <a:gd name="connsiteX269" fmla="*/ 765670 w 1995089"/>
                <a:gd name="connsiteY269" fmla="*/ 369881 h 3922156"/>
                <a:gd name="connsiteX270" fmla="*/ 748033 w 1995089"/>
                <a:gd name="connsiteY270" fmla="*/ 373876 h 3922156"/>
                <a:gd name="connsiteX271" fmla="*/ 724454 w 1995089"/>
                <a:gd name="connsiteY271" fmla="*/ 372786 h 3922156"/>
                <a:gd name="connsiteX272" fmla="*/ 704365 w 1995089"/>
                <a:gd name="connsiteY272" fmla="*/ 374965 h 3922156"/>
                <a:gd name="connsiteX273" fmla="*/ 682295 w 1995089"/>
                <a:gd name="connsiteY273" fmla="*/ 374965 h 3922156"/>
                <a:gd name="connsiteX274" fmla="*/ 662678 w 1995089"/>
                <a:gd name="connsiteY274" fmla="*/ 383681 h 3922156"/>
                <a:gd name="connsiteX275" fmla="*/ 640891 w 1995089"/>
                <a:gd name="connsiteY275" fmla="*/ 387858 h 3922156"/>
                <a:gd name="connsiteX276" fmla="*/ 619764 w 1995089"/>
                <a:gd name="connsiteY276" fmla="*/ 392942 h 3922156"/>
                <a:gd name="connsiteX277" fmla="*/ 639759 w 1995089"/>
                <a:gd name="connsiteY277" fmla="*/ 384952 h 3922156"/>
                <a:gd name="connsiteX278" fmla="*/ 660226 w 1995089"/>
                <a:gd name="connsiteY278" fmla="*/ 377871 h 3922156"/>
                <a:gd name="connsiteX279" fmla="*/ 679466 w 1995089"/>
                <a:gd name="connsiteY279" fmla="*/ 365886 h 3922156"/>
                <a:gd name="connsiteX280" fmla="*/ 701064 w 1995089"/>
                <a:gd name="connsiteY280" fmla="*/ 362618 h 3922156"/>
                <a:gd name="connsiteX281" fmla="*/ 723794 w 1995089"/>
                <a:gd name="connsiteY281" fmla="*/ 356989 h 3922156"/>
                <a:gd name="connsiteX282" fmla="*/ 744072 w 1995089"/>
                <a:gd name="connsiteY282" fmla="*/ 355355 h 3922156"/>
                <a:gd name="connsiteX283" fmla="*/ 761897 w 1995089"/>
                <a:gd name="connsiteY283" fmla="*/ 347910 h 3922156"/>
                <a:gd name="connsiteX284" fmla="*/ 752749 w 1995089"/>
                <a:gd name="connsiteY284" fmla="*/ 262748 h 3922156"/>
                <a:gd name="connsiteX285" fmla="*/ 730679 w 1995089"/>
                <a:gd name="connsiteY285" fmla="*/ 102775 h 3922156"/>
                <a:gd name="connsiteX286" fmla="*/ 629102 w 1995089"/>
                <a:gd name="connsiteY286" fmla="*/ 50117 h 3922156"/>
                <a:gd name="connsiteX287" fmla="*/ 557328 w 1995089"/>
                <a:gd name="connsiteY287" fmla="*/ 79714 h 3922156"/>
                <a:gd name="connsiteX288" fmla="*/ 529316 w 1995089"/>
                <a:gd name="connsiteY288" fmla="*/ 188300 h 3922156"/>
                <a:gd name="connsiteX289" fmla="*/ 529694 w 1995089"/>
                <a:gd name="connsiteY289" fmla="*/ 194110 h 3922156"/>
                <a:gd name="connsiteX290" fmla="*/ 562232 w 1995089"/>
                <a:gd name="connsiteY290" fmla="*/ 590139 h 3922156"/>
                <a:gd name="connsiteX291" fmla="*/ 623254 w 1995089"/>
                <a:gd name="connsiteY291" fmla="*/ 954028 h 3922156"/>
                <a:gd name="connsiteX292" fmla="*/ 678523 w 1995089"/>
                <a:gd name="connsiteY292" fmla="*/ 1137970 h 3922156"/>
                <a:gd name="connsiteX293" fmla="*/ 736904 w 1995089"/>
                <a:gd name="connsiteY293" fmla="*/ 1336438 h 3922156"/>
                <a:gd name="connsiteX294" fmla="*/ 704176 w 1995089"/>
                <a:gd name="connsiteY294" fmla="*/ 1416516 h 3922156"/>
                <a:gd name="connsiteX295" fmla="*/ 657396 w 1995089"/>
                <a:gd name="connsiteY295" fmla="*/ 1410886 h 3922156"/>
                <a:gd name="connsiteX296" fmla="*/ 638250 w 1995089"/>
                <a:gd name="connsiteY296" fmla="*/ 1383468 h 3922156"/>
                <a:gd name="connsiteX297" fmla="*/ 603448 w 1995089"/>
                <a:gd name="connsiteY297" fmla="*/ 1411068 h 3922156"/>
                <a:gd name="connsiteX298" fmla="*/ 593451 w 1995089"/>
                <a:gd name="connsiteY298" fmla="*/ 1419784 h 3922156"/>
                <a:gd name="connsiteX299" fmla="*/ 581378 w 1995089"/>
                <a:gd name="connsiteY299" fmla="*/ 1431224 h 3922156"/>
                <a:gd name="connsiteX300" fmla="*/ 555347 w 1995089"/>
                <a:gd name="connsiteY300" fmla="*/ 1447203 h 3922156"/>
                <a:gd name="connsiteX301" fmla="*/ 531014 w 1995089"/>
                <a:gd name="connsiteY301" fmla="*/ 1463908 h 3922156"/>
                <a:gd name="connsiteX302" fmla="*/ 517433 w 1995089"/>
                <a:gd name="connsiteY302" fmla="*/ 1471898 h 3922156"/>
                <a:gd name="connsiteX303" fmla="*/ 506115 w 1995089"/>
                <a:gd name="connsiteY303" fmla="*/ 1481340 h 3922156"/>
                <a:gd name="connsiteX304" fmla="*/ 454147 w 1995089"/>
                <a:gd name="connsiteY304" fmla="*/ 1512209 h 3922156"/>
                <a:gd name="connsiteX305" fmla="*/ 502059 w 1995089"/>
                <a:gd name="connsiteY305" fmla="*/ 1476437 h 3922156"/>
                <a:gd name="connsiteX306" fmla="*/ 512811 w 1995089"/>
                <a:gd name="connsiteY306" fmla="*/ 1465542 h 3922156"/>
                <a:gd name="connsiteX307" fmla="*/ 524412 w 1995089"/>
                <a:gd name="connsiteY307" fmla="*/ 1457008 h 3922156"/>
                <a:gd name="connsiteX308" fmla="*/ 547519 w 1995089"/>
                <a:gd name="connsiteY308" fmla="*/ 1437034 h 3922156"/>
                <a:gd name="connsiteX309" fmla="*/ 570909 w 1995089"/>
                <a:gd name="connsiteY309" fmla="*/ 1418876 h 3922156"/>
                <a:gd name="connsiteX310" fmla="*/ 590998 w 1995089"/>
                <a:gd name="connsiteY310" fmla="*/ 1396360 h 3922156"/>
                <a:gd name="connsiteX311" fmla="*/ 624669 w 1995089"/>
                <a:gd name="connsiteY311" fmla="*/ 1359681 h 3922156"/>
                <a:gd name="connsiteX312" fmla="*/ 553555 w 1995089"/>
                <a:gd name="connsiteY312" fmla="*/ 1214779 h 3922156"/>
                <a:gd name="connsiteX313" fmla="*/ 507247 w 1995089"/>
                <a:gd name="connsiteY313" fmla="*/ 1120538 h 3922156"/>
                <a:gd name="connsiteX314" fmla="*/ 357758 w 1995089"/>
                <a:gd name="connsiteY314" fmla="*/ 824016 h 3922156"/>
                <a:gd name="connsiteX315" fmla="*/ 308902 w 1995089"/>
                <a:gd name="connsiteY315" fmla="*/ 676390 h 3922156"/>
                <a:gd name="connsiteX316" fmla="*/ 289756 w 1995089"/>
                <a:gd name="connsiteY316" fmla="*/ 688011 h 3922156"/>
                <a:gd name="connsiteX317" fmla="*/ 267687 w 1995089"/>
                <a:gd name="connsiteY317" fmla="*/ 696001 h 3922156"/>
                <a:gd name="connsiteX318" fmla="*/ 249673 w 1995089"/>
                <a:gd name="connsiteY318" fmla="*/ 705988 h 3922156"/>
                <a:gd name="connsiteX319" fmla="*/ 209306 w 1995089"/>
                <a:gd name="connsiteY319" fmla="*/ 722330 h 3922156"/>
                <a:gd name="connsiteX320" fmla="*/ 187991 w 1995089"/>
                <a:gd name="connsiteY320" fmla="*/ 728322 h 3922156"/>
                <a:gd name="connsiteX321" fmla="*/ 166581 w 1995089"/>
                <a:gd name="connsiteY321" fmla="*/ 728867 h 3922156"/>
                <a:gd name="connsiteX322" fmla="*/ 165921 w 1995089"/>
                <a:gd name="connsiteY322" fmla="*/ 732499 h 3922156"/>
                <a:gd name="connsiteX323" fmla="*/ 166110 w 1995089"/>
                <a:gd name="connsiteY323" fmla="*/ 728504 h 3922156"/>
                <a:gd name="connsiteX324" fmla="*/ 166110 w 1995089"/>
                <a:gd name="connsiteY324" fmla="*/ 728322 h 3922156"/>
                <a:gd name="connsiteX325" fmla="*/ 166298 w 1995089"/>
                <a:gd name="connsiteY325" fmla="*/ 728322 h 3922156"/>
                <a:gd name="connsiteX326" fmla="*/ 187519 w 1995089"/>
                <a:gd name="connsiteY326" fmla="*/ 724509 h 3922156"/>
                <a:gd name="connsiteX327" fmla="*/ 206476 w 1995089"/>
                <a:gd name="connsiteY327" fmla="*/ 715975 h 3922156"/>
                <a:gd name="connsiteX328" fmla="*/ 243448 w 1995089"/>
                <a:gd name="connsiteY328" fmla="*/ 694367 h 3922156"/>
                <a:gd name="connsiteX329" fmla="*/ 261273 w 1995089"/>
                <a:gd name="connsiteY329" fmla="*/ 681112 h 3922156"/>
                <a:gd name="connsiteX330" fmla="*/ 278439 w 1995089"/>
                <a:gd name="connsiteY330" fmla="*/ 672214 h 3922156"/>
                <a:gd name="connsiteX331" fmla="*/ 302489 w 1995089"/>
                <a:gd name="connsiteY331" fmla="*/ 653874 h 3922156"/>
                <a:gd name="connsiteX332" fmla="*/ 292680 w 1995089"/>
                <a:gd name="connsiteY332" fmla="*/ 620282 h 3922156"/>
                <a:gd name="connsiteX333" fmla="*/ 264574 w 1995089"/>
                <a:gd name="connsiteY333" fmla="*/ 526223 h 3922156"/>
                <a:gd name="connsiteX334" fmla="*/ 258350 w 1995089"/>
                <a:gd name="connsiteY334" fmla="*/ 506793 h 3922156"/>
                <a:gd name="connsiteX335" fmla="*/ 114425 w 1995089"/>
                <a:gd name="connsiteY335" fmla="*/ 363163 h 3922156"/>
                <a:gd name="connsiteX336" fmla="*/ 73681 w 1995089"/>
                <a:gd name="connsiteY336" fmla="*/ 392579 h 3922156"/>
                <a:gd name="connsiteX337" fmla="*/ 86602 w 1995089"/>
                <a:gd name="connsiteY337" fmla="*/ 736312 h 3922156"/>
                <a:gd name="connsiteX338" fmla="*/ 111501 w 1995089"/>
                <a:gd name="connsiteY338" fmla="*/ 843990 h 3922156"/>
                <a:gd name="connsiteX339" fmla="*/ 178182 w 1995089"/>
                <a:gd name="connsiteY339" fmla="*/ 1107464 h 3922156"/>
                <a:gd name="connsiteX340" fmla="*/ 193744 w 1995089"/>
                <a:gd name="connsiteY340" fmla="*/ 1150680 h 3922156"/>
                <a:gd name="connsiteX341" fmla="*/ 201100 w 1995089"/>
                <a:gd name="connsiteY341" fmla="*/ 1151225 h 3922156"/>
                <a:gd name="connsiteX342" fmla="*/ 209306 w 1995089"/>
                <a:gd name="connsiteY342" fmla="*/ 1146323 h 3922156"/>
                <a:gd name="connsiteX343" fmla="*/ 242316 w 1995089"/>
                <a:gd name="connsiteY343" fmla="*/ 1125804 h 3922156"/>
                <a:gd name="connsiteX344" fmla="*/ 307393 w 1995089"/>
                <a:gd name="connsiteY344" fmla="*/ 1099293 h 3922156"/>
                <a:gd name="connsiteX345" fmla="*/ 375772 w 1995089"/>
                <a:gd name="connsiteY345" fmla="*/ 1075324 h 3922156"/>
                <a:gd name="connsiteX346" fmla="*/ 410480 w 1995089"/>
                <a:gd name="connsiteY346" fmla="*/ 1072237 h 3922156"/>
                <a:gd name="connsiteX347" fmla="*/ 444622 w 1995089"/>
                <a:gd name="connsiteY347" fmla="*/ 1063340 h 3922156"/>
                <a:gd name="connsiteX348" fmla="*/ 411611 w 1995089"/>
                <a:gd name="connsiteY348" fmla="*/ 1075324 h 3922156"/>
                <a:gd name="connsiteX349" fmla="*/ 394069 w 1995089"/>
                <a:gd name="connsiteY349" fmla="*/ 1080590 h 3922156"/>
                <a:gd name="connsiteX350" fmla="*/ 377092 w 1995089"/>
                <a:gd name="connsiteY350" fmla="*/ 1081680 h 3922156"/>
                <a:gd name="connsiteX351" fmla="*/ 314467 w 1995089"/>
                <a:gd name="connsiteY351" fmla="*/ 1110006 h 3922156"/>
                <a:gd name="connsiteX352" fmla="*/ 250993 w 1995089"/>
                <a:gd name="connsiteY352" fmla="*/ 1142872 h 3922156"/>
                <a:gd name="connsiteX353" fmla="*/ 225339 w 1995089"/>
                <a:gd name="connsiteY353" fmla="*/ 1162120 h 3922156"/>
                <a:gd name="connsiteX354" fmla="*/ 204024 w 1995089"/>
                <a:gd name="connsiteY354" fmla="*/ 1175012 h 3922156"/>
                <a:gd name="connsiteX355" fmla="*/ 203741 w 1995089"/>
                <a:gd name="connsiteY355" fmla="*/ 1175012 h 3922156"/>
                <a:gd name="connsiteX356" fmla="*/ 266555 w 1995089"/>
                <a:gd name="connsiteY356" fmla="*/ 1315193 h 3922156"/>
                <a:gd name="connsiteX357" fmla="*/ 302678 w 1995089"/>
                <a:gd name="connsiteY357" fmla="*/ 1393273 h 3922156"/>
                <a:gd name="connsiteX358" fmla="*/ 390202 w 1995089"/>
                <a:gd name="connsiteY358" fmla="*/ 1681443 h 3922156"/>
                <a:gd name="connsiteX359" fmla="*/ 406518 w 1995089"/>
                <a:gd name="connsiteY359" fmla="*/ 1677085 h 3922156"/>
                <a:gd name="connsiteX360" fmla="*/ 431229 w 1995089"/>
                <a:gd name="connsiteY360" fmla="*/ 1669640 h 3922156"/>
                <a:gd name="connsiteX361" fmla="*/ 448394 w 1995089"/>
                <a:gd name="connsiteY361" fmla="*/ 1667824 h 3922156"/>
                <a:gd name="connsiteX362" fmla="*/ 460844 w 1995089"/>
                <a:gd name="connsiteY362" fmla="*/ 1668187 h 3922156"/>
                <a:gd name="connsiteX363" fmla="*/ 556196 w 1995089"/>
                <a:gd name="connsiteY363" fmla="*/ 1682169 h 3922156"/>
                <a:gd name="connsiteX364" fmla="*/ 726906 w 1995089"/>
                <a:gd name="connsiteY364" fmla="*/ 1655658 h 3922156"/>
                <a:gd name="connsiteX365" fmla="*/ 824428 w 1995089"/>
                <a:gd name="connsiteY365" fmla="*/ 1626060 h 3922156"/>
                <a:gd name="connsiteX366" fmla="*/ 908651 w 1995089"/>
                <a:gd name="connsiteY366" fmla="*/ 1691793 h 3922156"/>
                <a:gd name="connsiteX367" fmla="*/ 914687 w 1995089"/>
                <a:gd name="connsiteY367" fmla="*/ 1742636 h 3922156"/>
                <a:gd name="connsiteX368" fmla="*/ 916479 w 1995089"/>
                <a:gd name="connsiteY368" fmla="*/ 1790028 h 3922156"/>
                <a:gd name="connsiteX369" fmla="*/ 888845 w 1995089"/>
                <a:gd name="connsiteY369" fmla="*/ 1886266 h 3922156"/>
                <a:gd name="connsiteX370" fmla="*/ 824051 w 1995089"/>
                <a:gd name="connsiteY370" fmla="*/ 1957991 h 3922156"/>
                <a:gd name="connsiteX371" fmla="*/ 829992 w 1995089"/>
                <a:gd name="connsiteY371" fmla="*/ 1967252 h 3922156"/>
                <a:gd name="connsiteX372" fmla="*/ 838952 w 1995089"/>
                <a:gd name="connsiteY372" fmla="*/ 1987770 h 3922156"/>
                <a:gd name="connsiteX373" fmla="*/ 858570 w 1995089"/>
                <a:gd name="connsiteY373" fmla="*/ 2022634 h 3922156"/>
                <a:gd name="connsiteX374" fmla="*/ 910443 w 1995089"/>
                <a:gd name="connsiteY374" fmla="*/ 2087096 h 3922156"/>
                <a:gd name="connsiteX375" fmla="*/ 964203 w 1995089"/>
                <a:gd name="connsiteY375" fmla="*/ 2153373 h 3922156"/>
                <a:gd name="connsiteX376" fmla="*/ 983537 w 1995089"/>
                <a:gd name="connsiteY376" fmla="*/ 2191142 h 3922156"/>
                <a:gd name="connsiteX377" fmla="*/ 997779 w 1995089"/>
                <a:gd name="connsiteY377" fmla="*/ 2230363 h 3922156"/>
                <a:gd name="connsiteX378" fmla="*/ 980425 w 1995089"/>
                <a:gd name="connsiteY378" fmla="*/ 2192231 h 3922156"/>
                <a:gd name="connsiteX379" fmla="*/ 958544 w 1995089"/>
                <a:gd name="connsiteY379" fmla="*/ 2156641 h 3922156"/>
                <a:gd name="connsiteX380" fmla="*/ 902709 w 1995089"/>
                <a:gd name="connsiteY380" fmla="*/ 2097264 h 3922156"/>
                <a:gd name="connsiteX381" fmla="*/ 843857 w 1995089"/>
                <a:gd name="connsiteY381" fmla="*/ 2035163 h 3922156"/>
                <a:gd name="connsiteX382" fmla="*/ 819335 w 1995089"/>
                <a:gd name="connsiteY382" fmla="*/ 1998665 h 3922156"/>
                <a:gd name="connsiteX383" fmla="*/ 810469 w 1995089"/>
                <a:gd name="connsiteY383" fmla="*/ 1981052 h 3922156"/>
                <a:gd name="connsiteX384" fmla="*/ 804905 w 1995089"/>
                <a:gd name="connsiteY384" fmla="*/ 1974152 h 3922156"/>
                <a:gd name="connsiteX385" fmla="*/ 746524 w 1995089"/>
                <a:gd name="connsiteY385" fmla="*/ 2015189 h 3922156"/>
                <a:gd name="connsiteX386" fmla="*/ 660037 w 1995089"/>
                <a:gd name="connsiteY386" fmla="*/ 2050779 h 3922156"/>
                <a:gd name="connsiteX387" fmla="*/ 657113 w 1995089"/>
                <a:gd name="connsiteY387" fmla="*/ 2086006 h 3922156"/>
                <a:gd name="connsiteX388" fmla="*/ 665884 w 1995089"/>
                <a:gd name="connsiteY388" fmla="*/ 2107251 h 3922156"/>
                <a:gd name="connsiteX389" fmla="*/ 666733 w 1995089"/>
                <a:gd name="connsiteY389" fmla="*/ 2107251 h 3922156"/>
                <a:gd name="connsiteX390" fmla="*/ 666262 w 1995089"/>
                <a:gd name="connsiteY390" fmla="*/ 2108885 h 3922156"/>
                <a:gd name="connsiteX391" fmla="*/ 671166 w 1995089"/>
                <a:gd name="connsiteY391" fmla="*/ 2130675 h 3922156"/>
                <a:gd name="connsiteX392" fmla="*/ 683238 w 1995089"/>
                <a:gd name="connsiteY392" fmla="*/ 2149196 h 3922156"/>
                <a:gd name="connsiteX393" fmla="*/ 686540 w 1995089"/>
                <a:gd name="connsiteY393" fmla="*/ 2175344 h 3922156"/>
                <a:gd name="connsiteX394" fmla="*/ 685879 w 1995089"/>
                <a:gd name="connsiteY394" fmla="*/ 2202944 h 3922156"/>
                <a:gd name="connsiteX395" fmla="*/ 697480 w 1995089"/>
                <a:gd name="connsiteY395" fmla="*/ 2221466 h 3922156"/>
                <a:gd name="connsiteX396" fmla="*/ 702856 w 1995089"/>
                <a:gd name="connsiteY396" fmla="*/ 2233632 h 3922156"/>
                <a:gd name="connsiteX397" fmla="*/ 705968 w 1995089"/>
                <a:gd name="connsiteY397" fmla="*/ 2242529 h 3922156"/>
                <a:gd name="connsiteX398" fmla="*/ 717758 w 1995089"/>
                <a:gd name="connsiteY398" fmla="*/ 2264137 h 3922156"/>
                <a:gd name="connsiteX399" fmla="*/ 730490 w 1995089"/>
                <a:gd name="connsiteY399" fmla="*/ 2281569 h 3922156"/>
                <a:gd name="connsiteX400" fmla="*/ 763689 w 1995089"/>
                <a:gd name="connsiteY400" fmla="*/ 2310441 h 3922156"/>
                <a:gd name="connsiteX401" fmla="*/ 803773 w 1995089"/>
                <a:gd name="connsiteY401" fmla="*/ 2334409 h 3922156"/>
                <a:gd name="connsiteX402" fmla="*/ 758973 w 1995089"/>
                <a:gd name="connsiteY402" fmla="*/ 2318975 h 3922156"/>
                <a:gd name="connsiteX403" fmla="*/ 720210 w 1995089"/>
                <a:gd name="connsiteY403" fmla="*/ 2288832 h 3922156"/>
                <a:gd name="connsiteX404" fmla="*/ 706817 w 1995089"/>
                <a:gd name="connsiteY404" fmla="*/ 2267587 h 3922156"/>
                <a:gd name="connsiteX405" fmla="*/ 697952 w 1995089"/>
                <a:gd name="connsiteY405" fmla="*/ 2247613 h 3922156"/>
                <a:gd name="connsiteX406" fmla="*/ 695028 w 1995089"/>
                <a:gd name="connsiteY406" fmla="*/ 2234176 h 3922156"/>
                <a:gd name="connsiteX407" fmla="*/ 692576 w 1995089"/>
                <a:gd name="connsiteY407" fmla="*/ 2224553 h 3922156"/>
                <a:gd name="connsiteX408" fmla="*/ 685408 w 1995089"/>
                <a:gd name="connsiteY408" fmla="*/ 2209118 h 3922156"/>
                <a:gd name="connsiteX409" fmla="*/ 684370 w 1995089"/>
                <a:gd name="connsiteY409" fmla="*/ 2222918 h 3922156"/>
                <a:gd name="connsiteX410" fmla="*/ 643815 w 1995089"/>
                <a:gd name="connsiteY410" fmla="*/ 2308988 h 3922156"/>
                <a:gd name="connsiteX411" fmla="*/ 620425 w 1995089"/>
                <a:gd name="connsiteY411" fmla="*/ 2349481 h 3922156"/>
                <a:gd name="connsiteX412" fmla="*/ 603920 w 1995089"/>
                <a:gd name="connsiteY412" fmla="*/ 2366731 h 3922156"/>
                <a:gd name="connsiteX413" fmla="*/ 590716 w 1995089"/>
                <a:gd name="connsiteY413" fmla="*/ 2385615 h 3922156"/>
                <a:gd name="connsiteX414" fmla="*/ 574493 w 1995089"/>
                <a:gd name="connsiteY414" fmla="*/ 2403047 h 3922156"/>
                <a:gd name="connsiteX415" fmla="*/ 561101 w 1995089"/>
                <a:gd name="connsiteY415" fmla="*/ 2422113 h 3922156"/>
                <a:gd name="connsiteX416" fmla="*/ 554404 w 1995089"/>
                <a:gd name="connsiteY416" fmla="*/ 2443903 h 3922156"/>
                <a:gd name="connsiteX417" fmla="*/ 549123 w 1995089"/>
                <a:gd name="connsiteY417" fmla="*/ 2466600 h 3922156"/>
                <a:gd name="connsiteX418" fmla="*/ 553555 w 1995089"/>
                <a:gd name="connsiteY418" fmla="*/ 2443721 h 3922156"/>
                <a:gd name="connsiteX419" fmla="*/ 559780 w 1995089"/>
                <a:gd name="connsiteY419" fmla="*/ 2421205 h 3922156"/>
                <a:gd name="connsiteX420" fmla="*/ 572701 w 1995089"/>
                <a:gd name="connsiteY420" fmla="*/ 2401413 h 3922156"/>
                <a:gd name="connsiteX421" fmla="*/ 587886 w 1995089"/>
                <a:gd name="connsiteY421" fmla="*/ 2384344 h 3922156"/>
                <a:gd name="connsiteX422" fmla="*/ 600807 w 1995089"/>
                <a:gd name="connsiteY422" fmla="*/ 2364189 h 3922156"/>
                <a:gd name="connsiteX423" fmla="*/ 616369 w 1995089"/>
                <a:gd name="connsiteY423" fmla="*/ 2347120 h 3922156"/>
                <a:gd name="connsiteX424" fmla="*/ 638250 w 1995089"/>
                <a:gd name="connsiteY424" fmla="*/ 2306083 h 3922156"/>
                <a:gd name="connsiteX425" fmla="*/ 674939 w 1995089"/>
                <a:gd name="connsiteY425" fmla="*/ 2221103 h 3922156"/>
                <a:gd name="connsiteX426" fmla="*/ 675693 w 1995089"/>
                <a:gd name="connsiteY426" fmla="*/ 2175344 h 3922156"/>
                <a:gd name="connsiteX427" fmla="*/ 673241 w 1995089"/>
                <a:gd name="connsiteY427" fmla="*/ 2155189 h 3922156"/>
                <a:gd name="connsiteX428" fmla="*/ 659377 w 1995089"/>
                <a:gd name="connsiteY428" fmla="*/ 2134670 h 3922156"/>
                <a:gd name="connsiteX429" fmla="*/ 656453 w 1995089"/>
                <a:gd name="connsiteY429" fmla="*/ 2123957 h 3922156"/>
                <a:gd name="connsiteX430" fmla="*/ 653624 w 1995089"/>
                <a:gd name="connsiteY430" fmla="*/ 2126499 h 3922156"/>
                <a:gd name="connsiteX431" fmla="*/ 639571 w 1995089"/>
                <a:gd name="connsiteY431" fmla="*/ 2137575 h 3922156"/>
                <a:gd name="connsiteX432" fmla="*/ 606183 w 1995089"/>
                <a:gd name="connsiteY432" fmla="*/ 2155189 h 3922156"/>
                <a:gd name="connsiteX433" fmla="*/ 538182 w 1995089"/>
                <a:gd name="connsiteY433" fmla="*/ 2181699 h 3922156"/>
                <a:gd name="connsiteX434" fmla="*/ 502342 w 1995089"/>
                <a:gd name="connsiteY434" fmla="*/ 2189689 h 3922156"/>
                <a:gd name="connsiteX435" fmla="*/ 466220 w 1995089"/>
                <a:gd name="connsiteY435" fmla="*/ 2194592 h 3922156"/>
                <a:gd name="connsiteX436" fmla="*/ 448394 w 1995089"/>
                <a:gd name="connsiteY436" fmla="*/ 2194410 h 3922156"/>
                <a:gd name="connsiteX437" fmla="*/ 430569 w 1995089"/>
                <a:gd name="connsiteY437" fmla="*/ 2198768 h 3922156"/>
                <a:gd name="connsiteX438" fmla="*/ 395861 w 1995089"/>
                <a:gd name="connsiteY438" fmla="*/ 2202218 h 3922156"/>
                <a:gd name="connsiteX439" fmla="*/ 430569 w 1995089"/>
                <a:gd name="connsiteY439" fmla="*/ 2197134 h 3922156"/>
                <a:gd name="connsiteX440" fmla="*/ 447734 w 1995089"/>
                <a:gd name="connsiteY440" fmla="*/ 2192231 h 3922156"/>
                <a:gd name="connsiteX441" fmla="*/ 466031 w 1995089"/>
                <a:gd name="connsiteY441" fmla="*/ 2191505 h 3922156"/>
                <a:gd name="connsiteX442" fmla="*/ 501399 w 1995089"/>
                <a:gd name="connsiteY442" fmla="*/ 2185149 h 3922156"/>
                <a:gd name="connsiteX443" fmla="*/ 535730 w 1995089"/>
                <a:gd name="connsiteY443" fmla="*/ 2175707 h 3922156"/>
                <a:gd name="connsiteX444" fmla="*/ 601939 w 1995089"/>
                <a:gd name="connsiteY444" fmla="*/ 2146473 h 3922156"/>
                <a:gd name="connsiteX445" fmla="*/ 631742 w 1995089"/>
                <a:gd name="connsiteY445" fmla="*/ 2129404 h 3922156"/>
                <a:gd name="connsiteX446" fmla="*/ 645607 w 1995089"/>
                <a:gd name="connsiteY446" fmla="*/ 2117420 h 3922156"/>
                <a:gd name="connsiteX447" fmla="*/ 652303 w 1995089"/>
                <a:gd name="connsiteY447" fmla="*/ 2110520 h 3922156"/>
                <a:gd name="connsiteX448" fmla="*/ 650511 w 1995089"/>
                <a:gd name="connsiteY448" fmla="*/ 2106706 h 3922156"/>
                <a:gd name="connsiteX449" fmla="*/ 598827 w 1995089"/>
                <a:gd name="connsiteY449" fmla="*/ 2113970 h 3922156"/>
                <a:gd name="connsiteX450" fmla="*/ 541294 w 1995089"/>
                <a:gd name="connsiteY450" fmla="*/ 2118872 h 3922156"/>
                <a:gd name="connsiteX451" fmla="*/ 484894 w 1995089"/>
                <a:gd name="connsiteY451" fmla="*/ 2115785 h 3922156"/>
                <a:gd name="connsiteX452" fmla="*/ 430097 w 1995089"/>
                <a:gd name="connsiteY452" fmla="*/ 2107796 h 3922156"/>
                <a:gd name="connsiteX453" fmla="*/ 484706 w 1995089"/>
                <a:gd name="connsiteY453" fmla="*/ 2109430 h 3922156"/>
                <a:gd name="connsiteX454" fmla="*/ 541106 w 1995089"/>
                <a:gd name="connsiteY454" fmla="*/ 2106162 h 3922156"/>
                <a:gd name="connsiteX455" fmla="*/ 594960 w 1995089"/>
                <a:gd name="connsiteY455" fmla="*/ 2095267 h 3922156"/>
                <a:gd name="connsiteX456" fmla="*/ 641363 w 1995089"/>
                <a:gd name="connsiteY456" fmla="*/ 2083282 h 3922156"/>
                <a:gd name="connsiteX457" fmla="*/ 639571 w 1995089"/>
                <a:gd name="connsiteY457" fmla="*/ 2065487 h 3922156"/>
                <a:gd name="connsiteX458" fmla="*/ 640419 w 1995089"/>
                <a:gd name="connsiteY458" fmla="*/ 2052958 h 3922156"/>
                <a:gd name="connsiteX459" fmla="*/ 639288 w 1995089"/>
                <a:gd name="connsiteY459" fmla="*/ 2053140 h 3922156"/>
                <a:gd name="connsiteX460" fmla="*/ 622877 w 1995089"/>
                <a:gd name="connsiteY460" fmla="*/ 2052232 h 3922156"/>
                <a:gd name="connsiteX461" fmla="*/ 604580 w 1995089"/>
                <a:gd name="connsiteY461" fmla="*/ 2056590 h 3922156"/>
                <a:gd name="connsiteX462" fmla="*/ 586094 w 1995089"/>
                <a:gd name="connsiteY462" fmla="*/ 2056045 h 3922156"/>
                <a:gd name="connsiteX463" fmla="*/ 549594 w 1995089"/>
                <a:gd name="connsiteY463" fmla="*/ 2055500 h 3922156"/>
                <a:gd name="connsiteX464" fmla="*/ 513000 w 1995089"/>
                <a:gd name="connsiteY464" fmla="*/ 2048600 h 3922156"/>
                <a:gd name="connsiteX465" fmla="*/ 447074 w 1995089"/>
                <a:gd name="connsiteY465" fmla="*/ 2017913 h 3922156"/>
                <a:gd name="connsiteX466" fmla="*/ 418591 w 1995089"/>
                <a:gd name="connsiteY466" fmla="*/ 1995578 h 3922156"/>
                <a:gd name="connsiteX467" fmla="*/ 392748 w 1995089"/>
                <a:gd name="connsiteY467" fmla="*/ 1971246 h 3922156"/>
                <a:gd name="connsiteX468" fmla="*/ 419628 w 1995089"/>
                <a:gd name="connsiteY468" fmla="*/ 1994307 h 3922156"/>
                <a:gd name="connsiteX469" fmla="*/ 448866 w 1995089"/>
                <a:gd name="connsiteY469" fmla="*/ 2015371 h 3922156"/>
                <a:gd name="connsiteX470" fmla="*/ 515452 w 1995089"/>
                <a:gd name="connsiteY470" fmla="*/ 2042789 h 3922156"/>
                <a:gd name="connsiteX471" fmla="*/ 585622 w 1995089"/>
                <a:gd name="connsiteY471" fmla="*/ 2046784 h 3922156"/>
                <a:gd name="connsiteX472" fmla="*/ 603448 w 1995089"/>
                <a:gd name="connsiteY472" fmla="*/ 2046603 h 3922156"/>
                <a:gd name="connsiteX473" fmla="*/ 620142 w 1995089"/>
                <a:gd name="connsiteY473" fmla="*/ 2041881 h 3922156"/>
                <a:gd name="connsiteX474" fmla="*/ 639571 w 1995089"/>
                <a:gd name="connsiteY474" fmla="*/ 2041700 h 3922156"/>
                <a:gd name="connsiteX475" fmla="*/ 655416 w 1995089"/>
                <a:gd name="connsiteY475" fmla="*/ 2036071 h 3922156"/>
                <a:gd name="connsiteX476" fmla="*/ 655416 w 1995089"/>
                <a:gd name="connsiteY476" fmla="*/ 2036434 h 3922156"/>
                <a:gd name="connsiteX477" fmla="*/ 736055 w 1995089"/>
                <a:gd name="connsiteY477" fmla="*/ 1999755 h 3922156"/>
                <a:gd name="connsiteX478" fmla="*/ 866775 w 1995089"/>
                <a:gd name="connsiteY478" fmla="*/ 1874100 h 3922156"/>
                <a:gd name="connsiteX479" fmla="*/ 887336 w 1995089"/>
                <a:gd name="connsiteY479" fmla="*/ 1792570 h 3922156"/>
                <a:gd name="connsiteX480" fmla="*/ 883941 w 1995089"/>
                <a:gd name="connsiteY480" fmla="*/ 1746267 h 3922156"/>
                <a:gd name="connsiteX481" fmla="*/ 878187 w 1995089"/>
                <a:gd name="connsiteY481" fmla="*/ 1704140 h 3922156"/>
                <a:gd name="connsiteX482" fmla="*/ 820938 w 1995089"/>
                <a:gd name="connsiteY482" fmla="*/ 1662377 h 3922156"/>
                <a:gd name="connsiteX483" fmla="*/ 772366 w 1995089"/>
                <a:gd name="connsiteY483" fmla="*/ 1676177 h 3922156"/>
                <a:gd name="connsiteX484" fmla="*/ 773026 w 1995089"/>
                <a:gd name="connsiteY484" fmla="*/ 1680716 h 3922156"/>
                <a:gd name="connsiteX485" fmla="*/ 774535 w 1995089"/>
                <a:gd name="connsiteY485" fmla="*/ 1698148 h 3922156"/>
                <a:gd name="connsiteX486" fmla="*/ 772555 w 1995089"/>
                <a:gd name="connsiteY486" fmla="*/ 1703596 h 3922156"/>
                <a:gd name="connsiteX487" fmla="*/ 771046 w 1995089"/>
                <a:gd name="connsiteY487" fmla="*/ 1708135 h 3922156"/>
                <a:gd name="connsiteX488" fmla="*/ 770574 w 1995089"/>
                <a:gd name="connsiteY488" fmla="*/ 1711222 h 3922156"/>
                <a:gd name="connsiteX489" fmla="*/ 766990 w 1995089"/>
                <a:gd name="connsiteY489" fmla="*/ 1725567 h 3922156"/>
                <a:gd name="connsiteX490" fmla="*/ 760577 w 1995089"/>
                <a:gd name="connsiteY490" fmla="*/ 1741728 h 3922156"/>
                <a:gd name="connsiteX491" fmla="*/ 742751 w 1995089"/>
                <a:gd name="connsiteY491" fmla="*/ 1778770 h 3922156"/>
                <a:gd name="connsiteX492" fmla="*/ 709930 w 1995089"/>
                <a:gd name="connsiteY492" fmla="*/ 1811092 h 3922156"/>
                <a:gd name="connsiteX493" fmla="*/ 703233 w 1995089"/>
                <a:gd name="connsiteY493" fmla="*/ 1815268 h 3922156"/>
                <a:gd name="connsiteX494" fmla="*/ 687011 w 1995089"/>
                <a:gd name="connsiteY494" fmla="*/ 1824710 h 3922156"/>
                <a:gd name="connsiteX495" fmla="*/ 662301 w 1995089"/>
                <a:gd name="connsiteY495" fmla="*/ 1827434 h 3922156"/>
                <a:gd name="connsiteX496" fmla="*/ 656076 w 1995089"/>
                <a:gd name="connsiteY496" fmla="*/ 1827252 h 3922156"/>
                <a:gd name="connsiteX497" fmla="*/ 635515 w 1995089"/>
                <a:gd name="connsiteY497" fmla="*/ 1827252 h 3922156"/>
                <a:gd name="connsiteX498" fmla="*/ 594582 w 1995089"/>
                <a:gd name="connsiteY498" fmla="*/ 1827252 h 3922156"/>
                <a:gd name="connsiteX499" fmla="*/ 589678 w 1995089"/>
                <a:gd name="connsiteY499" fmla="*/ 1827434 h 3922156"/>
                <a:gd name="connsiteX500" fmla="*/ 582699 w 1995089"/>
                <a:gd name="connsiteY500" fmla="*/ 1827979 h 3922156"/>
                <a:gd name="connsiteX501" fmla="*/ 576285 w 1995089"/>
                <a:gd name="connsiteY501" fmla="*/ 1827252 h 3922156"/>
                <a:gd name="connsiteX502" fmla="*/ 568740 w 1995089"/>
                <a:gd name="connsiteY502" fmla="*/ 1823984 h 3922156"/>
                <a:gd name="connsiteX503" fmla="*/ 564968 w 1995089"/>
                <a:gd name="connsiteY503" fmla="*/ 1822168 h 3922156"/>
                <a:gd name="connsiteX504" fmla="*/ 557611 w 1995089"/>
                <a:gd name="connsiteY504" fmla="*/ 1821805 h 3922156"/>
                <a:gd name="connsiteX505" fmla="*/ 539314 w 1995089"/>
                <a:gd name="connsiteY505" fmla="*/ 1814905 h 3922156"/>
                <a:gd name="connsiteX506" fmla="*/ 537993 w 1995089"/>
                <a:gd name="connsiteY506" fmla="*/ 1754257 h 3922156"/>
                <a:gd name="connsiteX507" fmla="*/ 544407 w 1995089"/>
                <a:gd name="connsiteY507" fmla="*/ 1745359 h 3922156"/>
                <a:gd name="connsiteX508" fmla="*/ 555347 w 1995089"/>
                <a:gd name="connsiteY508" fmla="*/ 1728109 h 3922156"/>
                <a:gd name="connsiteX509" fmla="*/ 548840 w 1995089"/>
                <a:gd name="connsiteY509" fmla="*/ 1727746 h 3922156"/>
                <a:gd name="connsiteX510" fmla="*/ 458203 w 1995089"/>
                <a:gd name="connsiteY510" fmla="*/ 1717214 h 3922156"/>
                <a:gd name="connsiteX511" fmla="*/ 447262 w 1995089"/>
                <a:gd name="connsiteY511" fmla="*/ 1717214 h 3922156"/>
                <a:gd name="connsiteX512" fmla="*/ 441226 w 1995089"/>
                <a:gd name="connsiteY512" fmla="*/ 1718122 h 3922156"/>
                <a:gd name="connsiteX513" fmla="*/ 421420 w 1995089"/>
                <a:gd name="connsiteY513" fmla="*/ 1725022 h 3922156"/>
                <a:gd name="connsiteX514" fmla="*/ 395106 w 1995089"/>
                <a:gd name="connsiteY514" fmla="*/ 1733012 h 3922156"/>
                <a:gd name="connsiteX515" fmla="*/ 395106 w 1995089"/>
                <a:gd name="connsiteY515" fmla="*/ 1734101 h 3922156"/>
                <a:gd name="connsiteX516" fmla="*/ 373791 w 1995089"/>
                <a:gd name="connsiteY516" fmla="*/ 1739367 h 3922156"/>
                <a:gd name="connsiteX517" fmla="*/ 279948 w 1995089"/>
                <a:gd name="connsiteY517" fmla="*/ 1841960 h 3922156"/>
                <a:gd name="connsiteX518" fmla="*/ 275326 w 1995089"/>
                <a:gd name="connsiteY518" fmla="*/ 2275577 h 3922156"/>
                <a:gd name="connsiteX519" fmla="*/ 353230 w 1995089"/>
                <a:gd name="connsiteY519" fmla="*/ 2523799 h 3922156"/>
                <a:gd name="connsiteX520" fmla="*/ 611465 w 1995089"/>
                <a:gd name="connsiteY520" fmla="*/ 2866442 h 3922156"/>
                <a:gd name="connsiteX521" fmla="*/ 671449 w 1995089"/>
                <a:gd name="connsiteY521" fmla="*/ 2929270 h 3922156"/>
                <a:gd name="connsiteX522" fmla="*/ 764349 w 1995089"/>
                <a:gd name="connsiteY522" fmla="*/ 3067635 h 3922156"/>
                <a:gd name="connsiteX523" fmla="*/ 688331 w 1995089"/>
                <a:gd name="connsiteY523" fmla="*/ 3455674 h 3922156"/>
                <a:gd name="connsiteX524" fmla="*/ 678806 w 1995089"/>
                <a:gd name="connsiteY524" fmla="*/ 3495803 h 3922156"/>
                <a:gd name="connsiteX525" fmla="*/ 555536 w 1995089"/>
                <a:gd name="connsiteY525" fmla="*/ 3922156 h 3922156"/>
                <a:gd name="connsiteX526" fmla="*/ 506964 w 1995089"/>
                <a:gd name="connsiteY526" fmla="*/ 3907448 h 3922156"/>
                <a:gd name="connsiteX527" fmla="*/ 629290 w 1995089"/>
                <a:gd name="connsiteY527" fmla="*/ 3484000 h 3922156"/>
                <a:gd name="connsiteX528" fmla="*/ 638910 w 1995089"/>
                <a:gd name="connsiteY528" fmla="*/ 3443689 h 3922156"/>
                <a:gd name="connsiteX529" fmla="*/ 713702 w 1995089"/>
                <a:gd name="connsiteY529" fmla="*/ 3071629 h 3922156"/>
                <a:gd name="connsiteX530" fmla="*/ 635515 w 1995089"/>
                <a:gd name="connsiteY530" fmla="*/ 2964678 h 3922156"/>
                <a:gd name="connsiteX531" fmla="*/ 573644 w 1995089"/>
                <a:gd name="connsiteY531" fmla="*/ 2899490 h 3922156"/>
                <a:gd name="connsiteX532" fmla="*/ 313147 w 1995089"/>
                <a:gd name="connsiteY532" fmla="*/ 2553941 h 3922156"/>
                <a:gd name="connsiteX533" fmla="*/ 224962 w 1995089"/>
                <a:gd name="connsiteY533" fmla="*/ 2271945 h 3922156"/>
                <a:gd name="connsiteX534" fmla="*/ 229584 w 1995089"/>
                <a:gd name="connsiteY534" fmla="*/ 1841416 h 3922156"/>
                <a:gd name="connsiteX535" fmla="*/ 340309 w 1995089"/>
                <a:gd name="connsiteY535" fmla="*/ 1695788 h 3922156"/>
                <a:gd name="connsiteX536" fmla="*/ 255237 w 1995089"/>
                <a:gd name="connsiteY536" fmla="*/ 1414700 h 3922156"/>
                <a:gd name="connsiteX537" fmla="*/ 219586 w 1995089"/>
                <a:gd name="connsiteY537" fmla="*/ 1337528 h 3922156"/>
                <a:gd name="connsiteX538" fmla="*/ 129138 w 1995089"/>
                <a:gd name="connsiteY538" fmla="*/ 1124170 h 3922156"/>
                <a:gd name="connsiteX539" fmla="*/ 61231 w 1995089"/>
                <a:gd name="connsiteY539" fmla="*/ 856156 h 3922156"/>
                <a:gd name="connsiteX540" fmla="*/ 36427 w 1995089"/>
                <a:gd name="connsiteY540" fmla="*/ 749204 h 3922156"/>
                <a:gd name="connsiteX541" fmla="*/ 30013 w 1995089"/>
                <a:gd name="connsiteY541" fmla="*/ 366794 h 3922156"/>
                <a:gd name="connsiteX542" fmla="*/ 103107 w 1995089"/>
                <a:gd name="connsiteY542" fmla="*/ 314862 h 3922156"/>
                <a:gd name="connsiteX543" fmla="*/ 306262 w 1995089"/>
                <a:gd name="connsiteY543" fmla="*/ 492993 h 3922156"/>
                <a:gd name="connsiteX544" fmla="*/ 311826 w 1995089"/>
                <a:gd name="connsiteY544" fmla="*/ 510607 h 3922156"/>
                <a:gd name="connsiteX545" fmla="*/ 340781 w 1995089"/>
                <a:gd name="connsiteY545" fmla="*/ 607390 h 3922156"/>
                <a:gd name="connsiteX546" fmla="*/ 402934 w 1995089"/>
                <a:gd name="connsiteY546" fmla="*/ 803134 h 3922156"/>
                <a:gd name="connsiteX547" fmla="*/ 550915 w 1995089"/>
                <a:gd name="connsiteY547" fmla="*/ 1096751 h 3922156"/>
                <a:gd name="connsiteX548" fmla="*/ 598544 w 1995089"/>
                <a:gd name="connsiteY548" fmla="*/ 1193715 h 3922156"/>
                <a:gd name="connsiteX549" fmla="*/ 683427 w 1995089"/>
                <a:gd name="connsiteY549" fmla="*/ 1363675 h 3922156"/>
                <a:gd name="connsiteX550" fmla="*/ 685219 w 1995089"/>
                <a:gd name="connsiteY550" fmla="*/ 1343701 h 3922156"/>
                <a:gd name="connsiteX551" fmla="*/ 628630 w 1995089"/>
                <a:gd name="connsiteY551" fmla="*/ 1153586 h 3922156"/>
                <a:gd name="connsiteX552" fmla="*/ 572230 w 1995089"/>
                <a:gd name="connsiteY552" fmla="*/ 966012 h 3922156"/>
                <a:gd name="connsiteX553" fmla="*/ 510548 w 1995089"/>
                <a:gd name="connsiteY553" fmla="*/ 597947 h 3922156"/>
                <a:gd name="connsiteX554" fmla="*/ 477820 w 1995089"/>
                <a:gd name="connsiteY554" fmla="*/ 198287 h 3922156"/>
                <a:gd name="connsiteX555" fmla="*/ 477349 w 1995089"/>
                <a:gd name="connsiteY555" fmla="*/ 192476 h 3922156"/>
                <a:gd name="connsiteX556" fmla="*/ 519036 w 1995089"/>
                <a:gd name="connsiteY556" fmla="*/ 45940 h 3922156"/>
                <a:gd name="connsiteX557" fmla="*/ 627781 w 1995089"/>
                <a:gd name="connsiteY557" fmla="*/ 0 h 392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</a:cxnLst>
              <a:rect l="l" t="t" r="r" b="b"/>
              <a:pathLst>
                <a:path w="1995089" h="3922156">
                  <a:moveTo>
                    <a:pt x="1002558" y="2049636"/>
                  </a:moveTo>
                  <a:cubicBezTo>
                    <a:pt x="1005013" y="2063226"/>
                    <a:pt x="1015477" y="2071690"/>
                    <a:pt x="1024827" y="2081048"/>
                  </a:cubicBezTo>
                  <a:cubicBezTo>
                    <a:pt x="1034855" y="2090624"/>
                    <a:pt x="1042656" y="2101556"/>
                    <a:pt x="1051344" y="2111565"/>
                  </a:cubicBezTo>
                  <a:cubicBezTo>
                    <a:pt x="1067605" y="2131612"/>
                    <a:pt x="1083658" y="2157463"/>
                    <a:pt x="1095010" y="2175963"/>
                  </a:cubicBezTo>
                  <a:cubicBezTo>
                    <a:pt x="1099468" y="2178866"/>
                    <a:pt x="1106815" y="2189554"/>
                    <a:pt x="1108156" y="2195793"/>
                  </a:cubicBezTo>
                  <a:cubicBezTo>
                    <a:pt x="1110611" y="2202683"/>
                    <a:pt x="1112178" y="2209383"/>
                    <a:pt x="1113727" y="2216056"/>
                  </a:cubicBezTo>
                  <a:cubicBezTo>
                    <a:pt x="1116617" y="2228968"/>
                    <a:pt x="1118846" y="2242558"/>
                    <a:pt x="1121527" y="2256149"/>
                  </a:cubicBezTo>
                  <a:cubicBezTo>
                    <a:pt x="1123094" y="2263744"/>
                    <a:pt x="1123094" y="2268410"/>
                    <a:pt x="1124870" y="2273103"/>
                  </a:cubicBezTo>
                  <a:cubicBezTo>
                    <a:pt x="1126646" y="2277985"/>
                    <a:pt x="1129327" y="2283329"/>
                    <a:pt x="1132444" y="2289134"/>
                  </a:cubicBezTo>
                  <a:cubicBezTo>
                    <a:pt x="1139356" y="2300283"/>
                    <a:pt x="1144928" y="2316532"/>
                    <a:pt x="1148044" y="2328115"/>
                  </a:cubicBezTo>
                  <a:cubicBezTo>
                    <a:pt x="1150046" y="2333676"/>
                    <a:pt x="1152275" y="2339698"/>
                    <a:pt x="1154277" y="2345503"/>
                  </a:cubicBezTo>
                  <a:lnTo>
                    <a:pt x="1154504" y="2345503"/>
                  </a:lnTo>
                  <a:cubicBezTo>
                    <a:pt x="1150046" y="2340810"/>
                    <a:pt x="1168537" y="2359744"/>
                    <a:pt x="1172768" y="2369998"/>
                  </a:cubicBezTo>
                  <a:cubicBezTo>
                    <a:pt x="1179906" y="2381581"/>
                    <a:pt x="1185252" y="2392268"/>
                    <a:pt x="1191485" y="2403417"/>
                  </a:cubicBezTo>
                  <a:cubicBezTo>
                    <a:pt x="1202401" y="2425254"/>
                    <a:pt x="1220230" y="2441530"/>
                    <a:pt x="1240949" y="2455771"/>
                  </a:cubicBezTo>
                  <a:cubicBezTo>
                    <a:pt x="1250978" y="2463122"/>
                    <a:pt x="1260780" y="2472264"/>
                    <a:pt x="1271018" y="2478503"/>
                  </a:cubicBezTo>
                  <a:cubicBezTo>
                    <a:pt x="1281708" y="2484281"/>
                    <a:pt x="1293966" y="2488512"/>
                    <a:pt x="1305770" y="2495647"/>
                  </a:cubicBezTo>
                  <a:cubicBezTo>
                    <a:pt x="1328056" y="2507013"/>
                    <a:pt x="1352780" y="2514147"/>
                    <a:pt x="1378409" y="2514147"/>
                  </a:cubicBezTo>
                  <a:cubicBezTo>
                    <a:pt x="1353006" y="2516154"/>
                    <a:pt x="1326942" y="2511244"/>
                    <a:pt x="1303106" y="2501235"/>
                  </a:cubicBezTo>
                  <a:cubicBezTo>
                    <a:pt x="1291528" y="2496108"/>
                    <a:pt x="1279271" y="2493205"/>
                    <a:pt x="1267014" y="2487861"/>
                  </a:cubicBezTo>
                  <a:cubicBezTo>
                    <a:pt x="1254982" y="2482056"/>
                    <a:pt x="1245633" y="2474054"/>
                    <a:pt x="1234490" y="2467354"/>
                  </a:cubicBezTo>
                  <a:cubicBezTo>
                    <a:pt x="1214659" y="2456449"/>
                    <a:pt x="1195054" y="2441069"/>
                    <a:pt x="1181021" y="2421700"/>
                  </a:cubicBezTo>
                  <a:cubicBezTo>
                    <a:pt x="1187480" y="2440390"/>
                    <a:pt x="1194166" y="2459352"/>
                    <a:pt x="1200173" y="2478042"/>
                  </a:cubicBezTo>
                  <a:cubicBezTo>
                    <a:pt x="1208861" y="2503676"/>
                    <a:pt x="1216208" y="2529744"/>
                    <a:pt x="1220230" y="2556464"/>
                  </a:cubicBezTo>
                  <a:lnTo>
                    <a:pt x="1224235" y="2596123"/>
                  </a:lnTo>
                  <a:cubicBezTo>
                    <a:pt x="1225123" y="2609062"/>
                    <a:pt x="1230921" y="2621974"/>
                    <a:pt x="1229145" y="2635564"/>
                  </a:cubicBezTo>
                  <a:cubicBezTo>
                    <a:pt x="1212204" y="2585001"/>
                    <a:pt x="1205518" y="2531752"/>
                    <a:pt x="1182135" y="2485176"/>
                  </a:cubicBezTo>
                  <a:cubicBezTo>
                    <a:pt x="1161625" y="2435942"/>
                    <a:pt x="1142699" y="2387603"/>
                    <a:pt x="1123982" y="2336144"/>
                  </a:cubicBezTo>
                  <a:cubicBezTo>
                    <a:pt x="1120187" y="2322093"/>
                    <a:pt x="1117523" y="2312978"/>
                    <a:pt x="1110837" y="2301151"/>
                  </a:cubicBezTo>
                  <a:cubicBezTo>
                    <a:pt x="1107720" y="2295156"/>
                    <a:pt x="1104377" y="2288673"/>
                    <a:pt x="1101923" y="2281105"/>
                  </a:cubicBezTo>
                  <a:cubicBezTo>
                    <a:pt x="1099241" y="2273320"/>
                    <a:pt x="1098806" y="2264395"/>
                    <a:pt x="1097918" y="2259051"/>
                  </a:cubicBezTo>
                  <a:cubicBezTo>
                    <a:pt x="1093687" y="2235668"/>
                    <a:pt x="1093008" y="2203361"/>
                    <a:pt x="1080751" y="2189092"/>
                  </a:cubicBezTo>
                  <a:cubicBezTo>
                    <a:pt x="1066056" y="2161695"/>
                    <a:pt x="1056253" y="2141215"/>
                    <a:pt x="1041106" y="2118483"/>
                  </a:cubicBezTo>
                  <a:cubicBezTo>
                    <a:pt x="1033967" y="2107551"/>
                    <a:pt x="1027961" y="2095534"/>
                    <a:pt x="1019934" y="2085497"/>
                  </a:cubicBezTo>
                  <a:cubicBezTo>
                    <a:pt x="1012134" y="2075243"/>
                    <a:pt x="1002332" y="2063443"/>
                    <a:pt x="1002558" y="2049636"/>
                  </a:cubicBezTo>
                  <a:close/>
                  <a:moveTo>
                    <a:pt x="760765" y="1681443"/>
                  </a:moveTo>
                  <a:cubicBezTo>
                    <a:pt x="754729" y="1684529"/>
                    <a:pt x="748976" y="1687616"/>
                    <a:pt x="742751" y="1690703"/>
                  </a:cubicBezTo>
                  <a:cubicBezTo>
                    <a:pt x="691727" y="1718485"/>
                    <a:pt x="629102" y="1732649"/>
                    <a:pt x="568929" y="1727746"/>
                  </a:cubicBezTo>
                  <a:cubicBezTo>
                    <a:pt x="565628" y="1736643"/>
                    <a:pt x="560723" y="1743725"/>
                    <a:pt x="555159" y="1751533"/>
                  </a:cubicBezTo>
                  <a:cubicBezTo>
                    <a:pt x="553084" y="1754257"/>
                    <a:pt x="551103" y="1757162"/>
                    <a:pt x="548840" y="1760249"/>
                  </a:cubicBezTo>
                  <a:cubicBezTo>
                    <a:pt x="541955" y="1770417"/>
                    <a:pt x="540634" y="1796565"/>
                    <a:pt x="548840" y="1804736"/>
                  </a:cubicBezTo>
                  <a:cubicBezTo>
                    <a:pt x="552235" y="1808186"/>
                    <a:pt x="553555" y="1807823"/>
                    <a:pt x="557800" y="1807823"/>
                  </a:cubicBezTo>
                  <a:cubicBezTo>
                    <a:pt x="560723" y="1807823"/>
                    <a:pt x="564024" y="1807642"/>
                    <a:pt x="568457" y="1808731"/>
                  </a:cubicBezTo>
                  <a:cubicBezTo>
                    <a:pt x="571570" y="1809457"/>
                    <a:pt x="574022" y="1810728"/>
                    <a:pt x="575814" y="1812000"/>
                  </a:cubicBezTo>
                  <a:cubicBezTo>
                    <a:pt x="577417" y="1812726"/>
                    <a:pt x="578549" y="1813634"/>
                    <a:pt x="579869" y="1813997"/>
                  </a:cubicBezTo>
                  <a:cubicBezTo>
                    <a:pt x="582038" y="1814542"/>
                    <a:pt x="585905" y="1814179"/>
                    <a:pt x="589206" y="1813997"/>
                  </a:cubicBezTo>
                  <a:cubicBezTo>
                    <a:pt x="599204" y="1813089"/>
                    <a:pt x="606843" y="1813452"/>
                    <a:pt x="615520" y="1813452"/>
                  </a:cubicBezTo>
                  <a:cubicBezTo>
                    <a:pt x="622405" y="1813452"/>
                    <a:pt x="629102" y="1813452"/>
                    <a:pt x="635987" y="1813452"/>
                  </a:cubicBezTo>
                  <a:lnTo>
                    <a:pt x="656453" y="1813452"/>
                  </a:lnTo>
                  <a:cubicBezTo>
                    <a:pt x="658528" y="1813452"/>
                    <a:pt x="660697" y="1813634"/>
                    <a:pt x="662961" y="1813634"/>
                  </a:cubicBezTo>
                  <a:cubicBezTo>
                    <a:pt x="670034" y="1813997"/>
                    <a:pt x="676731" y="1814179"/>
                    <a:pt x="682107" y="1812000"/>
                  </a:cubicBezTo>
                  <a:cubicBezTo>
                    <a:pt x="687011" y="1810002"/>
                    <a:pt x="691915" y="1806734"/>
                    <a:pt x="696631" y="1803647"/>
                  </a:cubicBezTo>
                  <a:cubicBezTo>
                    <a:pt x="699083" y="1801831"/>
                    <a:pt x="701253" y="1800378"/>
                    <a:pt x="703705" y="1798926"/>
                  </a:cubicBezTo>
                  <a:cubicBezTo>
                    <a:pt x="716626" y="1791118"/>
                    <a:pt x="723982" y="1782765"/>
                    <a:pt x="732471" y="1770417"/>
                  </a:cubicBezTo>
                  <a:cubicBezTo>
                    <a:pt x="739544" y="1760067"/>
                    <a:pt x="744072" y="1748446"/>
                    <a:pt x="748693" y="1736099"/>
                  </a:cubicBezTo>
                  <a:cubicBezTo>
                    <a:pt x="750768" y="1730651"/>
                    <a:pt x="752937" y="1725022"/>
                    <a:pt x="755389" y="1719393"/>
                  </a:cubicBezTo>
                  <a:cubicBezTo>
                    <a:pt x="757370" y="1715217"/>
                    <a:pt x="757653" y="1713764"/>
                    <a:pt x="758030" y="1709043"/>
                  </a:cubicBezTo>
                  <a:lnTo>
                    <a:pt x="758502" y="1705956"/>
                  </a:lnTo>
                  <a:cubicBezTo>
                    <a:pt x="758973" y="1702688"/>
                    <a:pt x="760294" y="1699782"/>
                    <a:pt x="761426" y="1697603"/>
                  </a:cubicBezTo>
                  <a:cubicBezTo>
                    <a:pt x="761897" y="1696695"/>
                    <a:pt x="762557" y="1695606"/>
                    <a:pt x="762557" y="1695243"/>
                  </a:cubicBezTo>
                  <a:cubicBezTo>
                    <a:pt x="763218" y="1690703"/>
                    <a:pt x="762274" y="1687798"/>
                    <a:pt x="761237" y="1683622"/>
                  </a:cubicBezTo>
                  <a:cubicBezTo>
                    <a:pt x="760954" y="1682895"/>
                    <a:pt x="760954" y="1681987"/>
                    <a:pt x="760765" y="1681443"/>
                  </a:cubicBezTo>
                  <a:close/>
                  <a:moveTo>
                    <a:pt x="627781" y="0"/>
                  </a:moveTo>
                  <a:cubicBezTo>
                    <a:pt x="680786" y="0"/>
                    <a:pt x="751428" y="21971"/>
                    <a:pt x="776327" y="84435"/>
                  </a:cubicBezTo>
                  <a:cubicBezTo>
                    <a:pt x="787456" y="112580"/>
                    <a:pt x="793964" y="174136"/>
                    <a:pt x="801792" y="258572"/>
                  </a:cubicBezTo>
                  <a:cubicBezTo>
                    <a:pt x="805942" y="302333"/>
                    <a:pt x="810469" y="351723"/>
                    <a:pt x="814714" y="364434"/>
                  </a:cubicBezTo>
                  <a:cubicBezTo>
                    <a:pt x="826880" y="400932"/>
                    <a:pt x="869699" y="597039"/>
                    <a:pt x="877244" y="662409"/>
                  </a:cubicBezTo>
                  <a:cubicBezTo>
                    <a:pt x="883092" y="711617"/>
                    <a:pt x="912518" y="791331"/>
                    <a:pt x="933833" y="849437"/>
                  </a:cubicBezTo>
                  <a:lnTo>
                    <a:pt x="944585" y="878672"/>
                  </a:lnTo>
                  <a:cubicBezTo>
                    <a:pt x="956186" y="910993"/>
                    <a:pt x="965052" y="949489"/>
                    <a:pt x="975332" y="994339"/>
                  </a:cubicBezTo>
                  <a:cubicBezTo>
                    <a:pt x="984669" y="1035740"/>
                    <a:pt x="995610" y="1082951"/>
                    <a:pt x="1011172" y="1137788"/>
                  </a:cubicBezTo>
                  <a:cubicBezTo>
                    <a:pt x="1014756" y="1150499"/>
                    <a:pt x="1018528" y="1162120"/>
                    <a:pt x="1022112" y="1172470"/>
                  </a:cubicBezTo>
                  <a:cubicBezTo>
                    <a:pt x="1014944" y="1089124"/>
                    <a:pt x="1005607" y="984352"/>
                    <a:pt x="1001551" y="941681"/>
                  </a:cubicBezTo>
                  <a:cubicBezTo>
                    <a:pt x="998439" y="908451"/>
                    <a:pt x="996270" y="852343"/>
                    <a:pt x="994006" y="793147"/>
                  </a:cubicBezTo>
                  <a:cubicBezTo>
                    <a:pt x="991082" y="720333"/>
                    <a:pt x="987970" y="637895"/>
                    <a:pt x="982877" y="608479"/>
                  </a:cubicBezTo>
                  <a:cubicBezTo>
                    <a:pt x="980236" y="592681"/>
                    <a:pt x="975992" y="558907"/>
                    <a:pt x="970805" y="517507"/>
                  </a:cubicBezTo>
                  <a:cubicBezTo>
                    <a:pt x="958544" y="419271"/>
                    <a:pt x="940058" y="270919"/>
                    <a:pt x="922515" y="217898"/>
                  </a:cubicBezTo>
                  <a:cubicBezTo>
                    <a:pt x="911103" y="183942"/>
                    <a:pt x="913838" y="150168"/>
                    <a:pt x="930249" y="120388"/>
                  </a:cubicBezTo>
                  <a:cubicBezTo>
                    <a:pt x="951659" y="81348"/>
                    <a:pt x="992214" y="55927"/>
                    <a:pt x="1022961" y="48301"/>
                  </a:cubicBezTo>
                  <a:cubicBezTo>
                    <a:pt x="1058140" y="39403"/>
                    <a:pt x="1115012" y="39403"/>
                    <a:pt x="1183579" y="90246"/>
                  </a:cubicBezTo>
                  <a:cubicBezTo>
                    <a:pt x="1227719" y="122749"/>
                    <a:pt x="1267425" y="256938"/>
                    <a:pt x="1316375" y="538388"/>
                  </a:cubicBezTo>
                  <a:cubicBezTo>
                    <a:pt x="1335332" y="647337"/>
                    <a:pt x="1361363" y="831279"/>
                    <a:pt x="1378151" y="1088943"/>
                  </a:cubicBezTo>
                  <a:cubicBezTo>
                    <a:pt x="1394562" y="1342249"/>
                    <a:pt x="1446529" y="1396178"/>
                    <a:pt x="1464732" y="1395815"/>
                  </a:cubicBezTo>
                  <a:cubicBezTo>
                    <a:pt x="1488405" y="1394363"/>
                    <a:pt x="1530092" y="1313014"/>
                    <a:pt x="1547918" y="1278332"/>
                  </a:cubicBezTo>
                  <a:lnTo>
                    <a:pt x="1556972" y="1260719"/>
                  </a:lnTo>
                  <a:cubicBezTo>
                    <a:pt x="1579702" y="1217139"/>
                    <a:pt x="1624973" y="1071874"/>
                    <a:pt x="1656569" y="960928"/>
                  </a:cubicBezTo>
                  <a:cubicBezTo>
                    <a:pt x="1675526" y="895014"/>
                    <a:pt x="1703820" y="742486"/>
                    <a:pt x="1722118" y="626274"/>
                  </a:cubicBezTo>
                  <a:cubicBezTo>
                    <a:pt x="1741264" y="504433"/>
                    <a:pt x="1770407" y="485367"/>
                    <a:pt x="1813037" y="470477"/>
                  </a:cubicBezTo>
                  <a:cubicBezTo>
                    <a:pt x="1861326" y="453227"/>
                    <a:pt x="1955830" y="481190"/>
                    <a:pt x="1982993" y="544562"/>
                  </a:cubicBezTo>
                  <a:cubicBezTo>
                    <a:pt x="2011947" y="611747"/>
                    <a:pt x="1981012" y="882485"/>
                    <a:pt x="1971864" y="962744"/>
                  </a:cubicBezTo>
                  <a:cubicBezTo>
                    <a:pt x="1961112" y="1046634"/>
                    <a:pt x="1932440" y="1162665"/>
                    <a:pt x="1906786" y="1265258"/>
                  </a:cubicBezTo>
                  <a:cubicBezTo>
                    <a:pt x="1886508" y="1346788"/>
                    <a:pt x="1867174" y="1423597"/>
                    <a:pt x="1863118" y="1462637"/>
                  </a:cubicBezTo>
                  <a:cubicBezTo>
                    <a:pt x="1853498" y="1554517"/>
                    <a:pt x="1839917" y="1723751"/>
                    <a:pt x="1858214" y="1823802"/>
                  </a:cubicBezTo>
                  <a:cubicBezTo>
                    <a:pt x="1877171" y="1926941"/>
                    <a:pt x="1892073" y="2202763"/>
                    <a:pt x="1882264" y="2354202"/>
                  </a:cubicBezTo>
                  <a:cubicBezTo>
                    <a:pt x="1872078" y="2514538"/>
                    <a:pt x="1795589" y="2742241"/>
                    <a:pt x="1739283" y="2899490"/>
                  </a:cubicBezTo>
                  <a:cubicBezTo>
                    <a:pt x="1688636" y="3040397"/>
                    <a:pt x="1680430" y="3252847"/>
                    <a:pt x="1674866" y="3393755"/>
                  </a:cubicBezTo>
                  <a:cubicBezTo>
                    <a:pt x="1673074" y="3434066"/>
                    <a:pt x="1671753" y="3469474"/>
                    <a:pt x="1669773" y="3497256"/>
                  </a:cubicBezTo>
                  <a:cubicBezTo>
                    <a:pt x="1660341" y="3623818"/>
                    <a:pt x="1632047" y="3913077"/>
                    <a:pt x="1631858" y="3915982"/>
                  </a:cubicBezTo>
                  <a:lnTo>
                    <a:pt x="1581305" y="3911080"/>
                  </a:lnTo>
                  <a:cubicBezTo>
                    <a:pt x="1581494" y="3908174"/>
                    <a:pt x="1609600" y="3619642"/>
                    <a:pt x="1618937" y="3493806"/>
                  </a:cubicBezTo>
                  <a:cubicBezTo>
                    <a:pt x="1620918" y="3466569"/>
                    <a:pt x="1622238" y="3431523"/>
                    <a:pt x="1623841" y="3391939"/>
                  </a:cubicBezTo>
                  <a:cubicBezTo>
                    <a:pt x="1629406" y="3247945"/>
                    <a:pt x="1637894" y="3030774"/>
                    <a:pt x="1691088" y="2882603"/>
                  </a:cubicBezTo>
                  <a:cubicBezTo>
                    <a:pt x="1746356" y="2728259"/>
                    <a:pt x="1821242" y="2505096"/>
                    <a:pt x="1831240" y="2351296"/>
                  </a:cubicBezTo>
                  <a:cubicBezTo>
                    <a:pt x="1837748" y="2253242"/>
                    <a:pt x="1833504" y="2102893"/>
                    <a:pt x="1824544" y="1982868"/>
                  </a:cubicBezTo>
                  <a:lnTo>
                    <a:pt x="1685335" y="1979962"/>
                  </a:lnTo>
                  <a:cubicBezTo>
                    <a:pt x="1672225" y="1979599"/>
                    <a:pt x="1660341" y="1979054"/>
                    <a:pt x="1647703" y="1979599"/>
                  </a:cubicBezTo>
                  <a:cubicBezTo>
                    <a:pt x="1635914" y="1980507"/>
                    <a:pt x="1618277" y="1979418"/>
                    <a:pt x="1606865" y="1972336"/>
                  </a:cubicBezTo>
                  <a:cubicBezTo>
                    <a:pt x="1601300" y="1969612"/>
                    <a:pt x="1597528" y="1968341"/>
                    <a:pt x="1591963" y="1968341"/>
                  </a:cubicBezTo>
                  <a:cubicBezTo>
                    <a:pt x="1584418" y="1968341"/>
                    <a:pt x="1577250" y="1966344"/>
                    <a:pt x="1571497" y="1964709"/>
                  </a:cubicBezTo>
                  <a:cubicBezTo>
                    <a:pt x="1560839" y="1961623"/>
                    <a:pt x="1547635" y="1963257"/>
                    <a:pt x="1534714" y="1962530"/>
                  </a:cubicBezTo>
                  <a:cubicBezTo>
                    <a:pt x="1522264" y="1964165"/>
                    <a:pt x="1506702" y="1957809"/>
                    <a:pt x="1496422" y="1953088"/>
                  </a:cubicBezTo>
                  <a:cubicBezTo>
                    <a:pt x="1490197" y="1950183"/>
                    <a:pt x="1488122" y="1951636"/>
                    <a:pt x="1479917" y="1952362"/>
                  </a:cubicBezTo>
                  <a:cubicBezTo>
                    <a:pt x="1471240" y="1952725"/>
                    <a:pt x="1466335" y="1949638"/>
                    <a:pt x="1459828" y="1948186"/>
                  </a:cubicBezTo>
                  <a:lnTo>
                    <a:pt x="1423328" y="1938199"/>
                  </a:lnTo>
                  <a:cubicBezTo>
                    <a:pt x="1410407" y="1934930"/>
                    <a:pt x="1399466" y="1930209"/>
                    <a:pt x="1386356" y="1931117"/>
                  </a:cubicBezTo>
                  <a:cubicBezTo>
                    <a:pt x="1360703" y="1923309"/>
                    <a:pt x="1338444" y="1912232"/>
                    <a:pt x="1313922" y="1904969"/>
                  </a:cubicBezTo>
                  <a:lnTo>
                    <a:pt x="1277140" y="1894982"/>
                  </a:lnTo>
                  <a:cubicBezTo>
                    <a:pt x="1270915" y="1892803"/>
                    <a:pt x="1266482" y="1887901"/>
                    <a:pt x="1260257" y="1886629"/>
                  </a:cubicBezTo>
                  <a:cubicBezTo>
                    <a:pt x="1254410" y="1885358"/>
                    <a:pt x="1246676" y="1886811"/>
                    <a:pt x="1242903" y="1880819"/>
                  </a:cubicBezTo>
                  <a:cubicBezTo>
                    <a:pt x="1246864" y="1886629"/>
                    <a:pt x="1254221" y="1884814"/>
                    <a:pt x="1260446" y="1885722"/>
                  </a:cubicBezTo>
                  <a:cubicBezTo>
                    <a:pt x="1267142" y="1886811"/>
                    <a:pt x="1272047" y="1891714"/>
                    <a:pt x="1277800" y="1893530"/>
                  </a:cubicBezTo>
                  <a:lnTo>
                    <a:pt x="1315054" y="1901882"/>
                  </a:lnTo>
                  <a:cubicBezTo>
                    <a:pt x="1339576" y="1908238"/>
                    <a:pt x="1363815" y="1918406"/>
                    <a:pt x="1386828" y="1924943"/>
                  </a:cubicBezTo>
                  <a:cubicBezTo>
                    <a:pt x="1392392" y="1925125"/>
                    <a:pt x="1399938" y="1924217"/>
                    <a:pt x="1406351" y="1926214"/>
                  </a:cubicBezTo>
                  <a:lnTo>
                    <a:pt x="1424648" y="1930391"/>
                  </a:lnTo>
                  <a:lnTo>
                    <a:pt x="1462091" y="1939106"/>
                  </a:lnTo>
                  <a:cubicBezTo>
                    <a:pt x="1468127" y="1940196"/>
                    <a:pt x="1475201" y="1943101"/>
                    <a:pt x="1479257" y="1942193"/>
                  </a:cubicBezTo>
                  <a:cubicBezTo>
                    <a:pt x="1481897" y="1942012"/>
                    <a:pt x="1485293" y="1941104"/>
                    <a:pt x="1489065" y="1940922"/>
                  </a:cubicBezTo>
                  <a:cubicBezTo>
                    <a:pt x="1493310" y="1940378"/>
                    <a:pt x="1497742" y="1942012"/>
                    <a:pt x="1500383" y="1942920"/>
                  </a:cubicBezTo>
                  <a:cubicBezTo>
                    <a:pt x="1513587" y="1947641"/>
                    <a:pt x="1522264" y="1951636"/>
                    <a:pt x="1535657" y="1950001"/>
                  </a:cubicBezTo>
                  <a:cubicBezTo>
                    <a:pt x="1547824" y="1950546"/>
                    <a:pt x="1560556" y="1948004"/>
                    <a:pt x="1574798" y="1951091"/>
                  </a:cubicBezTo>
                  <a:cubicBezTo>
                    <a:pt x="1581305" y="1952725"/>
                    <a:pt x="1586870" y="1953815"/>
                    <a:pt x="1591963" y="1953633"/>
                  </a:cubicBezTo>
                  <a:cubicBezTo>
                    <a:pt x="1599131" y="1953088"/>
                    <a:pt x="1607808" y="1955630"/>
                    <a:pt x="1613561" y="1958354"/>
                  </a:cubicBezTo>
                  <a:cubicBezTo>
                    <a:pt x="1624690" y="1963802"/>
                    <a:pt x="1633650" y="1963438"/>
                    <a:pt x="1647043" y="1962530"/>
                  </a:cubicBezTo>
                  <a:cubicBezTo>
                    <a:pt x="1659681" y="1961259"/>
                    <a:pt x="1673074" y="1961441"/>
                    <a:pt x="1685523" y="1960896"/>
                  </a:cubicBezTo>
                  <a:lnTo>
                    <a:pt x="1823034" y="1957991"/>
                  </a:lnTo>
                  <a:cubicBezTo>
                    <a:pt x="1818979" y="1906785"/>
                    <a:pt x="1813886" y="1862661"/>
                    <a:pt x="1808510" y="1833245"/>
                  </a:cubicBezTo>
                  <a:cubicBezTo>
                    <a:pt x="1797381" y="1772052"/>
                    <a:pt x="1797381" y="1688343"/>
                    <a:pt x="1801154" y="1610081"/>
                  </a:cubicBezTo>
                  <a:cubicBezTo>
                    <a:pt x="1786063" y="1609718"/>
                    <a:pt x="1769086" y="1611171"/>
                    <a:pt x="1750789" y="1606994"/>
                  </a:cubicBezTo>
                  <a:cubicBezTo>
                    <a:pt x="1729663" y="1601365"/>
                    <a:pt x="1717590" y="1585931"/>
                    <a:pt x="1704292" y="1577578"/>
                  </a:cubicBezTo>
                  <a:lnTo>
                    <a:pt x="1658549" y="1551430"/>
                  </a:lnTo>
                  <a:cubicBezTo>
                    <a:pt x="1643930" y="1542351"/>
                    <a:pt x="1629406" y="1532183"/>
                    <a:pt x="1611392" y="1531456"/>
                  </a:cubicBezTo>
                  <a:cubicBezTo>
                    <a:pt x="1629406" y="1529822"/>
                    <a:pt x="1646383" y="1538538"/>
                    <a:pt x="1661945" y="1545983"/>
                  </a:cubicBezTo>
                  <a:lnTo>
                    <a:pt x="1710517" y="1566138"/>
                  </a:lnTo>
                  <a:cubicBezTo>
                    <a:pt x="1727399" y="1574673"/>
                    <a:pt x="1740603" y="1586657"/>
                    <a:pt x="1754656" y="1587928"/>
                  </a:cubicBezTo>
                  <a:cubicBezTo>
                    <a:pt x="1768615" y="1589744"/>
                    <a:pt x="1784460" y="1586294"/>
                    <a:pt x="1802285" y="1584841"/>
                  </a:cubicBezTo>
                  <a:cubicBezTo>
                    <a:pt x="1805209" y="1536722"/>
                    <a:pt x="1809170" y="1492053"/>
                    <a:pt x="1812754" y="1457734"/>
                  </a:cubicBezTo>
                  <a:cubicBezTo>
                    <a:pt x="1817187" y="1415063"/>
                    <a:pt x="1835956" y="1340070"/>
                    <a:pt x="1857554" y="1253092"/>
                  </a:cubicBezTo>
                  <a:cubicBezTo>
                    <a:pt x="1882736" y="1152315"/>
                    <a:pt x="1911219" y="1037737"/>
                    <a:pt x="1921499" y="956570"/>
                  </a:cubicBezTo>
                  <a:cubicBezTo>
                    <a:pt x="1946021" y="760644"/>
                    <a:pt x="1952718" y="598855"/>
                    <a:pt x="1937533" y="563628"/>
                  </a:cubicBezTo>
                  <a:cubicBezTo>
                    <a:pt x="1922348" y="528220"/>
                    <a:pt x="1856894" y="508428"/>
                    <a:pt x="1834824" y="516236"/>
                  </a:cubicBezTo>
                  <a:cubicBezTo>
                    <a:pt x="1807001" y="526041"/>
                    <a:pt x="1789364" y="532215"/>
                    <a:pt x="1773519" y="633174"/>
                  </a:cubicBezTo>
                  <a:cubicBezTo>
                    <a:pt x="1763050" y="698907"/>
                    <a:pt x="1749752" y="775534"/>
                    <a:pt x="1736359" y="842719"/>
                  </a:cubicBezTo>
                  <a:cubicBezTo>
                    <a:pt x="1738623" y="843990"/>
                    <a:pt x="1740132" y="845079"/>
                    <a:pt x="1740603" y="845079"/>
                  </a:cubicBezTo>
                  <a:cubicBezTo>
                    <a:pt x="1742112" y="846351"/>
                    <a:pt x="1748809" y="844535"/>
                    <a:pt x="1758617" y="845987"/>
                  </a:cubicBezTo>
                  <a:lnTo>
                    <a:pt x="1796249" y="858335"/>
                  </a:lnTo>
                  <a:cubicBezTo>
                    <a:pt x="1804738" y="860332"/>
                    <a:pt x="1809170" y="869048"/>
                    <a:pt x="1812566" y="870682"/>
                  </a:cubicBezTo>
                  <a:lnTo>
                    <a:pt x="1828599" y="879398"/>
                  </a:lnTo>
                  <a:cubicBezTo>
                    <a:pt x="1839068" y="884483"/>
                    <a:pt x="1853121" y="879943"/>
                    <a:pt x="1865571" y="884483"/>
                  </a:cubicBezTo>
                  <a:lnTo>
                    <a:pt x="1865759" y="884483"/>
                  </a:lnTo>
                  <a:lnTo>
                    <a:pt x="1865759" y="884664"/>
                  </a:lnTo>
                  <a:lnTo>
                    <a:pt x="1866231" y="888659"/>
                  </a:lnTo>
                  <a:lnTo>
                    <a:pt x="1865099" y="885209"/>
                  </a:lnTo>
                  <a:cubicBezTo>
                    <a:pt x="1852649" y="882667"/>
                    <a:pt x="1840388" y="889567"/>
                    <a:pt x="1826336" y="885935"/>
                  </a:cubicBezTo>
                  <a:lnTo>
                    <a:pt x="1807378" y="879398"/>
                  </a:lnTo>
                  <a:cubicBezTo>
                    <a:pt x="1799362" y="875403"/>
                    <a:pt x="1797192" y="870682"/>
                    <a:pt x="1792288" y="870864"/>
                  </a:cubicBezTo>
                  <a:lnTo>
                    <a:pt x="1755694" y="864872"/>
                  </a:lnTo>
                  <a:cubicBezTo>
                    <a:pt x="1752864" y="864327"/>
                    <a:pt x="1746828" y="867959"/>
                    <a:pt x="1735699" y="866688"/>
                  </a:cubicBezTo>
                  <a:cubicBezTo>
                    <a:pt x="1734096" y="866143"/>
                    <a:pt x="1732964" y="865961"/>
                    <a:pt x="1731643" y="865598"/>
                  </a:cubicBezTo>
                  <a:cubicBezTo>
                    <a:pt x="1722495" y="909359"/>
                    <a:pt x="1713818" y="947673"/>
                    <a:pt x="1706461" y="973639"/>
                  </a:cubicBezTo>
                  <a:cubicBezTo>
                    <a:pt x="1700519" y="994158"/>
                    <a:pt x="1682694" y="1056440"/>
                    <a:pt x="1662133" y="1121083"/>
                  </a:cubicBezTo>
                  <a:cubicBezTo>
                    <a:pt x="1663737" y="1128164"/>
                    <a:pt x="1672414" y="1137062"/>
                    <a:pt x="1682882" y="1144144"/>
                  </a:cubicBezTo>
                  <a:lnTo>
                    <a:pt x="1720326" y="1167023"/>
                  </a:lnTo>
                  <a:cubicBezTo>
                    <a:pt x="1734378" y="1174468"/>
                    <a:pt x="1745036" y="1183910"/>
                    <a:pt x="1759089" y="1188631"/>
                  </a:cubicBezTo>
                  <a:lnTo>
                    <a:pt x="1779838" y="1197165"/>
                  </a:lnTo>
                  <a:cubicBezTo>
                    <a:pt x="1786723" y="1199707"/>
                    <a:pt x="1792288" y="1205881"/>
                    <a:pt x="1800022" y="1205336"/>
                  </a:cubicBezTo>
                  <a:cubicBezTo>
                    <a:pt x="1792288" y="1206971"/>
                    <a:pt x="1785403" y="1201523"/>
                    <a:pt x="1778424" y="1200071"/>
                  </a:cubicBezTo>
                  <a:lnTo>
                    <a:pt x="1756826" y="1194623"/>
                  </a:lnTo>
                  <a:cubicBezTo>
                    <a:pt x="1741924" y="1191899"/>
                    <a:pt x="1727871" y="1183184"/>
                    <a:pt x="1714950" y="1178462"/>
                  </a:cubicBezTo>
                  <a:lnTo>
                    <a:pt x="1672885" y="1160486"/>
                  </a:lnTo>
                  <a:cubicBezTo>
                    <a:pt x="1667038" y="1157217"/>
                    <a:pt x="1659964" y="1153404"/>
                    <a:pt x="1653456" y="1148320"/>
                  </a:cubicBezTo>
                  <a:cubicBezTo>
                    <a:pt x="1635442" y="1203702"/>
                    <a:pt x="1616485" y="1256906"/>
                    <a:pt x="1602904" y="1283053"/>
                  </a:cubicBezTo>
                  <a:lnTo>
                    <a:pt x="1593944" y="1300485"/>
                  </a:lnTo>
                  <a:cubicBezTo>
                    <a:pt x="1552728" y="1380744"/>
                    <a:pt x="1517360" y="1442845"/>
                    <a:pt x="1468599" y="1445387"/>
                  </a:cubicBezTo>
                  <a:cubicBezTo>
                    <a:pt x="1435777" y="1447384"/>
                    <a:pt x="1385696" y="1423779"/>
                    <a:pt x="1353629" y="1282872"/>
                  </a:cubicBezTo>
                  <a:cubicBezTo>
                    <a:pt x="1344669" y="1286140"/>
                    <a:pt x="1334672" y="1291224"/>
                    <a:pt x="1323260" y="1294311"/>
                  </a:cubicBezTo>
                  <a:lnTo>
                    <a:pt x="1297889" y="1300122"/>
                  </a:lnTo>
                  <a:cubicBezTo>
                    <a:pt x="1288269" y="1302119"/>
                    <a:pt x="1279403" y="1301030"/>
                    <a:pt x="1271575" y="1300848"/>
                  </a:cubicBezTo>
                  <a:cubicBezTo>
                    <a:pt x="1264218" y="1300122"/>
                    <a:pt x="1256862" y="1302664"/>
                    <a:pt x="1247525" y="1303209"/>
                  </a:cubicBezTo>
                  <a:cubicBezTo>
                    <a:pt x="1238848" y="1303935"/>
                    <a:pt x="1230360" y="1303572"/>
                    <a:pt x="1222154" y="1303027"/>
                  </a:cubicBezTo>
                  <a:cubicBezTo>
                    <a:pt x="1206120" y="1301938"/>
                    <a:pt x="1188766" y="1304661"/>
                    <a:pt x="1172733" y="1299032"/>
                  </a:cubicBezTo>
                  <a:lnTo>
                    <a:pt x="1172450" y="1299032"/>
                  </a:lnTo>
                  <a:lnTo>
                    <a:pt x="1172450" y="1298851"/>
                  </a:lnTo>
                  <a:lnTo>
                    <a:pt x="1171790" y="1294856"/>
                  </a:lnTo>
                  <a:lnTo>
                    <a:pt x="1172922" y="1298669"/>
                  </a:lnTo>
                  <a:cubicBezTo>
                    <a:pt x="1189144" y="1302119"/>
                    <a:pt x="1205177" y="1297580"/>
                    <a:pt x="1222154" y="1296309"/>
                  </a:cubicBezTo>
                  <a:cubicBezTo>
                    <a:pt x="1230360" y="1295946"/>
                    <a:pt x="1238376" y="1295219"/>
                    <a:pt x="1246204" y="1293767"/>
                  </a:cubicBezTo>
                  <a:cubicBezTo>
                    <a:pt x="1253089" y="1292677"/>
                    <a:pt x="1261578" y="1288682"/>
                    <a:pt x="1270915" y="1288138"/>
                  </a:cubicBezTo>
                  <a:cubicBezTo>
                    <a:pt x="1279875" y="1287230"/>
                    <a:pt x="1287420" y="1287230"/>
                    <a:pt x="1294116" y="1284869"/>
                  </a:cubicBezTo>
                  <a:lnTo>
                    <a:pt x="1316375" y="1276516"/>
                  </a:lnTo>
                  <a:cubicBezTo>
                    <a:pt x="1326655" y="1272703"/>
                    <a:pt x="1335992" y="1265258"/>
                    <a:pt x="1348725" y="1259448"/>
                  </a:cubicBezTo>
                  <a:cubicBezTo>
                    <a:pt x="1340048" y="1214416"/>
                    <a:pt x="1332880" y="1159578"/>
                    <a:pt x="1328447" y="1091485"/>
                  </a:cubicBezTo>
                  <a:cubicBezTo>
                    <a:pt x="1311942" y="835819"/>
                    <a:pt x="1286100" y="653874"/>
                    <a:pt x="1267331" y="546196"/>
                  </a:cubicBezTo>
                  <a:cubicBezTo>
                    <a:pt x="1209422" y="214266"/>
                    <a:pt x="1171790" y="143268"/>
                    <a:pt x="1154436" y="130375"/>
                  </a:cubicBezTo>
                  <a:cubicBezTo>
                    <a:pt x="1112088" y="98962"/>
                    <a:pt x="1072476" y="87704"/>
                    <a:pt x="1036354" y="96601"/>
                  </a:cubicBezTo>
                  <a:cubicBezTo>
                    <a:pt x="1020697" y="100778"/>
                    <a:pt x="990705" y="116938"/>
                    <a:pt x="975709" y="143994"/>
                  </a:cubicBezTo>
                  <a:cubicBezTo>
                    <a:pt x="965900" y="161607"/>
                    <a:pt x="964580" y="180310"/>
                    <a:pt x="971465" y="201011"/>
                  </a:cubicBezTo>
                  <a:cubicBezTo>
                    <a:pt x="988913" y="253488"/>
                    <a:pt x="1005607" y="378779"/>
                    <a:pt x="1018245" y="481009"/>
                  </a:cubicBezTo>
                  <a:cubicBezTo>
                    <a:pt x="1030789" y="475380"/>
                    <a:pt x="1043710" y="476106"/>
                    <a:pt x="1052198" y="474835"/>
                  </a:cubicBezTo>
                  <a:cubicBezTo>
                    <a:pt x="1063328" y="473383"/>
                    <a:pt x="1078041" y="465393"/>
                    <a:pt x="1093603" y="466664"/>
                  </a:cubicBezTo>
                  <a:lnTo>
                    <a:pt x="1176506" y="473201"/>
                  </a:lnTo>
                  <a:lnTo>
                    <a:pt x="1094263" y="479375"/>
                  </a:lnTo>
                  <a:cubicBezTo>
                    <a:pt x="1081813" y="480101"/>
                    <a:pt x="1072193" y="488090"/>
                    <a:pt x="1056631" y="493175"/>
                  </a:cubicBezTo>
                  <a:cubicBezTo>
                    <a:pt x="1041258" y="497170"/>
                    <a:pt x="1029657" y="499349"/>
                    <a:pt x="1024564" y="506249"/>
                  </a:cubicBezTo>
                  <a:lnTo>
                    <a:pt x="1021169" y="502435"/>
                  </a:lnTo>
                  <a:cubicBezTo>
                    <a:pt x="1021452" y="504796"/>
                    <a:pt x="1021829" y="507701"/>
                    <a:pt x="1022112" y="510244"/>
                  </a:cubicBezTo>
                  <a:cubicBezTo>
                    <a:pt x="1027205" y="550555"/>
                    <a:pt x="1031166" y="583057"/>
                    <a:pt x="1033901" y="598673"/>
                  </a:cubicBezTo>
                  <a:cubicBezTo>
                    <a:pt x="1039655" y="631358"/>
                    <a:pt x="1042767" y="711980"/>
                    <a:pt x="1045691" y="790242"/>
                  </a:cubicBezTo>
                  <a:cubicBezTo>
                    <a:pt x="1047294" y="832732"/>
                    <a:pt x="1048992" y="873406"/>
                    <a:pt x="1050784" y="904820"/>
                  </a:cubicBezTo>
                  <a:cubicBezTo>
                    <a:pt x="1055311" y="904457"/>
                    <a:pt x="1059272" y="904457"/>
                    <a:pt x="1063328" y="904820"/>
                  </a:cubicBezTo>
                  <a:cubicBezTo>
                    <a:pt x="1072193" y="905364"/>
                    <a:pt x="1081153" y="906454"/>
                    <a:pt x="1089359" y="907362"/>
                  </a:cubicBezTo>
                  <a:cubicBezTo>
                    <a:pt x="1104732" y="909177"/>
                    <a:pt x="1121709" y="906454"/>
                    <a:pt x="1139534" y="906272"/>
                  </a:cubicBezTo>
                  <a:cubicBezTo>
                    <a:pt x="1154908" y="906817"/>
                    <a:pt x="1171601" y="899554"/>
                    <a:pt x="1188484" y="897375"/>
                  </a:cubicBezTo>
                  <a:lnTo>
                    <a:pt x="1213666" y="891564"/>
                  </a:lnTo>
                  <a:cubicBezTo>
                    <a:pt x="1221682" y="890293"/>
                    <a:pt x="1229228" y="884483"/>
                    <a:pt x="1237999" y="883938"/>
                  </a:cubicBezTo>
                  <a:cubicBezTo>
                    <a:pt x="1229511" y="885572"/>
                    <a:pt x="1223286" y="892109"/>
                    <a:pt x="1214609" y="894651"/>
                  </a:cubicBezTo>
                  <a:cubicBezTo>
                    <a:pt x="1206309" y="897375"/>
                    <a:pt x="1198575" y="900462"/>
                    <a:pt x="1190747" y="903367"/>
                  </a:cubicBezTo>
                  <a:cubicBezTo>
                    <a:pt x="1174242" y="907543"/>
                    <a:pt x="1159529" y="916804"/>
                    <a:pt x="1140572" y="918983"/>
                  </a:cubicBezTo>
                  <a:cubicBezTo>
                    <a:pt x="1124350" y="920980"/>
                    <a:pt x="1107656" y="926065"/>
                    <a:pt x="1088698" y="926428"/>
                  </a:cubicBezTo>
                  <a:cubicBezTo>
                    <a:pt x="1080021" y="926609"/>
                    <a:pt x="1071533" y="926609"/>
                    <a:pt x="1063516" y="926972"/>
                  </a:cubicBezTo>
                  <a:cubicBezTo>
                    <a:pt x="1059744" y="927517"/>
                    <a:pt x="1056160" y="927699"/>
                    <a:pt x="1052859" y="928425"/>
                  </a:cubicBezTo>
                  <a:cubicBezTo>
                    <a:pt x="1053047" y="930604"/>
                    <a:pt x="1053236" y="933691"/>
                    <a:pt x="1053519" y="935870"/>
                  </a:cubicBezTo>
                  <a:cubicBezTo>
                    <a:pt x="1060592" y="1011589"/>
                    <a:pt x="1084266" y="1283235"/>
                    <a:pt x="1084266" y="1283235"/>
                  </a:cubicBezTo>
                  <a:lnTo>
                    <a:pt x="1088887" y="1336983"/>
                  </a:lnTo>
                  <a:lnTo>
                    <a:pt x="1044559" y="1306477"/>
                  </a:lnTo>
                  <a:cubicBezTo>
                    <a:pt x="1039938" y="1303209"/>
                    <a:pt x="1023621" y="1290135"/>
                    <a:pt x="1004286" y="1254545"/>
                  </a:cubicBezTo>
                  <a:cubicBezTo>
                    <a:pt x="1003815" y="1254727"/>
                    <a:pt x="1003626" y="1254908"/>
                    <a:pt x="1003343" y="1255090"/>
                  </a:cubicBezTo>
                  <a:cubicBezTo>
                    <a:pt x="995138" y="1260900"/>
                    <a:pt x="985329" y="1266166"/>
                    <a:pt x="978633" y="1270343"/>
                  </a:cubicBezTo>
                  <a:cubicBezTo>
                    <a:pt x="961939" y="1282327"/>
                    <a:pt x="942793" y="1290861"/>
                    <a:pt x="924307" y="1296672"/>
                  </a:cubicBezTo>
                  <a:cubicBezTo>
                    <a:pt x="905539" y="1302846"/>
                    <a:pt x="886393" y="1307930"/>
                    <a:pt x="865926" y="1308111"/>
                  </a:cubicBezTo>
                  <a:cubicBezTo>
                    <a:pt x="854797" y="1306477"/>
                    <a:pt x="848573" y="1305388"/>
                    <a:pt x="838481" y="1310835"/>
                  </a:cubicBezTo>
                  <a:cubicBezTo>
                    <a:pt x="828012" y="1312833"/>
                    <a:pt x="818863" y="1307930"/>
                    <a:pt x="809338" y="1310290"/>
                  </a:cubicBezTo>
                  <a:lnTo>
                    <a:pt x="808394" y="1313922"/>
                  </a:lnTo>
                  <a:lnTo>
                    <a:pt x="809055" y="1309927"/>
                  </a:lnTo>
                  <a:lnTo>
                    <a:pt x="809338" y="1309746"/>
                  </a:lnTo>
                  <a:cubicBezTo>
                    <a:pt x="818675" y="1306477"/>
                    <a:pt x="829144" y="1310290"/>
                    <a:pt x="837632" y="1307385"/>
                  </a:cubicBezTo>
                  <a:cubicBezTo>
                    <a:pt x="841405" y="1305932"/>
                    <a:pt x="845649" y="1301756"/>
                    <a:pt x="851402" y="1301211"/>
                  </a:cubicBezTo>
                  <a:cubicBezTo>
                    <a:pt x="856778" y="1300667"/>
                    <a:pt x="861682" y="1301575"/>
                    <a:pt x="866115" y="1301211"/>
                  </a:cubicBezTo>
                  <a:cubicBezTo>
                    <a:pt x="884412" y="1299032"/>
                    <a:pt x="902709" y="1292132"/>
                    <a:pt x="919780" y="1284324"/>
                  </a:cubicBezTo>
                  <a:cubicBezTo>
                    <a:pt x="937229" y="1276516"/>
                    <a:pt x="953262" y="1267437"/>
                    <a:pt x="966844" y="1255090"/>
                  </a:cubicBezTo>
                  <a:cubicBezTo>
                    <a:pt x="975709" y="1248008"/>
                    <a:pt x="982877" y="1243650"/>
                    <a:pt x="989762" y="1237295"/>
                  </a:cubicBezTo>
                  <a:cubicBezTo>
                    <a:pt x="991365" y="1235842"/>
                    <a:pt x="992497" y="1234389"/>
                    <a:pt x="993818" y="1233118"/>
                  </a:cubicBezTo>
                  <a:cubicBezTo>
                    <a:pt x="984009" y="1211873"/>
                    <a:pt x="973540" y="1185181"/>
                    <a:pt x="963731" y="1150680"/>
                  </a:cubicBezTo>
                  <a:cubicBezTo>
                    <a:pt x="947698" y="1094572"/>
                    <a:pt x="936757" y="1046634"/>
                    <a:pt x="927137" y="1004508"/>
                  </a:cubicBezTo>
                  <a:cubicBezTo>
                    <a:pt x="916951" y="959839"/>
                    <a:pt x="908651" y="924067"/>
                    <a:pt x="898182" y="895014"/>
                  </a:cubicBezTo>
                  <a:lnTo>
                    <a:pt x="887713" y="866143"/>
                  </a:lnTo>
                  <a:cubicBezTo>
                    <a:pt x="879036" y="842537"/>
                    <a:pt x="869510" y="815663"/>
                    <a:pt x="860079" y="788245"/>
                  </a:cubicBezTo>
                  <a:cubicBezTo>
                    <a:pt x="850742" y="788971"/>
                    <a:pt x="838952" y="794418"/>
                    <a:pt x="825371" y="798776"/>
                  </a:cubicBezTo>
                  <a:lnTo>
                    <a:pt x="780383" y="811124"/>
                  </a:lnTo>
                  <a:cubicBezTo>
                    <a:pt x="765858" y="814029"/>
                    <a:pt x="751145" y="819839"/>
                    <a:pt x="734923" y="820929"/>
                  </a:cubicBezTo>
                  <a:cubicBezTo>
                    <a:pt x="726623" y="821655"/>
                    <a:pt x="719078" y="819476"/>
                    <a:pt x="711722" y="819658"/>
                  </a:cubicBezTo>
                  <a:cubicBezTo>
                    <a:pt x="704176" y="819476"/>
                    <a:pt x="697952" y="824924"/>
                    <a:pt x="690784" y="827466"/>
                  </a:cubicBezTo>
                  <a:cubicBezTo>
                    <a:pt x="697480" y="824016"/>
                    <a:pt x="703045" y="817479"/>
                    <a:pt x="711250" y="816571"/>
                  </a:cubicBezTo>
                  <a:cubicBezTo>
                    <a:pt x="719078" y="815118"/>
                    <a:pt x="727095" y="816208"/>
                    <a:pt x="733980" y="814755"/>
                  </a:cubicBezTo>
                  <a:cubicBezTo>
                    <a:pt x="748033" y="811850"/>
                    <a:pt x="761897" y="804223"/>
                    <a:pt x="776799" y="799139"/>
                  </a:cubicBezTo>
                  <a:lnTo>
                    <a:pt x="818675" y="781163"/>
                  </a:lnTo>
                  <a:cubicBezTo>
                    <a:pt x="828483" y="776986"/>
                    <a:pt x="838292" y="769360"/>
                    <a:pt x="852062" y="765183"/>
                  </a:cubicBezTo>
                  <a:cubicBezTo>
                    <a:pt x="840744" y="729775"/>
                    <a:pt x="831407" y="695275"/>
                    <a:pt x="828295" y="667493"/>
                  </a:cubicBezTo>
                  <a:cubicBezTo>
                    <a:pt x="821316" y="607390"/>
                    <a:pt x="779062" y="412371"/>
                    <a:pt x="768122" y="379868"/>
                  </a:cubicBezTo>
                  <a:cubicBezTo>
                    <a:pt x="767179" y="377326"/>
                    <a:pt x="766519" y="373331"/>
                    <a:pt x="765670" y="369881"/>
                  </a:cubicBezTo>
                  <a:cubicBezTo>
                    <a:pt x="759822" y="371334"/>
                    <a:pt x="754069" y="372423"/>
                    <a:pt x="748033" y="373876"/>
                  </a:cubicBezTo>
                  <a:cubicBezTo>
                    <a:pt x="740016" y="374239"/>
                    <a:pt x="732188" y="373149"/>
                    <a:pt x="724454" y="372786"/>
                  </a:cubicBezTo>
                  <a:cubicBezTo>
                    <a:pt x="714834" y="371515"/>
                    <a:pt x="714834" y="372060"/>
                    <a:pt x="704365" y="374965"/>
                  </a:cubicBezTo>
                  <a:cubicBezTo>
                    <a:pt x="694556" y="376781"/>
                    <a:pt x="687671" y="373694"/>
                    <a:pt x="682295" y="374965"/>
                  </a:cubicBezTo>
                  <a:cubicBezTo>
                    <a:pt x="676353" y="376236"/>
                    <a:pt x="670317" y="380776"/>
                    <a:pt x="662678" y="383681"/>
                  </a:cubicBezTo>
                  <a:cubicBezTo>
                    <a:pt x="655133" y="386223"/>
                    <a:pt x="647587" y="385860"/>
                    <a:pt x="640891" y="387858"/>
                  </a:cubicBezTo>
                  <a:cubicBezTo>
                    <a:pt x="634195" y="389492"/>
                    <a:pt x="627310" y="394758"/>
                    <a:pt x="619764" y="392942"/>
                  </a:cubicBezTo>
                  <a:cubicBezTo>
                    <a:pt x="627310" y="393668"/>
                    <a:pt x="632874" y="387858"/>
                    <a:pt x="639759" y="384952"/>
                  </a:cubicBezTo>
                  <a:cubicBezTo>
                    <a:pt x="646927" y="381866"/>
                    <a:pt x="654472" y="380958"/>
                    <a:pt x="660226" y="377871"/>
                  </a:cubicBezTo>
                  <a:cubicBezTo>
                    <a:pt x="666073" y="374784"/>
                    <a:pt x="671166" y="369155"/>
                    <a:pt x="679466" y="365886"/>
                  </a:cubicBezTo>
                  <a:cubicBezTo>
                    <a:pt x="688331" y="362618"/>
                    <a:pt x="696631" y="364978"/>
                    <a:pt x="701064" y="362618"/>
                  </a:cubicBezTo>
                  <a:cubicBezTo>
                    <a:pt x="704365" y="360439"/>
                    <a:pt x="718418" y="356081"/>
                    <a:pt x="723794" y="356989"/>
                  </a:cubicBezTo>
                  <a:cubicBezTo>
                    <a:pt x="730679" y="356262"/>
                    <a:pt x="737564" y="356444"/>
                    <a:pt x="744072" y="355355"/>
                  </a:cubicBezTo>
                  <a:cubicBezTo>
                    <a:pt x="749825" y="353539"/>
                    <a:pt x="756333" y="350815"/>
                    <a:pt x="761897" y="347910"/>
                  </a:cubicBezTo>
                  <a:cubicBezTo>
                    <a:pt x="758973" y="327210"/>
                    <a:pt x="756050" y="299609"/>
                    <a:pt x="752749" y="262748"/>
                  </a:cubicBezTo>
                  <a:cubicBezTo>
                    <a:pt x="747373" y="205005"/>
                    <a:pt x="740016" y="126017"/>
                    <a:pt x="730679" y="102775"/>
                  </a:cubicBezTo>
                  <a:cubicBezTo>
                    <a:pt x="716154" y="66459"/>
                    <a:pt x="669186" y="50117"/>
                    <a:pt x="629102" y="50117"/>
                  </a:cubicBezTo>
                  <a:cubicBezTo>
                    <a:pt x="618633" y="50117"/>
                    <a:pt x="582982" y="52295"/>
                    <a:pt x="557328" y="79714"/>
                  </a:cubicBezTo>
                  <a:cubicBezTo>
                    <a:pt x="535258" y="103320"/>
                    <a:pt x="525921" y="139818"/>
                    <a:pt x="529316" y="188300"/>
                  </a:cubicBezTo>
                  <a:lnTo>
                    <a:pt x="529694" y="194110"/>
                  </a:lnTo>
                  <a:cubicBezTo>
                    <a:pt x="539031" y="326120"/>
                    <a:pt x="553084" y="526041"/>
                    <a:pt x="562232" y="590139"/>
                  </a:cubicBezTo>
                  <a:cubicBezTo>
                    <a:pt x="571570" y="655145"/>
                    <a:pt x="609296" y="892835"/>
                    <a:pt x="623254" y="954028"/>
                  </a:cubicBezTo>
                  <a:cubicBezTo>
                    <a:pt x="629762" y="981992"/>
                    <a:pt x="654472" y="1061342"/>
                    <a:pt x="678523" y="1137970"/>
                  </a:cubicBezTo>
                  <a:cubicBezTo>
                    <a:pt x="713042" y="1248553"/>
                    <a:pt x="734263" y="1317191"/>
                    <a:pt x="736904" y="1336438"/>
                  </a:cubicBezTo>
                  <a:cubicBezTo>
                    <a:pt x="741336" y="1370212"/>
                    <a:pt x="727566" y="1403805"/>
                    <a:pt x="704176" y="1416516"/>
                  </a:cubicBezTo>
                  <a:cubicBezTo>
                    <a:pt x="688803" y="1424868"/>
                    <a:pt x="670789" y="1422689"/>
                    <a:pt x="657396" y="1410886"/>
                  </a:cubicBezTo>
                  <a:cubicBezTo>
                    <a:pt x="652680" y="1406892"/>
                    <a:pt x="646456" y="1397994"/>
                    <a:pt x="638250" y="1383468"/>
                  </a:cubicBezTo>
                  <a:cubicBezTo>
                    <a:pt x="627121" y="1395452"/>
                    <a:pt x="613917" y="1402897"/>
                    <a:pt x="603448" y="1411068"/>
                  </a:cubicBezTo>
                  <a:cubicBezTo>
                    <a:pt x="599204" y="1414155"/>
                    <a:pt x="596563" y="1416334"/>
                    <a:pt x="593451" y="1419784"/>
                  </a:cubicBezTo>
                  <a:cubicBezTo>
                    <a:pt x="590527" y="1423234"/>
                    <a:pt x="586094" y="1428500"/>
                    <a:pt x="581378" y="1431224"/>
                  </a:cubicBezTo>
                  <a:lnTo>
                    <a:pt x="555347" y="1447203"/>
                  </a:lnTo>
                  <a:lnTo>
                    <a:pt x="531014" y="1463908"/>
                  </a:lnTo>
                  <a:lnTo>
                    <a:pt x="517433" y="1471898"/>
                  </a:lnTo>
                  <a:cubicBezTo>
                    <a:pt x="514132" y="1473714"/>
                    <a:pt x="511019" y="1478435"/>
                    <a:pt x="506115" y="1481340"/>
                  </a:cubicBezTo>
                  <a:lnTo>
                    <a:pt x="454147" y="1512209"/>
                  </a:lnTo>
                  <a:lnTo>
                    <a:pt x="502059" y="1476437"/>
                  </a:lnTo>
                  <a:cubicBezTo>
                    <a:pt x="505643" y="1473895"/>
                    <a:pt x="507624" y="1469356"/>
                    <a:pt x="512811" y="1465542"/>
                  </a:cubicBezTo>
                  <a:lnTo>
                    <a:pt x="524412" y="1457008"/>
                  </a:lnTo>
                  <a:lnTo>
                    <a:pt x="547519" y="1437034"/>
                  </a:lnTo>
                  <a:lnTo>
                    <a:pt x="570909" y="1418876"/>
                  </a:lnTo>
                  <a:cubicBezTo>
                    <a:pt x="576757" y="1414700"/>
                    <a:pt x="582038" y="1403078"/>
                    <a:pt x="590998" y="1396360"/>
                  </a:cubicBezTo>
                  <a:cubicBezTo>
                    <a:pt x="605051" y="1383649"/>
                    <a:pt x="619482" y="1372210"/>
                    <a:pt x="624669" y="1359681"/>
                  </a:cubicBezTo>
                  <a:cubicBezTo>
                    <a:pt x="608541" y="1328993"/>
                    <a:pt x="586094" y="1282872"/>
                    <a:pt x="553555" y="1214779"/>
                  </a:cubicBezTo>
                  <a:cubicBezTo>
                    <a:pt x="533089" y="1172470"/>
                    <a:pt x="515452" y="1135246"/>
                    <a:pt x="507247" y="1120538"/>
                  </a:cubicBezTo>
                  <a:cubicBezTo>
                    <a:pt x="482914" y="1076777"/>
                    <a:pt x="381525" y="874495"/>
                    <a:pt x="357758" y="824016"/>
                  </a:cubicBezTo>
                  <a:cubicBezTo>
                    <a:pt x="345497" y="798231"/>
                    <a:pt x="327200" y="738673"/>
                    <a:pt x="308902" y="676390"/>
                  </a:cubicBezTo>
                  <a:cubicBezTo>
                    <a:pt x="303338" y="678751"/>
                    <a:pt x="296453" y="683291"/>
                    <a:pt x="289756" y="688011"/>
                  </a:cubicBezTo>
                  <a:cubicBezTo>
                    <a:pt x="281928" y="693459"/>
                    <a:pt x="272403" y="694185"/>
                    <a:pt x="267687" y="696001"/>
                  </a:cubicBezTo>
                  <a:cubicBezTo>
                    <a:pt x="262405" y="697999"/>
                    <a:pt x="255709" y="702720"/>
                    <a:pt x="249673" y="705988"/>
                  </a:cubicBezTo>
                  <a:cubicBezTo>
                    <a:pt x="236563" y="711980"/>
                    <a:pt x="222887" y="717065"/>
                    <a:pt x="209306" y="722330"/>
                  </a:cubicBezTo>
                  <a:cubicBezTo>
                    <a:pt x="202232" y="724328"/>
                    <a:pt x="195724" y="727415"/>
                    <a:pt x="187991" y="728322"/>
                  </a:cubicBezTo>
                  <a:cubicBezTo>
                    <a:pt x="180351" y="728686"/>
                    <a:pt x="173466" y="727415"/>
                    <a:pt x="166581" y="728867"/>
                  </a:cubicBezTo>
                  <a:lnTo>
                    <a:pt x="165921" y="732499"/>
                  </a:lnTo>
                  <a:lnTo>
                    <a:pt x="166110" y="728504"/>
                  </a:lnTo>
                  <a:lnTo>
                    <a:pt x="166110" y="728322"/>
                  </a:lnTo>
                  <a:lnTo>
                    <a:pt x="166298" y="728322"/>
                  </a:lnTo>
                  <a:cubicBezTo>
                    <a:pt x="173278" y="725599"/>
                    <a:pt x="180823" y="726144"/>
                    <a:pt x="187519" y="724509"/>
                  </a:cubicBezTo>
                  <a:cubicBezTo>
                    <a:pt x="193744" y="722875"/>
                    <a:pt x="199969" y="718880"/>
                    <a:pt x="206476" y="715975"/>
                  </a:cubicBezTo>
                  <a:cubicBezTo>
                    <a:pt x="218926" y="709438"/>
                    <a:pt x="231658" y="702175"/>
                    <a:pt x="243448" y="694367"/>
                  </a:cubicBezTo>
                  <a:cubicBezTo>
                    <a:pt x="249484" y="690009"/>
                    <a:pt x="253634" y="685469"/>
                    <a:pt x="261273" y="681112"/>
                  </a:cubicBezTo>
                  <a:cubicBezTo>
                    <a:pt x="269762" y="676754"/>
                    <a:pt x="275043" y="675845"/>
                    <a:pt x="278439" y="672214"/>
                  </a:cubicBezTo>
                  <a:cubicBezTo>
                    <a:pt x="285135" y="667311"/>
                    <a:pt x="291737" y="658959"/>
                    <a:pt x="302489" y="653874"/>
                  </a:cubicBezTo>
                  <a:cubicBezTo>
                    <a:pt x="299094" y="642435"/>
                    <a:pt x="295793" y="631358"/>
                    <a:pt x="292680" y="620282"/>
                  </a:cubicBezTo>
                  <a:cubicBezTo>
                    <a:pt x="280891" y="578881"/>
                    <a:pt x="270422" y="542928"/>
                    <a:pt x="264574" y="526223"/>
                  </a:cubicBezTo>
                  <a:cubicBezTo>
                    <a:pt x="262782" y="521138"/>
                    <a:pt x="260802" y="514420"/>
                    <a:pt x="258350" y="506793"/>
                  </a:cubicBezTo>
                  <a:cubicBezTo>
                    <a:pt x="233828" y="427442"/>
                    <a:pt x="200440" y="344641"/>
                    <a:pt x="114425" y="363163"/>
                  </a:cubicBezTo>
                  <a:cubicBezTo>
                    <a:pt x="97071" y="367157"/>
                    <a:pt x="83678" y="376781"/>
                    <a:pt x="73681" y="392579"/>
                  </a:cubicBezTo>
                  <a:cubicBezTo>
                    <a:pt x="40199" y="445782"/>
                    <a:pt x="44726" y="561449"/>
                    <a:pt x="86602" y="736312"/>
                  </a:cubicBezTo>
                  <a:cubicBezTo>
                    <a:pt x="94619" y="769723"/>
                    <a:pt x="103107" y="806221"/>
                    <a:pt x="111501" y="843990"/>
                  </a:cubicBezTo>
                  <a:cubicBezTo>
                    <a:pt x="133571" y="940591"/>
                    <a:pt x="156301" y="1040642"/>
                    <a:pt x="178182" y="1107464"/>
                  </a:cubicBezTo>
                  <a:cubicBezTo>
                    <a:pt x="182615" y="1121446"/>
                    <a:pt x="188179" y="1135972"/>
                    <a:pt x="193744" y="1150680"/>
                  </a:cubicBezTo>
                  <a:cubicBezTo>
                    <a:pt x="196856" y="1150862"/>
                    <a:pt x="199308" y="1151407"/>
                    <a:pt x="201100" y="1151225"/>
                  </a:cubicBezTo>
                  <a:cubicBezTo>
                    <a:pt x="203741" y="1151225"/>
                    <a:pt x="204401" y="1150680"/>
                    <a:pt x="209306" y="1146323"/>
                  </a:cubicBezTo>
                  <a:cubicBezTo>
                    <a:pt x="220435" y="1136517"/>
                    <a:pt x="230244" y="1131614"/>
                    <a:pt x="242316" y="1125804"/>
                  </a:cubicBezTo>
                  <a:cubicBezTo>
                    <a:pt x="266555" y="1116906"/>
                    <a:pt x="287304" y="1111277"/>
                    <a:pt x="307393" y="1099293"/>
                  </a:cubicBezTo>
                  <a:cubicBezTo>
                    <a:pt x="328331" y="1086038"/>
                    <a:pt x="352193" y="1078956"/>
                    <a:pt x="375772" y="1075324"/>
                  </a:cubicBezTo>
                  <a:cubicBezTo>
                    <a:pt x="389164" y="1073145"/>
                    <a:pt x="399633" y="1079137"/>
                    <a:pt x="410480" y="1072237"/>
                  </a:cubicBezTo>
                  <a:cubicBezTo>
                    <a:pt x="421703" y="1069332"/>
                    <a:pt x="432549" y="1062432"/>
                    <a:pt x="444622" y="1063340"/>
                  </a:cubicBezTo>
                  <a:cubicBezTo>
                    <a:pt x="432832" y="1063521"/>
                    <a:pt x="422741" y="1071148"/>
                    <a:pt x="411611" y="1075324"/>
                  </a:cubicBezTo>
                  <a:cubicBezTo>
                    <a:pt x="406330" y="1077685"/>
                    <a:pt x="400765" y="1081135"/>
                    <a:pt x="394069" y="1080590"/>
                  </a:cubicBezTo>
                  <a:cubicBezTo>
                    <a:pt x="387561" y="1080227"/>
                    <a:pt x="382940" y="1079864"/>
                    <a:pt x="377092" y="1081680"/>
                  </a:cubicBezTo>
                  <a:cubicBezTo>
                    <a:pt x="354362" y="1087127"/>
                    <a:pt x="332764" y="1096025"/>
                    <a:pt x="314467" y="1110006"/>
                  </a:cubicBezTo>
                  <a:cubicBezTo>
                    <a:pt x="295132" y="1124351"/>
                    <a:pt x="270422" y="1133793"/>
                    <a:pt x="250993" y="1142872"/>
                  </a:cubicBezTo>
                  <a:cubicBezTo>
                    <a:pt x="242127" y="1147957"/>
                    <a:pt x="231187" y="1155402"/>
                    <a:pt x="225339" y="1162120"/>
                  </a:cubicBezTo>
                  <a:cubicBezTo>
                    <a:pt x="222510" y="1166115"/>
                    <a:pt x="213550" y="1174286"/>
                    <a:pt x="204024" y="1175012"/>
                  </a:cubicBezTo>
                  <a:cubicBezTo>
                    <a:pt x="204024" y="1175012"/>
                    <a:pt x="204024" y="1175012"/>
                    <a:pt x="203741" y="1175012"/>
                  </a:cubicBezTo>
                  <a:cubicBezTo>
                    <a:pt x="222887" y="1222042"/>
                    <a:pt x="245617" y="1270524"/>
                    <a:pt x="266555" y="1315193"/>
                  </a:cubicBezTo>
                  <a:cubicBezTo>
                    <a:pt x="279759" y="1343157"/>
                    <a:pt x="292209" y="1369668"/>
                    <a:pt x="302678" y="1393273"/>
                  </a:cubicBezTo>
                  <a:cubicBezTo>
                    <a:pt x="335028" y="1466632"/>
                    <a:pt x="376621" y="1605905"/>
                    <a:pt x="390202" y="1681443"/>
                  </a:cubicBezTo>
                  <a:lnTo>
                    <a:pt x="406518" y="1677085"/>
                  </a:lnTo>
                  <a:cubicBezTo>
                    <a:pt x="413215" y="1674906"/>
                    <a:pt x="421232" y="1671819"/>
                    <a:pt x="431229" y="1669640"/>
                  </a:cubicBezTo>
                  <a:cubicBezTo>
                    <a:pt x="435945" y="1668369"/>
                    <a:pt x="443018" y="1667642"/>
                    <a:pt x="448394" y="1667824"/>
                  </a:cubicBezTo>
                  <a:lnTo>
                    <a:pt x="460844" y="1668187"/>
                  </a:lnTo>
                  <a:cubicBezTo>
                    <a:pt x="493854" y="1669821"/>
                    <a:pt x="527053" y="1676722"/>
                    <a:pt x="556196" y="1682169"/>
                  </a:cubicBezTo>
                  <a:cubicBezTo>
                    <a:pt x="614577" y="1692337"/>
                    <a:pt x="672298" y="1682532"/>
                    <a:pt x="726906" y="1655658"/>
                  </a:cubicBezTo>
                  <a:cubicBezTo>
                    <a:pt x="753597" y="1644218"/>
                    <a:pt x="784155" y="1622792"/>
                    <a:pt x="824428" y="1626060"/>
                  </a:cubicBezTo>
                  <a:cubicBezTo>
                    <a:pt x="862531" y="1629147"/>
                    <a:pt x="896673" y="1656021"/>
                    <a:pt x="908651" y="1691793"/>
                  </a:cubicBezTo>
                  <a:cubicBezTo>
                    <a:pt x="915630" y="1710859"/>
                    <a:pt x="913556" y="1727201"/>
                    <a:pt x="914687" y="1742636"/>
                  </a:cubicBezTo>
                  <a:lnTo>
                    <a:pt x="916479" y="1790028"/>
                  </a:lnTo>
                  <a:cubicBezTo>
                    <a:pt x="919403" y="1823258"/>
                    <a:pt x="907802" y="1859392"/>
                    <a:pt x="888845" y="1886266"/>
                  </a:cubicBezTo>
                  <a:cubicBezTo>
                    <a:pt x="869510" y="1912777"/>
                    <a:pt x="847818" y="1936746"/>
                    <a:pt x="824051" y="1957991"/>
                  </a:cubicBezTo>
                  <a:cubicBezTo>
                    <a:pt x="825560" y="1960715"/>
                    <a:pt x="827823" y="1963802"/>
                    <a:pt x="829992" y="1967252"/>
                  </a:cubicBezTo>
                  <a:cubicBezTo>
                    <a:pt x="834708" y="1975060"/>
                    <a:pt x="835651" y="1981052"/>
                    <a:pt x="838952" y="1987770"/>
                  </a:cubicBezTo>
                  <a:cubicBezTo>
                    <a:pt x="844989" y="2000481"/>
                    <a:pt x="850742" y="2012465"/>
                    <a:pt x="858570" y="2022634"/>
                  </a:cubicBezTo>
                  <a:cubicBezTo>
                    <a:pt x="876584" y="2044424"/>
                    <a:pt x="890637" y="2069664"/>
                    <a:pt x="910443" y="2087096"/>
                  </a:cubicBezTo>
                  <a:cubicBezTo>
                    <a:pt x="933645" y="2103256"/>
                    <a:pt x="952319" y="2128133"/>
                    <a:pt x="964203" y="2153373"/>
                  </a:cubicBezTo>
                  <a:cubicBezTo>
                    <a:pt x="969956" y="2165720"/>
                    <a:pt x="979104" y="2177341"/>
                    <a:pt x="983537" y="2191142"/>
                  </a:cubicBezTo>
                  <a:cubicBezTo>
                    <a:pt x="986933" y="2204942"/>
                    <a:pt x="989290" y="2218742"/>
                    <a:pt x="997779" y="2230363"/>
                  </a:cubicBezTo>
                  <a:cubicBezTo>
                    <a:pt x="988442" y="2219650"/>
                    <a:pt x="984669" y="2205123"/>
                    <a:pt x="980425" y="2192231"/>
                  </a:cubicBezTo>
                  <a:cubicBezTo>
                    <a:pt x="975520" y="2179520"/>
                    <a:pt x="965712" y="2169352"/>
                    <a:pt x="958544" y="2156641"/>
                  </a:cubicBezTo>
                  <a:cubicBezTo>
                    <a:pt x="944585" y="2132309"/>
                    <a:pt x="926948" y="2111791"/>
                    <a:pt x="902709" y="2097264"/>
                  </a:cubicBezTo>
                  <a:cubicBezTo>
                    <a:pt x="878565" y="2079106"/>
                    <a:pt x="863191" y="2055137"/>
                    <a:pt x="843857" y="2035163"/>
                  </a:cubicBezTo>
                  <a:cubicBezTo>
                    <a:pt x="833859" y="2023542"/>
                    <a:pt x="826503" y="2010831"/>
                    <a:pt x="819335" y="1998665"/>
                  </a:cubicBezTo>
                  <a:cubicBezTo>
                    <a:pt x="816222" y="1992855"/>
                    <a:pt x="813582" y="1985047"/>
                    <a:pt x="810469" y="1981052"/>
                  </a:cubicBezTo>
                  <a:cubicBezTo>
                    <a:pt x="808866" y="1979054"/>
                    <a:pt x="806885" y="1976694"/>
                    <a:pt x="804905" y="1974152"/>
                  </a:cubicBezTo>
                  <a:cubicBezTo>
                    <a:pt x="786419" y="1988860"/>
                    <a:pt x="767179" y="2002842"/>
                    <a:pt x="746524" y="2015189"/>
                  </a:cubicBezTo>
                  <a:cubicBezTo>
                    <a:pt x="719550" y="2031895"/>
                    <a:pt x="686162" y="2042789"/>
                    <a:pt x="660037" y="2050779"/>
                  </a:cubicBezTo>
                  <a:cubicBezTo>
                    <a:pt x="653341" y="2052595"/>
                    <a:pt x="654472" y="2075293"/>
                    <a:pt x="657113" y="2086006"/>
                  </a:cubicBezTo>
                  <a:cubicBezTo>
                    <a:pt x="659188" y="2092361"/>
                    <a:pt x="662961" y="2098898"/>
                    <a:pt x="665884" y="2107251"/>
                  </a:cubicBezTo>
                  <a:lnTo>
                    <a:pt x="666733" y="2107251"/>
                  </a:lnTo>
                  <a:cubicBezTo>
                    <a:pt x="666733" y="2107977"/>
                    <a:pt x="666545" y="2108159"/>
                    <a:pt x="666262" y="2108885"/>
                  </a:cubicBezTo>
                  <a:cubicBezTo>
                    <a:pt x="668525" y="2117056"/>
                    <a:pt x="669186" y="2124501"/>
                    <a:pt x="671166" y="2130675"/>
                  </a:cubicBezTo>
                  <a:cubicBezTo>
                    <a:pt x="672958" y="2137394"/>
                    <a:pt x="677391" y="2140480"/>
                    <a:pt x="683238" y="2149196"/>
                  </a:cubicBezTo>
                  <a:cubicBezTo>
                    <a:pt x="688520" y="2159002"/>
                    <a:pt x="686068" y="2167899"/>
                    <a:pt x="686540" y="2175344"/>
                  </a:cubicBezTo>
                  <a:cubicBezTo>
                    <a:pt x="685879" y="2184605"/>
                    <a:pt x="686068" y="2193502"/>
                    <a:pt x="685879" y="2202944"/>
                  </a:cubicBezTo>
                  <a:cubicBezTo>
                    <a:pt x="685691" y="2210934"/>
                    <a:pt x="692104" y="2215474"/>
                    <a:pt x="697480" y="2221466"/>
                  </a:cubicBezTo>
                  <a:cubicBezTo>
                    <a:pt x="700121" y="2224371"/>
                    <a:pt x="702384" y="2229455"/>
                    <a:pt x="702856" y="2233632"/>
                  </a:cubicBezTo>
                  <a:cubicBezTo>
                    <a:pt x="703233" y="2237626"/>
                    <a:pt x="704176" y="2240169"/>
                    <a:pt x="705968" y="2242529"/>
                  </a:cubicBezTo>
                  <a:cubicBezTo>
                    <a:pt x="710873" y="2245979"/>
                    <a:pt x="716815" y="2257964"/>
                    <a:pt x="717758" y="2264137"/>
                  </a:cubicBezTo>
                  <a:cubicBezTo>
                    <a:pt x="719078" y="2268858"/>
                    <a:pt x="726246" y="2275577"/>
                    <a:pt x="730490" y="2281569"/>
                  </a:cubicBezTo>
                  <a:cubicBezTo>
                    <a:pt x="738507" y="2294643"/>
                    <a:pt x="750013" y="2302269"/>
                    <a:pt x="763689" y="2310441"/>
                  </a:cubicBezTo>
                  <a:cubicBezTo>
                    <a:pt x="777459" y="2318612"/>
                    <a:pt x="788588" y="2329507"/>
                    <a:pt x="803773" y="2334409"/>
                  </a:cubicBezTo>
                  <a:cubicBezTo>
                    <a:pt x="787456" y="2333865"/>
                    <a:pt x="772743" y="2325149"/>
                    <a:pt x="758973" y="2318975"/>
                  </a:cubicBezTo>
                  <a:cubicBezTo>
                    <a:pt x="744920" y="2312983"/>
                    <a:pt x="729358" y="2302451"/>
                    <a:pt x="720210" y="2288832"/>
                  </a:cubicBezTo>
                  <a:cubicBezTo>
                    <a:pt x="716154" y="2281932"/>
                    <a:pt x="710401" y="2277937"/>
                    <a:pt x="706817" y="2267587"/>
                  </a:cubicBezTo>
                  <a:cubicBezTo>
                    <a:pt x="704837" y="2258145"/>
                    <a:pt x="703705" y="2256148"/>
                    <a:pt x="697952" y="2247613"/>
                  </a:cubicBezTo>
                  <a:cubicBezTo>
                    <a:pt x="695499" y="2243437"/>
                    <a:pt x="694839" y="2237626"/>
                    <a:pt x="695028" y="2234176"/>
                  </a:cubicBezTo>
                  <a:cubicBezTo>
                    <a:pt x="695216" y="2230545"/>
                    <a:pt x="694368" y="2227821"/>
                    <a:pt x="692576" y="2224553"/>
                  </a:cubicBezTo>
                  <a:cubicBezTo>
                    <a:pt x="690312" y="2220376"/>
                    <a:pt x="686540" y="2214747"/>
                    <a:pt x="685408" y="2209118"/>
                  </a:cubicBezTo>
                  <a:cubicBezTo>
                    <a:pt x="685219" y="2213839"/>
                    <a:pt x="685219" y="2218016"/>
                    <a:pt x="684370" y="2222918"/>
                  </a:cubicBezTo>
                  <a:cubicBezTo>
                    <a:pt x="674090" y="2254513"/>
                    <a:pt x="656925" y="2279753"/>
                    <a:pt x="643815" y="2308988"/>
                  </a:cubicBezTo>
                  <a:cubicBezTo>
                    <a:pt x="634666" y="2321880"/>
                    <a:pt x="627970" y="2335680"/>
                    <a:pt x="620425" y="2349481"/>
                  </a:cubicBezTo>
                  <a:lnTo>
                    <a:pt x="603920" y="2366731"/>
                  </a:lnTo>
                  <a:lnTo>
                    <a:pt x="590716" y="2385615"/>
                  </a:lnTo>
                  <a:cubicBezTo>
                    <a:pt x="587226" y="2393242"/>
                    <a:pt x="579586" y="2397781"/>
                    <a:pt x="574493" y="2403047"/>
                  </a:cubicBezTo>
                  <a:lnTo>
                    <a:pt x="561101" y="2422113"/>
                  </a:lnTo>
                  <a:cubicBezTo>
                    <a:pt x="556008" y="2428105"/>
                    <a:pt x="555819" y="2436095"/>
                    <a:pt x="554404" y="2443903"/>
                  </a:cubicBezTo>
                  <a:cubicBezTo>
                    <a:pt x="552895" y="2451529"/>
                    <a:pt x="548840" y="2458611"/>
                    <a:pt x="549123" y="2466600"/>
                  </a:cubicBezTo>
                  <a:cubicBezTo>
                    <a:pt x="548462" y="2458611"/>
                    <a:pt x="552424" y="2451348"/>
                    <a:pt x="553555" y="2443721"/>
                  </a:cubicBezTo>
                  <a:cubicBezTo>
                    <a:pt x="554687" y="2436458"/>
                    <a:pt x="554404" y="2427742"/>
                    <a:pt x="559780" y="2421205"/>
                  </a:cubicBezTo>
                  <a:lnTo>
                    <a:pt x="572701" y="2401413"/>
                  </a:lnTo>
                  <a:cubicBezTo>
                    <a:pt x="578549" y="2395421"/>
                    <a:pt x="584774" y="2391426"/>
                    <a:pt x="587886" y="2384344"/>
                  </a:cubicBezTo>
                  <a:lnTo>
                    <a:pt x="600807" y="2364189"/>
                  </a:lnTo>
                  <a:lnTo>
                    <a:pt x="616369" y="2347120"/>
                  </a:lnTo>
                  <a:cubicBezTo>
                    <a:pt x="623066" y="2333320"/>
                    <a:pt x="629762" y="2318612"/>
                    <a:pt x="638250" y="2306083"/>
                  </a:cubicBezTo>
                  <a:cubicBezTo>
                    <a:pt x="649568" y="2277756"/>
                    <a:pt x="666733" y="2249429"/>
                    <a:pt x="674939" y="2221103"/>
                  </a:cubicBezTo>
                  <a:cubicBezTo>
                    <a:pt x="677391" y="2207302"/>
                    <a:pt x="675410" y="2190597"/>
                    <a:pt x="675693" y="2175344"/>
                  </a:cubicBezTo>
                  <a:cubicBezTo>
                    <a:pt x="675222" y="2166991"/>
                    <a:pt x="676070" y="2159183"/>
                    <a:pt x="673241" y="2155189"/>
                  </a:cubicBezTo>
                  <a:cubicBezTo>
                    <a:pt x="670317" y="2151012"/>
                    <a:pt x="661829" y="2143567"/>
                    <a:pt x="659377" y="2134670"/>
                  </a:cubicBezTo>
                  <a:cubicBezTo>
                    <a:pt x="658056" y="2131220"/>
                    <a:pt x="657113" y="2127407"/>
                    <a:pt x="656453" y="2123957"/>
                  </a:cubicBezTo>
                  <a:cubicBezTo>
                    <a:pt x="655416" y="2124683"/>
                    <a:pt x="654472" y="2125591"/>
                    <a:pt x="653624" y="2126499"/>
                  </a:cubicBezTo>
                  <a:cubicBezTo>
                    <a:pt x="648436" y="2130493"/>
                    <a:pt x="643815" y="2133580"/>
                    <a:pt x="639571" y="2137575"/>
                  </a:cubicBezTo>
                  <a:cubicBezTo>
                    <a:pt x="629762" y="2146473"/>
                    <a:pt x="617029" y="2150831"/>
                    <a:pt x="606183" y="2155189"/>
                  </a:cubicBezTo>
                  <a:cubicBezTo>
                    <a:pt x="583453" y="2164086"/>
                    <a:pt x="561101" y="2173710"/>
                    <a:pt x="538182" y="2181699"/>
                  </a:cubicBezTo>
                  <a:cubicBezTo>
                    <a:pt x="526110" y="2184242"/>
                    <a:pt x="514981" y="2189689"/>
                    <a:pt x="502342" y="2189689"/>
                  </a:cubicBezTo>
                  <a:cubicBezTo>
                    <a:pt x="489421" y="2188963"/>
                    <a:pt x="479330" y="2193502"/>
                    <a:pt x="466220" y="2194592"/>
                  </a:cubicBezTo>
                  <a:cubicBezTo>
                    <a:pt x="459523" y="2194592"/>
                    <a:pt x="453959" y="2192413"/>
                    <a:pt x="448394" y="2194410"/>
                  </a:cubicBezTo>
                  <a:cubicBezTo>
                    <a:pt x="442830" y="2196044"/>
                    <a:pt x="437076" y="2199131"/>
                    <a:pt x="430569" y="2198768"/>
                  </a:cubicBezTo>
                  <a:cubicBezTo>
                    <a:pt x="418779" y="2198768"/>
                    <a:pt x="404915" y="2192957"/>
                    <a:pt x="395861" y="2202218"/>
                  </a:cubicBezTo>
                  <a:cubicBezTo>
                    <a:pt x="404726" y="2192413"/>
                    <a:pt x="419440" y="2197860"/>
                    <a:pt x="430569" y="2197134"/>
                  </a:cubicBezTo>
                  <a:cubicBezTo>
                    <a:pt x="436605" y="2197134"/>
                    <a:pt x="441698" y="2194229"/>
                    <a:pt x="447734" y="2192231"/>
                  </a:cubicBezTo>
                  <a:cubicBezTo>
                    <a:pt x="453770" y="2189689"/>
                    <a:pt x="460467" y="2191686"/>
                    <a:pt x="466031" y="2191505"/>
                  </a:cubicBezTo>
                  <a:cubicBezTo>
                    <a:pt x="476689" y="2190052"/>
                    <a:pt x="489798" y="2184605"/>
                    <a:pt x="501399" y="2185149"/>
                  </a:cubicBezTo>
                  <a:cubicBezTo>
                    <a:pt x="513000" y="2184786"/>
                    <a:pt x="524412" y="2178613"/>
                    <a:pt x="535730" y="2175707"/>
                  </a:cubicBezTo>
                  <a:cubicBezTo>
                    <a:pt x="557988" y="2166810"/>
                    <a:pt x="579869" y="2156278"/>
                    <a:pt x="601939" y="2146473"/>
                  </a:cubicBezTo>
                  <a:cubicBezTo>
                    <a:pt x="613068" y="2141388"/>
                    <a:pt x="624009" y="2137212"/>
                    <a:pt x="631742" y="2129404"/>
                  </a:cubicBezTo>
                  <a:cubicBezTo>
                    <a:pt x="635987" y="2124864"/>
                    <a:pt x="641363" y="2121233"/>
                    <a:pt x="645607" y="2117420"/>
                  </a:cubicBezTo>
                  <a:cubicBezTo>
                    <a:pt x="648436" y="2115422"/>
                    <a:pt x="650700" y="2112517"/>
                    <a:pt x="652303" y="2110520"/>
                  </a:cubicBezTo>
                  <a:cubicBezTo>
                    <a:pt x="651832" y="2109430"/>
                    <a:pt x="651171" y="2107977"/>
                    <a:pt x="650511" y="2106706"/>
                  </a:cubicBezTo>
                  <a:cubicBezTo>
                    <a:pt x="635138" y="2106162"/>
                    <a:pt x="617972" y="2111791"/>
                    <a:pt x="598827" y="2113970"/>
                  </a:cubicBezTo>
                  <a:cubicBezTo>
                    <a:pt x="581190" y="2116330"/>
                    <a:pt x="560723" y="2120870"/>
                    <a:pt x="541294" y="2118872"/>
                  </a:cubicBezTo>
                  <a:lnTo>
                    <a:pt x="484894" y="2115785"/>
                  </a:lnTo>
                  <a:cubicBezTo>
                    <a:pt x="467352" y="2114696"/>
                    <a:pt x="445470" y="2119962"/>
                    <a:pt x="430097" y="2107796"/>
                  </a:cubicBezTo>
                  <a:cubicBezTo>
                    <a:pt x="446131" y="2117783"/>
                    <a:pt x="466220" y="2110156"/>
                    <a:pt x="484706" y="2109430"/>
                  </a:cubicBezTo>
                  <a:lnTo>
                    <a:pt x="541106" y="2106162"/>
                  </a:lnTo>
                  <a:cubicBezTo>
                    <a:pt x="559592" y="2105980"/>
                    <a:pt x="575814" y="2100169"/>
                    <a:pt x="594960" y="2095267"/>
                  </a:cubicBezTo>
                  <a:cubicBezTo>
                    <a:pt x="609296" y="2092180"/>
                    <a:pt x="624197" y="2086369"/>
                    <a:pt x="641363" y="2083282"/>
                  </a:cubicBezTo>
                  <a:cubicBezTo>
                    <a:pt x="640231" y="2077109"/>
                    <a:pt x="639759" y="2070572"/>
                    <a:pt x="639571" y="2065487"/>
                  </a:cubicBezTo>
                  <a:cubicBezTo>
                    <a:pt x="639099" y="2062401"/>
                    <a:pt x="639288" y="2057679"/>
                    <a:pt x="640419" y="2052958"/>
                  </a:cubicBezTo>
                  <a:cubicBezTo>
                    <a:pt x="640042" y="2052958"/>
                    <a:pt x="639759" y="2053140"/>
                    <a:pt x="639288" y="2053140"/>
                  </a:cubicBezTo>
                  <a:cubicBezTo>
                    <a:pt x="631271" y="2052777"/>
                    <a:pt x="627310" y="2050779"/>
                    <a:pt x="622877" y="2052232"/>
                  </a:cubicBezTo>
                  <a:cubicBezTo>
                    <a:pt x="617972" y="2053503"/>
                    <a:pt x="611276" y="2056590"/>
                    <a:pt x="604580" y="2056590"/>
                  </a:cubicBezTo>
                  <a:lnTo>
                    <a:pt x="586094" y="2056045"/>
                  </a:lnTo>
                  <a:lnTo>
                    <a:pt x="549594" y="2055500"/>
                  </a:lnTo>
                  <a:cubicBezTo>
                    <a:pt x="537710" y="2055864"/>
                    <a:pt x="523940" y="2054048"/>
                    <a:pt x="513000" y="2048600"/>
                  </a:cubicBezTo>
                  <a:cubicBezTo>
                    <a:pt x="490742" y="2039521"/>
                    <a:pt x="468012" y="2030623"/>
                    <a:pt x="447074" y="2017913"/>
                  </a:cubicBezTo>
                  <a:cubicBezTo>
                    <a:pt x="436322" y="2012284"/>
                    <a:pt x="428117" y="2002842"/>
                    <a:pt x="418591" y="1995578"/>
                  </a:cubicBezTo>
                  <a:cubicBezTo>
                    <a:pt x="410480" y="1987226"/>
                    <a:pt x="396238" y="1983412"/>
                    <a:pt x="392748" y="1971246"/>
                  </a:cubicBezTo>
                  <a:cubicBezTo>
                    <a:pt x="396898" y="1983412"/>
                    <a:pt x="410763" y="1986136"/>
                    <a:pt x="419628" y="1994307"/>
                  </a:cubicBezTo>
                  <a:cubicBezTo>
                    <a:pt x="429437" y="2001207"/>
                    <a:pt x="437925" y="2009923"/>
                    <a:pt x="448866" y="2015371"/>
                  </a:cubicBezTo>
                  <a:cubicBezTo>
                    <a:pt x="469804" y="2026992"/>
                    <a:pt x="492722" y="2034618"/>
                    <a:pt x="515452" y="2042789"/>
                  </a:cubicBezTo>
                  <a:cubicBezTo>
                    <a:pt x="536862" y="2052232"/>
                    <a:pt x="562044" y="2045695"/>
                    <a:pt x="585622" y="2046784"/>
                  </a:cubicBezTo>
                  <a:lnTo>
                    <a:pt x="603448" y="2046603"/>
                  </a:lnTo>
                  <a:cubicBezTo>
                    <a:pt x="609013" y="2046239"/>
                    <a:pt x="613445" y="2043879"/>
                    <a:pt x="620142" y="2041881"/>
                  </a:cubicBezTo>
                  <a:cubicBezTo>
                    <a:pt x="627498" y="2039339"/>
                    <a:pt x="635515" y="2041881"/>
                    <a:pt x="639571" y="2041700"/>
                  </a:cubicBezTo>
                  <a:cubicBezTo>
                    <a:pt x="642872" y="2042063"/>
                    <a:pt x="647587" y="2038068"/>
                    <a:pt x="655416" y="2036071"/>
                  </a:cubicBezTo>
                  <a:lnTo>
                    <a:pt x="655416" y="2036434"/>
                  </a:lnTo>
                  <a:cubicBezTo>
                    <a:pt x="685691" y="2024994"/>
                    <a:pt x="711061" y="2016279"/>
                    <a:pt x="736055" y="1999755"/>
                  </a:cubicBezTo>
                  <a:cubicBezTo>
                    <a:pt x="787079" y="1967615"/>
                    <a:pt x="833576" y="1923127"/>
                    <a:pt x="866775" y="1874100"/>
                  </a:cubicBezTo>
                  <a:cubicBezTo>
                    <a:pt x="882620" y="1848861"/>
                    <a:pt x="890448" y="1822168"/>
                    <a:pt x="887336" y="1792570"/>
                  </a:cubicBezTo>
                  <a:lnTo>
                    <a:pt x="883941" y="1746267"/>
                  </a:lnTo>
                  <a:cubicBezTo>
                    <a:pt x="882432" y="1730470"/>
                    <a:pt x="883092" y="1714490"/>
                    <a:pt x="878187" y="1704140"/>
                  </a:cubicBezTo>
                  <a:cubicBezTo>
                    <a:pt x="869510" y="1680716"/>
                    <a:pt x="845649" y="1663284"/>
                    <a:pt x="820938" y="1662377"/>
                  </a:cubicBezTo>
                  <a:cubicBezTo>
                    <a:pt x="805565" y="1661106"/>
                    <a:pt x="789531" y="1667642"/>
                    <a:pt x="772366" y="1676177"/>
                  </a:cubicBezTo>
                  <a:cubicBezTo>
                    <a:pt x="772555" y="1677629"/>
                    <a:pt x="772555" y="1679445"/>
                    <a:pt x="773026" y="1680716"/>
                  </a:cubicBezTo>
                  <a:cubicBezTo>
                    <a:pt x="774347" y="1685437"/>
                    <a:pt x="775856" y="1690703"/>
                    <a:pt x="774535" y="1698148"/>
                  </a:cubicBezTo>
                  <a:cubicBezTo>
                    <a:pt x="774347" y="1700145"/>
                    <a:pt x="773498" y="1701780"/>
                    <a:pt x="772555" y="1703596"/>
                  </a:cubicBezTo>
                  <a:cubicBezTo>
                    <a:pt x="771894" y="1705230"/>
                    <a:pt x="771234" y="1706682"/>
                    <a:pt x="771046" y="1708135"/>
                  </a:cubicBezTo>
                  <a:lnTo>
                    <a:pt x="770574" y="1711222"/>
                  </a:lnTo>
                  <a:cubicBezTo>
                    <a:pt x="770102" y="1716306"/>
                    <a:pt x="769631" y="1719393"/>
                    <a:pt x="766990" y="1725567"/>
                  </a:cubicBezTo>
                  <a:cubicBezTo>
                    <a:pt x="764538" y="1730833"/>
                    <a:pt x="762557" y="1736462"/>
                    <a:pt x="760577" y="1741728"/>
                  </a:cubicBezTo>
                  <a:cubicBezTo>
                    <a:pt x="755672" y="1754257"/>
                    <a:pt x="750768" y="1766967"/>
                    <a:pt x="742751" y="1778770"/>
                  </a:cubicBezTo>
                  <a:cubicBezTo>
                    <a:pt x="733603" y="1791844"/>
                    <a:pt x="724926" y="1801831"/>
                    <a:pt x="709930" y="1811092"/>
                  </a:cubicBezTo>
                  <a:cubicBezTo>
                    <a:pt x="707760" y="1812363"/>
                    <a:pt x="705497" y="1813634"/>
                    <a:pt x="703233" y="1815268"/>
                  </a:cubicBezTo>
                  <a:cubicBezTo>
                    <a:pt x="698140" y="1818536"/>
                    <a:pt x="692764" y="1822168"/>
                    <a:pt x="687011" y="1824710"/>
                  </a:cubicBezTo>
                  <a:cubicBezTo>
                    <a:pt x="678994" y="1828160"/>
                    <a:pt x="670506" y="1827797"/>
                    <a:pt x="662301" y="1827434"/>
                  </a:cubicBezTo>
                  <a:cubicBezTo>
                    <a:pt x="660037" y="1827252"/>
                    <a:pt x="658056" y="1827252"/>
                    <a:pt x="656076" y="1827252"/>
                  </a:cubicBezTo>
                  <a:lnTo>
                    <a:pt x="635515" y="1827252"/>
                  </a:lnTo>
                  <a:cubicBezTo>
                    <a:pt x="621745" y="1827252"/>
                    <a:pt x="608164" y="1827252"/>
                    <a:pt x="594582" y="1827252"/>
                  </a:cubicBezTo>
                  <a:cubicBezTo>
                    <a:pt x="592979" y="1827252"/>
                    <a:pt x="591470" y="1827252"/>
                    <a:pt x="589678" y="1827434"/>
                  </a:cubicBezTo>
                  <a:cubicBezTo>
                    <a:pt x="587414" y="1827797"/>
                    <a:pt x="585151" y="1827979"/>
                    <a:pt x="582699" y="1827979"/>
                  </a:cubicBezTo>
                  <a:cubicBezTo>
                    <a:pt x="580530" y="1827979"/>
                    <a:pt x="578266" y="1827797"/>
                    <a:pt x="576285" y="1827252"/>
                  </a:cubicBezTo>
                  <a:cubicBezTo>
                    <a:pt x="572984" y="1826344"/>
                    <a:pt x="570721" y="1825073"/>
                    <a:pt x="568740" y="1823984"/>
                  </a:cubicBezTo>
                  <a:cubicBezTo>
                    <a:pt x="567325" y="1823076"/>
                    <a:pt x="566288" y="1822350"/>
                    <a:pt x="564968" y="1822168"/>
                  </a:cubicBezTo>
                  <a:cubicBezTo>
                    <a:pt x="562232" y="1821805"/>
                    <a:pt x="560063" y="1821805"/>
                    <a:pt x="557611" y="1821805"/>
                  </a:cubicBezTo>
                  <a:cubicBezTo>
                    <a:pt x="552707" y="1821805"/>
                    <a:pt x="546387" y="1821987"/>
                    <a:pt x="539314" y="1814905"/>
                  </a:cubicBezTo>
                  <a:cubicBezTo>
                    <a:pt x="525450" y="1800923"/>
                    <a:pt x="528562" y="1767875"/>
                    <a:pt x="537993" y="1754257"/>
                  </a:cubicBezTo>
                  <a:cubicBezTo>
                    <a:pt x="540163" y="1751170"/>
                    <a:pt x="542426" y="1748265"/>
                    <a:pt x="544407" y="1745359"/>
                  </a:cubicBezTo>
                  <a:cubicBezTo>
                    <a:pt x="548840" y="1739004"/>
                    <a:pt x="552707" y="1733738"/>
                    <a:pt x="555347" y="1728109"/>
                  </a:cubicBezTo>
                  <a:cubicBezTo>
                    <a:pt x="553367" y="1727746"/>
                    <a:pt x="551103" y="1727927"/>
                    <a:pt x="548840" y="1727746"/>
                  </a:cubicBezTo>
                  <a:cubicBezTo>
                    <a:pt x="516395" y="1722662"/>
                    <a:pt x="487818" y="1717759"/>
                    <a:pt x="458203" y="1717214"/>
                  </a:cubicBezTo>
                  <a:lnTo>
                    <a:pt x="447262" y="1717214"/>
                  </a:lnTo>
                  <a:cubicBezTo>
                    <a:pt x="444810" y="1717214"/>
                    <a:pt x="444150" y="1717396"/>
                    <a:pt x="441226" y="1718122"/>
                  </a:cubicBezTo>
                  <a:cubicBezTo>
                    <a:pt x="436133" y="1719393"/>
                    <a:pt x="429437" y="1722117"/>
                    <a:pt x="421420" y="1725022"/>
                  </a:cubicBezTo>
                  <a:cubicBezTo>
                    <a:pt x="412083" y="1728109"/>
                    <a:pt x="403595" y="1730651"/>
                    <a:pt x="395106" y="1733012"/>
                  </a:cubicBezTo>
                  <a:lnTo>
                    <a:pt x="395106" y="1734101"/>
                  </a:lnTo>
                  <a:lnTo>
                    <a:pt x="373791" y="1739367"/>
                  </a:lnTo>
                  <a:cubicBezTo>
                    <a:pt x="369736" y="1740275"/>
                    <a:pt x="279948" y="1762246"/>
                    <a:pt x="279948" y="1841960"/>
                  </a:cubicBezTo>
                  <a:cubicBezTo>
                    <a:pt x="279948" y="1948004"/>
                    <a:pt x="279948" y="2196952"/>
                    <a:pt x="275326" y="2275577"/>
                  </a:cubicBezTo>
                  <a:cubicBezTo>
                    <a:pt x="269950" y="2363099"/>
                    <a:pt x="294850" y="2441724"/>
                    <a:pt x="353230" y="2523799"/>
                  </a:cubicBezTo>
                  <a:cubicBezTo>
                    <a:pt x="424344" y="2623124"/>
                    <a:pt x="541766" y="2787455"/>
                    <a:pt x="611465" y="2866442"/>
                  </a:cubicBezTo>
                  <a:cubicBezTo>
                    <a:pt x="632025" y="2889685"/>
                    <a:pt x="652492" y="2910204"/>
                    <a:pt x="671449" y="2929270"/>
                  </a:cubicBezTo>
                  <a:cubicBezTo>
                    <a:pt x="721059" y="2978841"/>
                    <a:pt x="760294" y="3018244"/>
                    <a:pt x="764349" y="3067635"/>
                  </a:cubicBezTo>
                  <a:cubicBezTo>
                    <a:pt x="768310" y="3117206"/>
                    <a:pt x="727378" y="3293885"/>
                    <a:pt x="688331" y="3455674"/>
                  </a:cubicBezTo>
                  <a:lnTo>
                    <a:pt x="678806" y="3495803"/>
                  </a:lnTo>
                  <a:cubicBezTo>
                    <a:pt x="657585" y="3585141"/>
                    <a:pt x="559780" y="3908356"/>
                    <a:pt x="555536" y="3922156"/>
                  </a:cubicBezTo>
                  <a:lnTo>
                    <a:pt x="506964" y="3907448"/>
                  </a:lnTo>
                  <a:cubicBezTo>
                    <a:pt x="507907" y="3904180"/>
                    <a:pt x="608352" y="3571886"/>
                    <a:pt x="629290" y="3484000"/>
                  </a:cubicBezTo>
                  <a:lnTo>
                    <a:pt x="638910" y="3443689"/>
                  </a:lnTo>
                  <a:cubicBezTo>
                    <a:pt x="662489" y="3345999"/>
                    <a:pt x="717569" y="3117206"/>
                    <a:pt x="713702" y="3071629"/>
                  </a:cubicBezTo>
                  <a:cubicBezTo>
                    <a:pt x="711250" y="3040761"/>
                    <a:pt x="677862" y="3007168"/>
                    <a:pt x="635515" y="2964678"/>
                  </a:cubicBezTo>
                  <a:cubicBezTo>
                    <a:pt x="615898" y="2945067"/>
                    <a:pt x="594771" y="2923641"/>
                    <a:pt x="573644" y="2899490"/>
                  </a:cubicBezTo>
                  <a:cubicBezTo>
                    <a:pt x="502059" y="2818687"/>
                    <a:pt x="383788" y="2652903"/>
                    <a:pt x="313147" y="2553941"/>
                  </a:cubicBezTo>
                  <a:cubicBezTo>
                    <a:pt x="247409" y="2462243"/>
                    <a:pt x="218926" y="2370181"/>
                    <a:pt x="224962" y="2271945"/>
                  </a:cubicBezTo>
                  <a:cubicBezTo>
                    <a:pt x="229584" y="2194592"/>
                    <a:pt x="229584" y="1938017"/>
                    <a:pt x="229584" y="1841416"/>
                  </a:cubicBezTo>
                  <a:cubicBezTo>
                    <a:pt x="229584" y="1758978"/>
                    <a:pt x="293152" y="1713946"/>
                    <a:pt x="340309" y="1695788"/>
                  </a:cubicBezTo>
                  <a:cubicBezTo>
                    <a:pt x="328803" y="1627150"/>
                    <a:pt x="286644" y="1485698"/>
                    <a:pt x="255237" y="1414700"/>
                  </a:cubicBezTo>
                  <a:cubicBezTo>
                    <a:pt x="244957" y="1391457"/>
                    <a:pt x="232507" y="1365310"/>
                    <a:pt x="219586" y="1337528"/>
                  </a:cubicBezTo>
                  <a:cubicBezTo>
                    <a:pt x="187519" y="1269435"/>
                    <a:pt x="151396" y="1192626"/>
                    <a:pt x="129138" y="1124170"/>
                  </a:cubicBezTo>
                  <a:cubicBezTo>
                    <a:pt x="106597" y="1055350"/>
                    <a:pt x="83490" y="954028"/>
                    <a:pt x="61231" y="856156"/>
                  </a:cubicBezTo>
                  <a:cubicBezTo>
                    <a:pt x="52743" y="818750"/>
                    <a:pt x="44443" y="782434"/>
                    <a:pt x="36427" y="749204"/>
                  </a:cubicBezTo>
                  <a:cubicBezTo>
                    <a:pt x="7283" y="627182"/>
                    <a:pt x="-25255" y="454861"/>
                    <a:pt x="30013" y="366794"/>
                  </a:cubicBezTo>
                  <a:cubicBezTo>
                    <a:pt x="47367" y="339012"/>
                    <a:pt x="71889" y="321399"/>
                    <a:pt x="103107" y="314862"/>
                  </a:cubicBezTo>
                  <a:cubicBezTo>
                    <a:pt x="242316" y="284356"/>
                    <a:pt x="287116" y="430711"/>
                    <a:pt x="306262" y="492993"/>
                  </a:cubicBezTo>
                  <a:cubicBezTo>
                    <a:pt x="308242" y="499893"/>
                    <a:pt x="310223" y="505885"/>
                    <a:pt x="311826" y="510607"/>
                  </a:cubicBezTo>
                  <a:cubicBezTo>
                    <a:pt x="317862" y="527857"/>
                    <a:pt x="328520" y="564718"/>
                    <a:pt x="340781" y="607390"/>
                  </a:cubicBezTo>
                  <a:cubicBezTo>
                    <a:pt x="361059" y="677298"/>
                    <a:pt x="388693" y="773355"/>
                    <a:pt x="402934" y="803134"/>
                  </a:cubicBezTo>
                  <a:cubicBezTo>
                    <a:pt x="425853" y="851798"/>
                    <a:pt x="527524" y="1054624"/>
                    <a:pt x="550915" y="1096751"/>
                  </a:cubicBezTo>
                  <a:cubicBezTo>
                    <a:pt x="559309" y="1112004"/>
                    <a:pt x="577606" y="1149954"/>
                    <a:pt x="598544" y="1193715"/>
                  </a:cubicBezTo>
                  <a:cubicBezTo>
                    <a:pt x="624386" y="1247463"/>
                    <a:pt x="665130" y="1332443"/>
                    <a:pt x="683427" y="1363675"/>
                  </a:cubicBezTo>
                  <a:cubicBezTo>
                    <a:pt x="685030" y="1358591"/>
                    <a:pt x="686351" y="1351509"/>
                    <a:pt x="685219" y="1343701"/>
                  </a:cubicBezTo>
                  <a:cubicBezTo>
                    <a:pt x="682956" y="1327178"/>
                    <a:pt x="652963" y="1230939"/>
                    <a:pt x="628630" y="1153586"/>
                  </a:cubicBezTo>
                  <a:cubicBezTo>
                    <a:pt x="603259" y="1072419"/>
                    <a:pt x="579209" y="995792"/>
                    <a:pt x="572230" y="966012"/>
                  </a:cubicBezTo>
                  <a:cubicBezTo>
                    <a:pt x="557988" y="903912"/>
                    <a:pt x="519885" y="663680"/>
                    <a:pt x="510548" y="597947"/>
                  </a:cubicBezTo>
                  <a:cubicBezTo>
                    <a:pt x="501211" y="531852"/>
                    <a:pt x="487158" y="331023"/>
                    <a:pt x="477820" y="198287"/>
                  </a:cubicBezTo>
                  <a:lnTo>
                    <a:pt x="477349" y="192476"/>
                  </a:lnTo>
                  <a:cubicBezTo>
                    <a:pt x="472916" y="129649"/>
                    <a:pt x="486969" y="80259"/>
                    <a:pt x="519036" y="45940"/>
                  </a:cubicBezTo>
                  <a:cubicBezTo>
                    <a:pt x="557328" y="4539"/>
                    <a:pt x="607881" y="0"/>
                    <a:pt x="627781" y="0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69934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87C6DDF2-6C67-4E8B-A50C-15A25E4A959D}"/>
              </a:ext>
            </a:extLst>
          </p:cNvPr>
          <p:cNvSpPr/>
          <p:nvPr/>
        </p:nvSpPr>
        <p:spPr>
          <a:xfrm>
            <a:off x="628650" y="2607577"/>
            <a:ext cx="1971107" cy="27685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B2EAAAD-055F-4A11-95E1-86B0B5BA2900}"/>
              </a:ext>
            </a:extLst>
          </p:cNvPr>
          <p:cNvSpPr/>
          <p:nvPr/>
        </p:nvSpPr>
        <p:spPr>
          <a:xfrm>
            <a:off x="2599757" y="2607577"/>
            <a:ext cx="1971107" cy="2768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7ED6248-2A43-4A57-AD16-59CF8018321F}"/>
              </a:ext>
            </a:extLst>
          </p:cNvPr>
          <p:cNvSpPr/>
          <p:nvPr/>
        </p:nvSpPr>
        <p:spPr>
          <a:xfrm>
            <a:off x="4570864" y="2607577"/>
            <a:ext cx="1971107" cy="27685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33BF92C-55CF-412F-9DF7-C7704D2C9804}"/>
              </a:ext>
            </a:extLst>
          </p:cNvPr>
          <p:cNvSpPr/>
          <p:nvPr/>
        </p:nvSpPr>
        <p:spPr>
          <a:xfrm>
            <a:off x="629624" y="1766996"/>
            <a:ext cx="1971107" cy="8405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01 - Lorem Ipsum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9929A-0A04-4F41-B503-5DDB3EAABAD7}"/>
              </a:ext>
            </a:extLst>
          </p:cNvPr>
          <p:cNvSpPr/>
          <p:nvPr/>
        </p:nvSpPr>
        <p:spPr>
          <a:xfrm>
            <a:off x="2600731" y="1766996"/>
            <a:ext cx="1971107" cy="8405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02 - 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573F39-10D0-45E6-86E1-E34C7DCC5E24}"/>
              </a:ext>
            </a:extLst>
          </p:cNvPr>
          <p:cNvSpPr/>
          <p:nvPr/>
        </p:nvSpPr>
        <p:spPr>
          <a:xfrm>
            <a:off x="4571837" y="1766996"/>
            <a:ext cx="1971107" cy="84058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03 - 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688DA2A-AB57-43C5-B725-4CE7A66337B8}"/>
              </a:ext>
            </a:extLst>
          </p:cNvPr>
          <p:cNvSpPr/>
          <p:nvPr/>
        </p:nvSpPr>
        <p:spPr>
          <a:xfrm>
            <a:off x="6541970" y="2607577"/>
            <a:ext cx="1971107" cy="27685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0" tIns="137160" rIns="205740" rtlCol="0" anchor="t"/>
          <a:lstStyle/>
          <a:p>
            <a:pPr algn="just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cras.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0189C7-2FA8-4C0F-B44E-8CB866A49193}"/>
              </a:ext>
            </a:extLst>
          </p:cNvPr>
          <p:cNvSpPr/>
          <p:nvPr/>
        </p:nvSpPr>
        <p:spPr>
          <a:xfrm>
            <a:off x="6542944" y="1766996"/>
            <a:ext cx="1971107" cy="8405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noProof="1"/>
              <a:t>04 - Lorem Ipsum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 Text Boxes w/ Hands Counting for PowerPoint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951C7A-4163-4230-9587-3C902C40326C}"/>
              </a:ext>
            </a:extLst>
          </p:cNvPr>
          <p:cNvGrpSpPr/>
          <p:nvPr/>
        </p:nvGrpSpPr>
        <p:grpSpPr>
          <a:xfrm>
            <a:off x="1250593" y="4262751"/>
            <a:ext cx="646838" cy="1328738"/>
            <a:chOff x="1493452" y="4543091"/>
            <a:chExt cx="862450" cy="1771650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5E5E678-82F1-440E-84FF-2325B8D5CBC0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 dirty="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74DF85A9-8B9D-4DF3-A10D-59A448BED0D3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0978B4E-7C8D-48C6-9BBC-B79CF36D1D2A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37235D7-DA6B-47D7-BF26-EA4F788029B5}"/>
              </a:ext>
            </a:extLst>
          </p:cNvPr>
          <p:cNvGrpSpPr/>
          <p:nvPr/>
        </p:nvGrpSpPr>
        <p:grpSpPr>
          <a:xfrm>
            <a:off x="3177241" y="4156365"/>
            <a:ext cx="722684" cy="1435124"/>
            <a:chOff x="3742347" y="4407964"/>
            <a:chExt cx="963579" cy="1913498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C7FCCC0-D351-4207-B321-1743B16442BF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73" name="Line">
              <a:extLst>
                <a:ext uri="{FF2B5EF4-FFF2-40B4-BE49-F238E27FC236}">
                  <a16:creationId xmlns:a16="http://schemas.microsoft.com/office/drawing/2014/main" id="{13E4DB3D-AB6E-494C-BB06-4547078A0D5E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2F6C979-E746-4A97-9AA5-CF784459D9EC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B562396-3E34-4CE8-8577-80729C3DC919}"/>
              </a:ext>
            </a:extLst>
          </p:cNvPr>
          <p:cNvGrpSpPr/>
          <p:nvPr/>
        </p:nvGrpSpPr>
        <p:grpSpPr>
          <a:xfrm>
            <a:off x="5201675" y="4144370"/>
            <a:ext cx="684384" cy="1447119"/>
            <a:chOff x="6226504" y="4380757"/>
            <a:chExt cx="912512" cy="1929492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F3C351A6-57B3-445C-9E72-CDEC91656641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77" name="Line">
              <a:extLst>
                <a:ext uri="{FF2B5EF4-FFF2-40B4-BE49-F238E27FC236}">
                  <a16:creationId xmlns:a16="http://schemas.microsoft.com/office/drawing/2014/main" id="{B8032179-BD0B-447B-A7E0-03238DE434D7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61FD9B2C-B257-47F3-9574-0988D4B2DC1A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5BC0E1-33B4-4132-A2F1-309A9EF19983}"/>
              </a:ext>
            </a:extLst>
          </p:cNvPr>
          <p:cNvGrpSpPr/>
          <p:nvPr/>
        </p:nvGrpSpPr>
        <p:grpSpPr>
          <a:xfrm>
            <a:off x="7169409" y="4183449"/>
            <a:ext cx="716230" cy="1408040"/>
            <a:chOff x="8723371" y="4435468"/>
            <a:chExt cx="954973" cy="1877387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507266B8-8F92-403C-831A-F2E6FADE79E1}"/>
                </a:ext>
              </a:extLst>
            </p:cNvPr>
            <p:cNvSpPr/>
            <p:nvPr/>
          </p:nvSpPr>
          <p:spPr>
            <a:xfrm>
              <a:off x="8734046" y="4446131"/>
              <a:ext cx="930619" cy="1697494"/>
            </a:xfrm>
            <a:custGeom>
              <a:avLst/>
              <a:gdLst>
                <a:gd name="connsiteX0" fmla="*/ 288289 w 930619"/>
                <a:gd name="connsiteY0" fmla="*/ 0 h 1697494"/>
                <a:gd name="connsiteX1" fmla="*/ 348237 w 930619"/>
                <a:gd name="connsiteY1" fmla="*/ 32747 h 1697494"/>
                <a:gd name="connsiteX2" fmla="*/ 366341 w 930619"/>
                <a:gd name="connsiteY2" fmla="*/ 166147 h 1697494"/>
                <a:gd name="connsiteX3" fmla="*/ 395760 w 930619"/>
                <a:gd name="connsiteY3" fmla="*/ 306268 h 1697494"/>
                <a:gd name="connsiteX4" fmla="*/ 428507 w 930619"/>
                <a:gd name="connsiteY4" fmla="*/ 412523 h 1697494"/>
                <a:gd name="connsiteX5" fmla="*/ 460189 w 930619"/>
                <a:gd name="connsiteY5" fmla="*/ 535668 h 1697494"/>
                <a:gd name="connsiteX6" fmla="*/ 494090 w 930619"/>
                <a:gd name="connsiteY6" fmla="*/ 603488 h 1697494"/>
                <a:gd name="connsiteX7" fmla="*/ 479359 w 930619"/>
                <a:gd name="connsiteY7" fmla="*/ 437341 h 1697494"/>
                <a:gd name="connsiteX8" fmla="*/ 470306 w 930619"/>
                <a:gd name="connsiteY8" fmla="*/ 276796 h 1697494"/>
                <a:gd name="connsiteX9" fmla="*/ 440887 w 930619"/>
                <a:gd name="connsiteY9" fmla="*/ 88072 h 1697494"/>
                <a:gd name="connsiteX10" fmla="*/ 480468 w 930619"/>
                <a:gd name="connsiteY10" fmla="*/ 22492 h 1697494"/>
                <a:gd name="connsiteX11" fmla="*/ 547116 w 930619"/>
                <a:gd name="connsiteY11" fmla="*/ 40589 h 1697494"/>
                <a:gd name="connsiteX12" fmla="*/ 605866 w 930619"/>
                <a:gd name="connsiteY12" fmla="*/ 247497 h 1697494"/>
                <a:gd name="connsiteX13" fmla="*/ 635285 w 930619"/>
                <a:gd name="connsiteY13" fmla="*/ 509729 h 1697494"/>
                <a:gd name="connsiteX14" fmla="*/ 689553 w 930619"/>
                <a:gd name="connsiteY14" fmla="*/ 667947 h 1697494"/>
                <a:gd name="connsiteX15" fmla="*/ 743821 w 930619"/>
                <a:gd name="connsiteY15" fmla="*/ 596766 h 1697494"/>
                <a:gd name="connsiteX16" fmla="*/ 792454 w 930619"/>
                <a:gd name="connsiteY16" fmla="*/ 450957 h 1697494"/>
                <a:gd name="connsiteX17" fmla="*/ 824136 w 930619"/>
                <a:gd name="connsiteY17" fmla="*/ 289292 h 1697494"/>
                <a:gd name="connsiteX18" fmla="*/ 861454 w 930619"/>
                <a:gd name="connsiteY18" fmla="*/ 223712 h 1697494"/>
                <a:gd name="connsiteX19" fmla="*/ 925883 w 930619"/>
                <a:gd name="connsiteY19" fmla="*/ 253184 h 1697494"/>
                <a:gd name="connsiteX20" fmla="*/ 919050 w 930619"/>
                <a:gd name="connsiteY20" fmla="*/ 447596 h 1697494"/>
                <a:gd name="connsiteX21" fmla="*/ 867000 w 930619"/>
                <a:gd name="connsiteY21" fmla="*/ 687164 h 1697494"/>
                <a:gd name="connsiteX22" fmla="*/ 864782 w 930619"/>
                <a:gd name="connsiteY22" fmla="*/ 863480 h 1697494"/>
                <a:gd name="connsiteX23" fmla="*/ 876052 w 930619"/>
                <a:gd name="connsiteY23" fmla="*/ 1114423 h 1697494"/>
                <a:gd name="connsiteX24" fmla="*/ 808250 w 930619"/>
                <a:gd name="connsiteY24" fmla="*/ 1372002 h 1697494"/>
                <a:gd name="connsiteX25" fmla="*/ 774350 w 930619"/>
                <a:gd name="connsiteY25" fmla="*/ 1661380 h 1697494"/>
                <a:gd name="connsiteX26" fmla="*/ 771317 w 930619"/>
                <a:gd name="connsiteY26" fmla="*/ 1697494 h 1697494"/>
                <a:gd name="connsiteX27" fmla="*/ 290143 w 930619"/>
                <a:gd name="connsiteY27" fmla="*/ 1697494 h 1697494"/>
                <a:gd name="connsiteX28" fmla="*/ 295290 w 930619"/>
                <a:gd name="connsiteY28" fmla="*/ 1679021 h 1697494"/>
                <a:gd name="connsiteX29" fmla="*/ 300758 w 930619"/>
                <a:gd name="connsiteY29" fmla="*/ 1657933 h 1697494"/>
                <a:gd name="connsiteX30" fmla="*/ 341492 w 930619"/>
                <a:gd name="connsiteY30" fmla="*/ 1456713 h 1697494"/>
                <a:gd name="connsiteX31" fmla="*/ 271427 w 930619"/>
                <a:gd name="connsiteY31" fmla="*/ 1367435 h 1697494"/>
                <a:gd name="connsiteX32" fmla="*/ 147094 w 930619"/>
                <a:gd name="connsiteY32" fmla="*/ 1202495 h 1697494"/>
                <a:gd name="connsiteX33" fmla="*/ 107558 w 930619"/>
                <a:gd name="connsiteY33" fmla="*/ 1075903 h 1697494"/>
                <a:gd name="connsiteX34" fmla="*/ 109777 w 930619"/>
                <a:gd name="connsiteY34" fmla="*/ 868995 h 1697494"/>
                <a:gd name="connsiteX35" fmla="*/ 164045 w 930619"/>
                <a:gd name="connsiteY35" fmla="*/ 807983 h 1697494"/>
                <a:gd name="connsiteX36" fmla="*/ 121092 w 930619"/>
                <a:gd name="connsiteY36" fmla="*/ 660019 h 1697494"/>
                <a:gd name="connsiteX37" fmla="*/ 61144 w 930619"/>
                <a:gd name="connsiteY37" fmla="*/ 522138 h 1697494"/>
                <a:gd name="connsiteX38" fmla="*/ 17126 w 930619"/>
                <a:gd name="connsiteY38" fmla="*/ 343496 h 1697494"/>
                <a:gd name="connsiteX39" fmla="*/ 39712 w 930619"/>
                <a:gd name="connsiteY39" fmla="*/ 150290 h 1697494"/>
                <a:gd name="connsiteX40" fmla="*/ 125573 w 930619"/>
                <a:gd name="connsiteY40" fmla="*/ 236121 h 1697494"/>
                <a:gd name="connsiteX41" fmla="*/ 169591 w 930619"/>
                <a:gd name="connsiteY41" fmla="*/ 377363 h 1697494"/>
                <a:gd name="connsiteX42" fmla="*/ 240854 w 930619"/>
                <a:gd name="connsiteY42" fmla="*/ 518691 h 1697494"/>
                <a:gd name="connsiteX43" fmla="*/ 309721 w 930619"/>
                <a:gd name="connsiteY43" fmla="*/ 654332 h 1697494"/>
                <a:gd name="connsiteX44" fmla="*/ 327869 w 930619"/>
                <a:gd name="connsiteY44" fmla="*/ 629513 h 1697494"/>
                <a:gd name="connsiteX45" fmla="*/ 273557 w 930619"/>
                <a:gd name="connsiteY45" fmla="*/ 447596 h 1697494"/>
                <a:gd name="connsiteX46" fmla="*/ 244138 w 930619"/>
                <a:gd name="connsiteY46" fmla="*/ 272315 h 1697494"/>
                <a:gd name="connsiteX47" fmla="*/ 228341 w 930619"/>
                <a:gd name="connsiteY47" fmla="*/ 79109 h 1697494"/>
                <a:gd name="connsiteX48" fmla="*/ 288289 w 930619"/>
                <a:gd name="connsiteY48" fmla="*/ 0 h 169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930619" h="1697494">
                  <a:moveTo>
                    <a:pt x="288289" y="0"/>
                  </a:moveTo>
                  <a:cubicBezTo>
                    <a:pt x="312073" y="0"/>
                    <a:pt x="339140" y="10169"/>
                    <a:pt x="348237" y="32747"/>
                  </a:cubicBezTo>
                  <a:cubicBezTo>
                    <a:pt x="357289" y="55325"/>
                    <a:pt x="360705" y="149170"/>
                    <a:pt x="366341" y="166147"/>
                  </a:cubicBezTo>
                  <a:cubicBezTo>
                    <a:pt x="371976" y="183123"/>
                    <a:pt x="392476" y="276969"/>
                    <a:pt x="395760" y="306268"/>
                  </a:cubicBezTo>
                  <a:cubicBezTo>
                    <a:pt x="399088" y="335568"/>
                    <a:pt x="418257" y="384257"/>
                    <a:pt x="428507" y="412523"/>
                  </a:cubicBezTo>
                  <a:cubicBezTo>
                    <a:pt x="438757" y="440702"/>
                    <a:pt x="444393" y="480343"/>
                    <a:pt x="460189" y="535668"/>
                  </a:cubicBezTo>
                  <a:cubicBezTo>
                    <a:pt x="475986" y="590992"/>
                    <a:pt x="494090" y="603488"/>
                    <a:pt x="494090" y="603488"/>
                  </a:cubicBezTo>
                  <a:cubicBezTo>
                    <a:pt x="494090" y="603488"/>
                    <a:pt x="482775" y="473449"/>
                    <a:pt x="479359" y="437341"/>
                  </a:cubicBezTo>
                  <a:cubicBezTo>
                    <a:pt x="475986" y="401148"/>
                    <a:pt x="474788" y="302821"/>
                    <a:pt x="470306" y="276796"/>
                  </a:cubicBezTo>
                  <a:cubicBezTo>
                    <a:pt x="465736" y="250857"/>
                    <a:pt x="453356" y="125386"/>
                    <a:pt x="440887" y="88072"/>
                  </a:cubicBezTo>
                  <a:cubicBezTo>
                    <a:pt x="428418" y="50758"/>
                    <a:pt x="462408" y="26973"/>
                    <a:pt x="480468" y="22492"/>
                  </a:cubicBezTo>
                  <a:cubicBezTo>
                    <a:pt x="498483" y="18011"/>
                    <a:pt x="521069" y="21286"/>
                    <a:pt x="547116" y="40589"/>
                  </a:cubicBezTo>
                  <a:cubicBezTo>
                    <a:pt x="573118" y="59892"/>
                    <a:pt x="596769" y="195447"/>
                    <a:pt x="605866" y="247497"/>
                  </a:cubicBezTo>
                  <a:cubicBezTo>
                    <a:pt x="614918" y="299547"/>
                    <a:pt x="627387" y="387618"/>
                    <a:pt x="635285" y="509729"/>
                  </a:cubicBezTo>
                  <a:cubicBezTo>
                    <a:pt x="643183" y="631840"/>
                    <a:pt x="669186" y="669154"/>
                    <a:pt x="689553" y="667947"/>
                  </a:cubicBezTo>
                  <a:cubicBezTo>
                    <a:pt x="709920" y="666827"/>
                    <a:pt x="730287" y="622791"/>
                    <a:pt x="743821" y="596766"/>
                  </a:cubicBezTo>
                  <a:cubicBezTo>
                    <a:pt x="757399" y="570741"/>
                    <a:pt x="783402" y="482670"/>
                    <a:pt x="792454" y="450957"/>
                  </a:cubicBezTo>
                  <a:cubicBezTo>
                    <a:pt x="801550" y="419331"/>
                    <a:pt x="815084" y="347029"/>
                    <a:pt x="824136" y="289292"/>
                  </a:cubicBezTo>
                  <a:cubicBezTo>
                    <a:pt x="833188" y="231640"/>
                    <a:pt x="845657" y="229400"/>
                    <a:pt x="861454" y="223712"/>
                  </a:cubicBezTo>
                  <a:cubicBezTo>
                    <a:pt x="877250" y="218111"/>
                    <a:pt x="915722" y="229400"/>
                    <a:pt x="925883" y="253184"/>
                  </a:cubicBezTo>
                  <a:cubicBezTo>
                    <a:pt x="936000" y="276969"/>
                    <a:pt x="928102" y="375295"/>
                    <a:pt x="919050" y="447596"/>
                  </a:cubicBezTo>
                  <a:cubicBezTo>
                    <a:pt x="909998" y="519898"/>
                    <a:pt x="871482" y="644335"/>
                    <a:pt x="867000" y="687164"/>
                  </a:cubicBezTo>
                  <a:cubicBezTo>
                    <a:pt x="862519" y="730080"/>
                    <a:pt x="855685" y="813756"/>
                    <a:pt x="864782" y="863480"/>
                  </a:cubicBezTo>
                  <a:cubicBezTo>
                    <a:pt x="873834" y="913117"/>
                    <a:pt x="880534" y="1044362"/>
                    <a:pt x="876052" y="1114423"/>
                  </a:cubicBezTo>
                  <a:cubicBezTo>
                    <a:pt x="871571" y="1184484"/>
                    <a:pt x="839933" y="1283844"/>
                    <a:pt x="808250" y="1372002"/>
                  </a:cubicBezTo>
                  <a:cubicBezTo>
                    <a:pt x="776568" y="1460073"/>
                    <a:pt x="778831" y="1600367"/>
                    <a:pt x="774350" y="1661380"/>
                  </a:cubicBezTo>
                  <a:lnTo>
                    <a:pt x="771317" y="1697494"/>
                  </a:lnTo>
                  <a:lnTo>
                    <a:pt x="290143" y="1697494"/>
                  </a:lnTo>
                  <a:lnTo>
                    <a:pt x="295290" y="1679021"/>
                  </a:lnTo>
                  <a:cubicBezTo>
                    <a:pt x="297598" y="1670518"/>
                    <a:pt x="299477" y="1663308"/>
                    <a:pt x="300758" y="1657933"/>
                  </a:cubicBezTo>
                  <a:cubicBezTo>
                    <a:pt x="311008" y="1614931"/>
                    <a:pt x="343755" y="1483772"/>
                    <a:pt x="341492" y="1456713"/>
                  </a:cubicBezTo>
                  <a:cubicBezTo>
                    <a:pt x="339273" y="1429567"/>
                    <a:pt x="305328" y="1405869"/>
                    <a:pt x="271427" y="1367435"/>
                  </a:cubicBezTo>
                  <a:cubicBezTo>
                    <a:pt x="237526" y="1329086"/>
                    <a:pt x="180995" y="1249891"/>
                    <a:pt x="147094" y="1202495"/>
                  </a:cubicBezTo>
                  <a:cubicBezTo>
                    <a:pt x="113193" y="1155012"/>
                    <a:pt x="105295" y="1113217"/>
                    <a:pt x="107558" y="1075903"/>
                  </a:cubicBezTo>
                  <a:cubicBezTo>
                    <a:pt x="109777" y="1038589"/>
                    <a:pt x="109777" y="917512"/>
                    <a:pt x="109777" y="868995"/>
                  </a:cubicBezTo>
                  <a:cubicBezTo>
                    <a:pt x="109777" y="820478"/>
                    <a:pt x="164045" y="807983"/>
                    <a:pt x="164045" y="807983"/>
                  </a:cubicBezTo>
                  <a:cubicBezTo>
                    <a:pt x="161826" y="779717"/>
                    <a:pt x="138042" y="698367"/>
                    <a:pt x="121092" y="660019"/>
                  </a:cubicBezTo>
                  <a:cubicBezTo>
                    <a:pt x="104141" y="621585"/>
                    <a:pt x="75876" y="567294"/>
                    <a:pt x="61144" y="522138"/>
                  </a:cubicBezTo>
                  <a:cubicBezTo>
                    <a:pt x="46545" y="476896"/>
                    <a:pt x="30660" y="400027"/>
                    <a:pt x="17126" y="343496"/>
                  </a:cubicBezTo>
                  <a:cubicBezTo>
                    <a:pt x="3548" y="286965"/>
                    <a:pt x="-22455" y="163820"/>
                    <a:pt x="39712" y="150290"/>
                  </a:cubicBezTo>
                  <a:cubicBezTo>
                    <a:pt x="101789" y="136589"/>
                    <a:pt x="117675" y="213457"/>
                    <a:pt x="125573" y="236121"/>
                  </a:cubicBezTo>
                  <a:cubicBezTo>
                    <a:pt x="133427" y="258699"/>
                    <a:pt x="158276" y="353579"/>
                    <a:pt x="169591" y="377363"/>
                  </a:cubicBezTo>
                  <a:cubicBezTo>
                    <a:pt x="180906" y="401148"/>
                    <a:pt x="229539" y="498354"/>
                    <a:pt x="240854" y="518691"/>
                  </a:cubicBezTo>
                  <a:cubicBezTo>
                    <a:pt x="252036" y="539029"/>
                    <a:pt x="300669" y="646490"/>
                    <a:pt x="309721" y="654332"/>
                  </a:cubicBezTo>
                  <a:cubicBezTo>
                    <a:pt x="318773" y="662260"/>
                    <a:pt x="330088" y="646490"/>
                    <a:pt x="327869" y="629513"/>
                  </a:cubicBezTo>
                  <a:cubicBezTo>
                    <a:pt x="325606" y="612536"/>
                    <a:pt x="280390" y="476982"/>
                    <a:pt x="273557" y="447596"/>
                  </a:cubicBezTo>
                  <a:cubicBezTo>
                    <a:pt x="266724" y="418124"/>
                    <a:pt x="248619" y="304028"/>
                    <a:pt x="244138" y="272315"/>
                  </a:cubicBezTo>
                  <a:cubicBezTo>
                    <a:pt x="239656" y="240775"/>
                    <a:pt x="232823" y="143569"/>
                    <a:pt x="228341" y="79109"/>
                  </a:cubicBezTo>
                  <a:cubicBezTo>
                    <a:pt x="223859" y="14736"/>
                    <a:pt x="264505" y="0"/>
                    <a:pt x="288289" y="0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81" name="Line">
              <a:extLst>
                <a:ext uri="{FF2B5EF4-FFF2-40B4-BE49-F238E27FC236}">
                  <a16:creationId xmlns:a16="http://schemas.microsoft.com/office/drawing/2014/main" id="{C7C7B0E5-3E6D-49F7-9B87-79BB68659D60}"/>
                </a:ext>
              </a:extLst>
            </p:cNvPr>
            <p:cNvSpPr/>
            <p:nvPr/>
          </p:nvSpPr>
          <p:spPr>
            <a:xfrm>
              <a:off x="8734044" y="4446131"/>
              <a:ext cx="930633" cy="1861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3" h="21600" extrusionOk="0">
                  <a:moveTo>
                    <a:pt x="17042" y="21600"/>
                  </a:moveTo>
                  <a:cubicBezTo>
                    <a:pt x="17042" y="21600"/>
                    <a:pt x="17347" y="19986"/>
                    <a:pt x="17451" y="19279"/>
                  </a:cubicBezTo>
                  <a:cubicBezTo>
                    <a:pt x="17552" y="18571"/>
                    <a:pt x="17501" y="16943"/>
                    <a:pt x="18215" y="15921"/>
                  </a:cubicBezTo>
                  <a:cubicBezTo>
                    <a:pt x="18929" y="14898"/>
                    <a:pt x="19642" y="13745"/>
                    <a:pt x="19743" y="12932"/>
                  </a:cubicBezTo>
                  <a:cubicBezTo>
                    <a:pt x="19844" y="12119"/>
                    <a:pt x="19693" y="10596"/>
                    <a:pt x="19489" y="10020"/>
                  </a:cubicBezTo>
                  <a:cubicBezTo>
                    <a:pt x="19284" y="9443"/>
                    <a:pt x="19438" y="8472"/>
                    <a:pt x="19539" y="7974"/>
                  </a:cubicBezTo>
                  <a:cubicBezTo>
                    <a:pt x="19640" y="7477"/>
                    <a:pt x="20508" y="6033"/>
                    <a:pt x="20712" y="5194"/>
                  </a:cubicBezTo>
                  <a:cubicBezTo>
                    <a:pt x="20916" y="4355"/>
                    <a:pt x="21094" y="3214"/>
                    <a:pt x="20866" y="2938"/>
                  </a:cubicBezTo>
                  <a:cubicBezTo>
                    <a:pt x="20637" y="2662"/>
                    <a:pt x="19770" y="2531"/>
                    <a:pt x="19414" y="2596"/>
                  </a:cubicBezTo>
                  <a:cubicBezTo>
                    <a:pt x="19058" y="2662"/>
                    <a:pt x="18777" y="2688"/>
                    <a:pt x="18573" y="3357"/>
                  </a:cubicBezTo>
                  <a:cubicBezTo>
                    <a:pt x="18369" y="4027"/>
                    <a:pt x="18064" y="4866"/>
                    <a:pt x="17859" y="5233"/>
                  </a:cubicBezTo>
                  <a:cubicBezTo>
                    <a:pt x="17655" y="5601"/>
                    <a:pt x="17069" y="6623"/>
                    <a:pt x="16763" y="6925"/>
                  </a:cubicBezTo>
                  <a:cubicBezTo>
                    <a:pt x="16458" y="7227"/>
                    <a:pt x="15999" y="7738"/>
                    <a:pt x="15540" y="7751"/>
                  </a:cubicBezTo>
                  <a:cubicBezTo>
                    <a:pt x="15081" y="7765"/>
                    <a:pt x="14495" y="7332"/>
                    <a:pt x="14317" y="5915"/>
                  </a:cubicBezTo>
                  <a:cubicBezTo>
                    <a:pt x="14139" y="4498"/>
                    <a:pt x="13858" y="3476"/>
                    <a:pt x="13654" y="2872"/>
                  </a:cubicBezTo>
                  <a:cubicBezTo>
                    <a:pt x="13449" y="2268"/>
                    <a:pt x="12916" y="695"/>
                    <a:pt x="12330" y="471"/>
                  </a:cubicBezTo>
                  <a:cubicBezTo>
                    <a:pt x="11743" y="247"/>
                    <a:pt x="11234" y="209"/>
                    <a:pt x="10828" y="261"/>
                  </a:cubicBezTo>
                  <a:cubicBezTo>
                    <a:pt x="10421" y="313"/>
                    <a:pt x="9655" y="589"/>
                    <a:pt x="9936" y="1022"/>
                  </a:cubicBezTo>
                  <a:cubicBezTo>
                    <a:pt x="10217" y="1455"/>
                    <a:pt x="10496" y="2911"/>
                    <a:pt x="10599" y="3212"/>
                  </a:cubicBezTo>
                  <a:cubicBezTo>
                    <a:pt x="10700" y="3514"/>
                    <a:pt x="10727" y="4655"/>
                    <a:pt x="10803" y="5075"/>
                  </a:cubicBezTo>
                  <a:cubicBezTo>
                    <a:pt x="10880" y="5494"/>
                    <a:pt x="11135" y="7003"/>
                    <a:pt x="11135" y="7003"/>
                  </a:cubicBezTo>
                  <a:cubicBezTo>
                    <a:pt x="11135" y="7003"/>
                    <a:pt x="10727" y="6858"/>
                    <a:pt x="10371" y="6216"/>
                  </a:cubicBezTo>
                  <a:cubicBezTo>
                    <a:pt x="10015" y="5574"/>
                    <a:pt x="9888" y="5114"/>
                    <a:pt x="9657" y="4787"/>
                  </a:cubicBezTo>
                  <a:cubicBezTo>
                    <a:pt x="9426" y="4459"/>
                    <a:pt x="8994" y="3894"/>
                    <a:pt x="8919" y="3554"/>
                  </a:cubicBezTo>
                  <a:cubicBezTo>
                    <a:pt x="8845" y="3214"/>
                    <a:pt x="8383" y="2125"/>
                    <a:pt x="8256" y="1928"/>
                  </a:cubicBezTo>
                  <a:cubicBezTo>
                    <a:pt x="8129" y="1731"/>
                    <a:pt x="8052" y="642"/>
                    <a:pt x="7848" y="380"/>
                  </a:cubicBezTo>
                  <a:cubicBezTo>
                    <a:pt x="7643" y="118"/>
                    <a:pt x="7033" y="0"/>
                    <a:pt x="6497" y="0"/>
                  </a:cubicBezTo>
                  <a:cubicBezTo>
                    <a:pt x="5961" y="0"/>
                    <a:pt x="5045" y="171"/>
                    <a:pt x="5146" y="918"/>
                  </a:cubicBezTo>
                  <a:cubicBezTo>
                    <a:pt x="5247" y="1666"/>
                    <a:pt x="5401" y="2794"/>
                    <a:pt x="5502" y="3160"/>
                  </a:cubicBezTo>
                  <a:cubicBezTo>
                    <a:pt x="5603" y="3528"/>
                    <a:pt x="6011" y="4852"/>
                    <a:pt x="6165" y="5194"/>
                  </a:cubicBezTo>
                  <a:cubicBezTo>
                    <a:pt x="6319" y="5535"/>
                    <a:pt x="7338" y="7108"/>
                    <a:pt x="7389" y="7305"/>
                  </a:cubicBezTo>
                  <a:cubicBezTo>
                    <a:pt x="7439" y="7502"/>
                    <a:pt x="7184" y="7685"/>
                    <a:pt x="6980" y="7593"/>
                  </a:cubicBezTo>
                  <a:cubicBezTo>
                    <a:pt x="6776" y="7502"/>
                    <a:pt x="5680" y="6255"/>
                    <a:pt x="5428" y="6019"/>
                  </a:cubicBezTo>
                  <a:cubicBezTo>
                    <a:pt x="5173" y="5783"/>
                    <a:pt x="4077" y="4655"/>
                    <a:pt x="3822" y="4379"/>
                  </a:cubicBezTo>
                  <a:cubicBezTo>
                    <a:pt x="3567" y="4103"/>
                    <a:pt x="3007" y="3002"/>
                    <a:pt x="2830" y="2740"/>
                  </a:cubicBezTo>
                  <a:cubicBezTo>
                    <a:pt x="2652" y="2477"/>
                    <a:pt x="2294" y="1585"/>
                    <a:pt x="895" y="1744"/>
                  </a:cubicBezTo>
                  <a:cubicBezTo>
                    <a:pt x="-506" y="1901"/>
                    <a:pt x="80" y="3330"/>
                    <a:pt x="386" y="3986"/>
                  </a:cubicBezTo>
                  <a:cubicBezTo>
                    <a:pt x="691" y="4642"/>
                    <a:pt x="1049" y="5534"/>
                    <a:pt x="1378" y="6059"/>
                  </a:cubicBezTo>
                  <a:cubicBezTo>
                    <a:pt x="1710" y="6583"/>
                    <a:pt x="2347" y="7213"/>
                    <a:pt x="2729" y="7659"/>
                  </a:cubicBezTo>
                  <a:cubicBezTo>
                    <a:pt x="3111" y="8104"/>
                    <a:pt x="3647" y="9048"/>
                    <a:pt x="3697" y="9376"/>
                  </a:cubicBezTo>
                  <a:cubicBezTo>
                    <a:pt x="3697" y="9376"/>
                    <a:pt x="2474" y="9521"/>
                    <a:pt x="2474" y="10084"/>
                  </a:cubicBezTo>
                  <a:cubicBezTo>
                    <a:pt x="2474" y="10647"/>
                    <a:pt x="2474" y="12052"/>
                    <a:pt x="2424" y="12485"/>
                  </a:cubicBezTo>
                  <a:cubicBezTo>
                    <a:pt x="2373" y="12918"/>
                    <a:pt x="2551" y="13403"/>
                    <a:pt x="3315" y="13954"/>
                  </a:cubicBezTo>
                  <a:cubicBezTo>
                    <a:pt x="4079" y="14504"/>
                    <a:pt x="5353" y="15423"/>
                    <a:pt x="6117" y="15868"/>
                  </a:cubicBezTo>
                  <a:cubicBezTo>
                    <a:pt x="6881" y="16314"/>
                    <a:pt x="7646" y="16589"/>
                    <a:pt x="7696" y="16904"/>
                  </a:cubicBezTo>
                  <a:cubicBezTo>
                    <a:pt x="7747" y="17218"/>
                    <a:pt x="7009" y="18740"/>
                    <a:pt x="6778" y="19239"/>
                  </a:cubicBezTo>
                  <a:cubicBezTo>
                    <a:pt x="6547" y="19738"/>
                    <a:pt x="5454" y="21600"/>
                    <a:pt x="5454" y="21600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C7FAB4C-5FC2-40A7-8E24-48B025DE524F}"/>
                </a:ext>
              </a:extLst>
            </p:cNvPr>
            <p:cNvSpPr/>
            <p:nvPr/>
          </p:nvSpPr>
          <p:spPr>
            <a:xfrm>
              <a:off x="8723371" y="4435468"/>
              <a:ext cx="954973" cy="1877387"/>
            </a:xfrm>
            <a:custGeom>
              <a:avLst/>
              <a:gdLst>
                <a:gd name="connsiteX0" fmla="*/ 1002558 w 1995089"/>
                <a:gd name="connsiteY0" fmla="*/ 2049636 h 3922156"/>
                <a:gd name="connsiteX1" fmla="*/ 1024827 w 1995089"/>
                <a:gd name="connsiteY1" fmla="*/ 2081048 h 3922156"/>
                <a:gd name="connsiteX2" fmla="*/ 1051344 w 1995089"/>
                <a:gd name="connsiteY2" fmla="*/ 2111565 h 3922156"/>
                <a:gd name="connsiteX3" fmla="*/ 1095010 w 1995089"/>
                <a:gd name="connsiteY3" fmla="*/ 2175963 h 3922156"/>
                <a:gd name="connsiteX4" fmla="*/ 1108156 w 1995089"/>
                <a:gd name="connsiteY4" fmla="*/ 2195793 h 3922156"/>
                <a:gd name="connsiteX5" fmla="*/ 1113727 w 1995089"/>
                <a:gd name="connsiteY5" fmla="*/ 2216056 h 3922156"/>
                <a:gd name="connsiteX6" fmla="*/ 1121527 w 1995089"/>
                <a:gd name="connsiteY6" fmla="*/ 2256149 h 3922156"/>
                <a:gd name="connsiteX7" fmla="*/ 1124870 w 1995089"/>
                <a:gd name="connsiteY7" fmla="*/ 2273103 h 3922156"/>
                <a:gd name="connsiteX8" fmla="*/ 1132444 w 1995089"/>
                <a:gd name="connsiteY8" fmla="*/ 2289134 h 3922156"/>
                <a:gd name="connsiteX9" fmla="*/ 1148044 w 1995089"/>
                <a:gd name="connsiteY9" fmla="*/ 2328115 h 3922156"/>
                <a:gd name="connsiteX10" fmla="*/ 1154277 w 1995089"/>
                <a:gd name="connsiteY10" fmla="*/ 2345503 h 3922156"/>
                <a:gd name="connsiteX11" fmla="*/ 1154504 w 1995089"/>
                <a:gd name="connsiteY11" fmla="*/ 2345503 h 3922156"/>
                <a:gd name="connsiteX12" fmla="*/ 1172768 w 1995089"/>
                <a:gd name="connsiteY12" fmla="*/ 2369998 h 3922156"/>
                <a:gd name="connsiteX13" fmla="*/ 1191485 w 1995089"/>
                <a:gd name="connsiteY13" fmla="*/ 2403417 h 3922156"/>
                <a:gd name="connsiteX14" fmla="*/ 1240949 w 1995089"/>
                <a:gd name="connsiteY14" fmla="*/ 2455771 h 3922156"/>
                <a:gd name="connsiteX15" fmla="*/ 1271018 w 1995089"/>
                <a:gd name="connsiteY15" fmla="*/ 2478503 h 3922156"/>
                <a:gd name="connsiteX16" fmla="*/ 1305770 w 1995089"/>
                <a:gd name="connsiteY16" fmla="*/ 2495647 h 3922156"/>
                <a:gd name="connsiteX17" fmla="*/ 1378409 w 1995089"/>
                <a:gd name="connsiteY17" fmla="*/ 2514147 h 3922156"/>
                <a:gd name="connsiteX18" fmla="*/ 1303106 w 1995089"/>
                <a:gd name="connsiteY18" fmla="*/ 2501235 h 3922156"/>
                <a:gd name="connsiteX19" fmla="*/ 1267014 w 1995089"/>
                <a:gd name="connsiteY19" fmla="*/ 2487861 h 3922156"/>
                <a:gd name="connsiteX20" fmla="*/ 1234490 w 1995089"/>
                <a:gd name="connsiteY20" fmla="*/ 2467354 h 3922156"/>
                <a:gd name="connsiteX21" fmla="*/ 1181021 w 1995089"/>
                <a:gd name="connsiteY21" fmla="*/ 2421700 h 3922156"/>
                <a:gd name="connsiteX22" fmla="*/ 1200173 w 1995089"/>
                <a:gd name="connsiteY22" fmla="*/ 2478042 h 3922156"/>
                <a:gd name="connsiteX23" fmla="*/ 1220230 w 1995089"/>
                <a:gd name="connsiteY23" fmla="*/ 2556464 h 3922156"/>
                <a:gd name="connsiteX24" fmla="*/ 1224235 w 1995089"/>
                <a:gd name="connsiteY24" fmla="*/ 2596123 h 3922156"/>
                <a:gd name="connsiteX25" fmla="*/ 1229145 w 1995089"/>
                <a:gd name="connsiteY25" fmla="*/ 2635564 h 3922156"/>
                <a:gd name="connsiteX26" fmla="*/ 1182135 w 1995089"/>
                <a:gd name="connsiteY26" fmla="*/ 2485176 h 3922156"/>
                <a:gd name="connsiteX27" fmla="*/ 1123982 w 1995089"/>
                <a:gd name="connsiteY27" fmla="*/ 2336144 h 3922156"/>
                <a:gd name="connsiteX28" fmla="*/ 1110837 w 1995089"/>
                <a:gd name="connsiteY28" fmla="*/ 2301151 h 3922156"/>
                <a:gd name="connsiteX29" fmla="*/ 1101923 w 1995089"/>
                <a:gd name="connsiteY29" fmla="*/ 2281105 h 3922156"/>
                <a:gd name="connsiteX30" fmla="*/ 1097918 w 1995089"/>
                <a:gd name="connsiteY30" fmla="*/ 2259051 h 3922156"/>
                <a:gd name="connsiteX31" fmla="*/ 1080751 w 1995089"/>
                <a:gd name="connsiteY31" fmla="*/ 2189092 h 3922156"/>
                <a:gd name="connsiteX32" fmla="*/ 1041106 w 1995089"/>
                <a:gd name="connsiteY32" fmla="*/ 2118483 h 3922156"/>
                <a:gd name="connsiteX33" fmla="*/ 1019934 w 1995089"/>
                <a:gd name="connsiteY33" fmla="*/ 2085497 h 3922156"/>
                <a:gd name="connsiteX34" fmla="*/ 1002558 w 1995089"/>
                <a:gd name="connsiteY34" fmla="*/ 2049636 h 3922156"/>
                <a:gd name="connsiteX35" fmla="*/ 760765 w 1995089"/>
                <a:gd name="connsiteY35" fmla="*/ 1681443 h 3922156"/>
                <a:gd name="connsiteX36" fmla="*/ 742751 w 1995089"/>
                <a:gd name="connsiteY36" fmla="*/ 1690703 h 3922156"/>
                <a:gd name="connsiteX37" fmla="*/ 568929 w 1995089"/>
                <a:gd name="connsiteY37" fmla="*/ 1727746 h 3922156"/>
                <a:gd name="connsiteX38" fmla="*/ 555159 w 1995089"/>
                <a:gd name="connsiteY38" fmla="*/ 1751533 h 3922156"/>
                <a:gd name="connsiteX39" fmla="*/ 548840 w 1995089"/>
                <a:gd name="connsiteY39" fmla="*/ 1760249 h 3922156"/>
                <a:gd name="connsiteX40" fmla="*/ 548840 w 1995089"/>
                <a:gd name="connsiteY40" fmla="*/ 1804736 h 3922156"/>
                <a:gd name="connsiteX41" fmla="*/ 557800 w 1995089"/>
                <a:gd name="connsiteY41" fmla="*/ 1807823 h 3922156"/>
                <a:gd name="connsiteX42" fmla="*/ 568457 w 1995089"/>
                <a:gd name="connsiteY42" fmla="*/ 1808731 h 3922156"/>
                <a:gd name="connsiteX43" fmla="*/ 575814 w 1995089"/>
                <a:gd name="connsiteY43" fmla="*/ 1812000 h 3922156"/>
                <a:gd name="connsiteX44" fmla="*/ 579869 w 1995089"/>
                <a:gd name="connsiteY44" fmla="*/ 1813997 h 3922156"/>
                <a:gd name="connsiteX45" fmla="*/ 589206 w 1995089"/>
                <a:gd name="connsiteY45" fmla="*/ 1813997 h 3922156"/>
                <a:gd name="connsiteX46" fmla="*/ 615520 w 1995089"/>
                <a:gd name="connsiteY46" fmla="*/ 1813452 h 3922156"/>
                <a:gd name="connsiteX47" fmla="*/ 635987 w 1995089"/>
                <a:gd name="connsiteY47" fmla="*/ 1813452 h 3922156"/>
                <a:gd name="connsiteX48" fmla="*/ 656453 w 1995089"/>
                <a:gd name="connsiteY48" fmla="*/ 1813452 h 3922156"/>
                <a:gd name="connsiteX49" fmla="*/ 662961 w 1995089"/>
                <a:gd name="connsiteY49" fmla="*/ 1813634 h 3922156"/>
                <a:gd name="connsiteX50" fmla="*/ 682107 w 1995089"/>
                <a:gd name="connsiteY50" fmla="*/ 1812000 h 3922156"/>
                <a:gd name="connsiteX51" fmla="*/ 696631 w 1995089"/>
                <a:gd name="connsiteY51" fmla="*/ 1803647 h 3922156"/>
                <a:gd name="connsiteX52" fmla="*/ 703705 w 1995089"/>
                <a:gd name="connsiteY52" fmla="*/ 1798926 h 3922156"/>
                <a:gd name="connsiteX53" fmla="*/ 732471 w 1995089"/>
                <a:gd name="connsiteY53" fmla="*/ 1770417 h 3922156"/>
                <a:gd name="connsiteX54" fmla="*/ 748693 w 1995089"/>
                <a:gd name="connsiteY54" fmla="*/ 1736099 h 3922156"/>
                <a:gd name="connsiteX55" fmla="*/ 755389 w 1995089"/>
                <a:gd name="connsiteY55" fmla="*/ 1719393 h 3922156"/>
                <a:gd name="connsiteX56" fmla="*/ 758030 w 1995089"/>
                <a:gd name="connsiteY56" fmla="*/ 1709043 h 3922156"/>
                <a:gd name="connsiteX57" fmla="*/ 758502 w 1995089"/>
                <a:gd name="connsiteY57" fmla="*/ 1705956 h 3922156"/>
                <a:gd name="connsiteX58" fmla="*/ 761426 w 1995089"/>
                <a:gd name="connsiteY58" fmla="*/ 1697603 h 3922156"/>
                <a:gd name="connsiteX59" fmla="*/ 762557 w 1995089"/>
                <a:gd name="connsiteY59" fmla="*/ 1695243 h 3922156"/>
                <a:gd name="connsiteX60" fmla="*/ 761237 w 1995089"/>
                <a:gd name="connsiteY60" fmla="*/ 1683622 h 3922156"/>
                <a:gd name="connsiteX61" fmla="*/ 760765 w 1995089"/>
                <a:gd name="connsiteY61" fmla="*/ 1681443 h 3922156"/>
                <a:gd name="connsiteX62" fmla="*/ 627781 w 1995089"/>
                <a:gd name="connsiteY62" fmla="*/ 0 h 3922156"/>
                <a:gd name="connsiteX63" fmla="*/ 776327 w 1995089"/>
                <a:gd name="connsiteY63" fmla="*/ 84435 h 3922156"/>
                <a:gd name="connsiteX64" fmla="*/ 801792 w 1995089"/>
                <a:gd name="connsiteY64" fmla="*/ 258572 h 3922156"/>
                <a:gd name="connsiteX65" fmla="*/ 814714 w 1995089"/>
                <a:gd name="connsiteY65" fmla="*/ 364434 h 3922156"/>
                <a:gd name="connsiteX66" fmla="*/ 877244 w 1995089"/>
                <a:gd name="connsiteY66" fmla="*/ 662409 h 3922156"/>
                <a:gd name="connsiteX67" fmla="*/ 933833 w 1995089"/>
                <a:gd name="connsiteY67" fmla="*/ 849437 h 3922156"/>
                <a:gd name="connsiteX68" fmla="*/ 944585 w 1995089"/>
                <a:gd name="connsiteY68" fmla="*/ 878672 h 3922156"/>
                <a:gd name="connsiteX69" fmla="*/ 975332 w 1995089"/>
                <a:gd name="connsiteY69" fmla="*/ 994339 h 3922156"/>
                <a:gd name="connsiteX70" fmla="*/ 1011172 w 1995089"/>
                <a:gd name="connsiteY70" fmla="*/ 1137788 h 3922156"/>
                <a:gd name="connsiteX71" fmla="*/ 1022112 w 1995089"/>
                <a:gd name="connsiteY71" fmla="*/ 1172470 h 3922156"/>
                <a:gd name="connsiteX72" fmla="*/ 1001551 w 1995089"/>
                <a:gd name="connsiteY72" fmla="*/ 941681 h 3922156"/>
                <a:gd name="connsiteX73" fmla="*/ 994006 w 1995089"/>
                <a:gd name="connsiteY73" fmla="*/ 793147 h 3922156"/>
                <a:gd name="connsiteX74" fmla="*/ 982877 w 1995089"/>
                <a:gd name="connsiteY74" fmla="*/ 608479 h 3922156"/>
                <a:gd name="connsiteX75" fmla="*/ 970805 w 1995089"/>
                <a:gd name="connsiteY75" fmla="*/ 517507 h 3922156"/>
                <a:gd name="connsiteX76" fmla="*/ 922515 w 1995089"/>
                <a:gd name="connsiteY76" fmla="*/ 217898 h 3922156"/>
                <a:gd name="connsiteX77" fmla="*/ 930249 w 1995089"/>
                <a:gd name="connsiteY77" fmla="*/ 120388 h 3922156"/>
                <a:gd name="connsiteX78" fmla="*/ 1022961 w 1995089"/>
                <a:gd name="connsiteY78" fmla="*/ 48301 h 3922156"/>
                <a:gd name="connsiteX79" fmla="*/ 1183579 w 1995089"/>
                <a:gd name="connsiteY79" fmla="*/ 90246 h 3922156"/>
                <a:gd name="connsiteX80" fmla="*/ 1316375 w 1995089"/>
                <a:gd name="connsiteY80" fmla="*/ 538388 h 3922156"/>
                <a:gd name="connsiteX81" fmla="*/ 1378151 w 1995089"/>
                <a:gd name="connsiteY81" fmla="*/ 1088943 h 3922156"/>
                <a:gd name="connsiteX82" fmla="*/ 1464732 w 1995089"/>
                <a:gd name="connsiteY82" fmla="*/ 1395815 h 3922156"/>
                <a:gd name="connsiteX83" fmla="*/ 1547918 w 1995089"/>
                <a:gd name="connsiteY83" fmla="*/ 1278332 h 3922156"/>
                <a:gd name="connsiteX84" fmla="*/ 1556972 w 1995089"/>
                <a:gd name="connsiteY84" fmla="*/ 1260719 h 3922156"/>
                <a:gd name="connsiteX85" fmla="*/ 1656569 w 1995089"/>
                <a:gd name="connsiteY85" fmla="*/ 960928 h 3922156"/>
                <a:gd name="connsiteX86" fmla="*/ 1722118 w 1995089"/>
                <a:gd name="connsiteY86" fmla="*/ 626274 h 3922156"/>
                <a:gd name="connsiteX87" fmla="*/ 1813037 w 1995089"/>
                <a:gd name="connsiteY87" fmla="*/ 470477 h 3922156"/>
                <a:gd name="connsiteX88" fmla="*/ 1982993 w 1995089"/>
                <a:gd name="connsiteY88" fmla="*/ 544562 h 3922156"/>
                <a:gd name="connsiteX89" fmla="*/ 1971864 w 1995089"/>
                <a:gd name="connsiteY89" fmla="*/ 962744 h 3922156"/>
                <a:gd name="connsiteX90" fmla="*/ 1906786 w 1995089"/>
                <a:gd name="connsiteY90" fmla="*/ 1265258 h 3922156"/>
                <a:gd name="connsiteX91" fmla="*/ 1863118 w 1995089"/>
                <a:gd name="connsiteY91" fmla="*/ 1462637 h 3922156"/>
                <a:gd name="connsiteX92" fmla="*/ 1858214 w 1995089"/>
                <a:gd name="connsiteY92" fmla="*/ 1823802 h 3922156"/>
                <a:gd name="connsiteX93" fmla="*/ 1882264 w 1995089"/>
                <a:gd name="connsiteY93" fmla="*/ 2354202 h 3922156"/>
                <a:gd name="connsiteX94" fmla="*/ 1739283 w 1995089"/>
                <a:gd name="connsiteY94" fmla="*/ 2899490 h 3922156"/>
                <a:gd name="connsiteX95" fmla="*/ 1674866 w 1995089"/>
                <a:gd name="connsiteY95" fmla="*/ 3393755 h 3922156"/>
                <a:gd name="connsiteX96" fmla="*/ 1669773 w 1995089"/>
                <a:gd name="connsiteY96" fmla="*/ 3497256 h 3922156"/>
                <a:gd name="connsiteX97" fmla="*/ 1631858 w 1995089"/>
                <a:gd name="connsiteY97" fmla="*/ 3915982 h 3922156"/>
                <a:gd name="connsiteX98" fmla="*/ 1581305 w 1995089"/>
                <a:gd name="connsiteY98" fmla="*/ 3911080 h 3922156"/>
                <a:gd name="connsiteX99" fmla="*/ 1618937 w 1995089"/>
                <a:gd name="connsiteY99" fmla="*/ 3493806 h 3922156"/>
                <a:gd name="connsiteX100" fmla="*/ 1623841 w 1995089"/>
                <a:gd name="connsiteY100" fmla="*/ 3391939 h 3922156"/>
                <a:gd name="connsiteX101" fmla="*/ 1691088 w 1995089"/>
                <a:gd name="connsiteY101" fmla="*/ 2882603 h 3922156"/>
                <a:gd name="connsiteX102" fmla="*/ 1831240 w 1995089"/>
                <a:gd name="connsiteY102" fmla="*/ 2351296 h 3922156"/>
                <a:gd name="connsiteX103" fmla="*/ 1824544 w 1995089"/>
                <a:gd name="connsiteY103" fmla="*/ 1982868 h 3922156"/>
                <a:gd name="connsiteX104" fmla="*/ 1685335 w 1995089"/>
                <a:gd name="connsiteY104" fmla="*/ 1979962 h 3922156"/>
                <a:gd name="connsiteX105" fmla="*/ 1647703 w 1995089"/>
                <a:gd name="connsiteY105" fmla="*/ 1979599 h 3922156"/>
                <a:gd name="connsiteX106" fmla="*/ 1606865 w 1995089"/>
                <a:gd name="connsiteY106" fmla="*/ 1972336 h 3922156"/>
                <a:gd name="connsiteX107" fmla="*/ 1591963 w 1995089"/>
                <a:gd name="connsiteY107" fmla="*/ 1968341 h 3922156"/>
                <a:gd name="connsiteX108" fmla="*/ 1571497 w 1995089"/>
                <a:gd name="connsiteY108" fmla="*/ 1964709 h 3922156"/>
                <a:gd name="connsiteX109" fmla="*/ 1534714 w 1995089"/>
                <a:gd name="connsiteY109" fmla="*/ 1962530 h 3922156"/>
                <a:gd name="connsiteX110" fmla="*/ 1496422 w 1995089"/>
                <a:gd name="connsiteY110" fmla="*/ 1953088 h 3922156"/>
                <a:gd name="connsiteX111" fmla="*/ 1479917 w 1995089"/>
                <a:gd name="connsiteY111" fmla="*/ 1952362 h 3922156"/>
                <a:gd name="connsiteX112" fmla="*/ 1459828 w 1995089"/>
                <a:gd name="connsiteY112" fmla="*/ 1948186 h 3922156"/>
                <a:gd name="connsiteX113" fmla="*/ 1423328 w 1995089"/>
                <a:gd name="connsiteY113" fmla="*/ 1938199 h 3922156"/>
                <a:gd name="connsiteX114" fmla="*/ 1386356 w 1995089"/>
                <a:gd name="connsiteY114" fmla="*/ 1931117 h 3922156"/>
                <a:gd name="connsiteX115" fmla="*/ 1313922 w 1995089"/>
                <a:gd name="connsiteY115" fmla="*/ 1904969 h 3922156"/>
                <a:gd name="connsiteX116" fmla="*/ 1277140 w 1995089"/>
                <a:gd name="connsiteY116" fmla="*/ 1894982 h 3922156"/>
                <a:gd name="connsiteX117" fmla="*/ 1260257 w 1995089"/>
                <a:gd name="connsiteY117" fmla="*/ 1886629 h 3922156"/>
                <a:gd name="connsiteX118" fmla="*/ 1242903 w 1995089"/>
                <a:gd name="connsiteY118" fmla="*/ 1880819 h 3922156"/>
                <a:gd name="connsiteX119" fmla="*/ 1260446 w 1995089"/>
                <a:gd name="connsiteY119" fmla="*/ 1885722 h 3922156"/>
                <a:gd name="connsiteX120" fmla="*/ 1277800 w 1995089"/>
                <a:gd name="connsiteY120" fmla="*/ 1893530 h 3922156"/>
                <a:gd name="connsiteX121" fmla="*/ 1315054 w 1995089"/>
                <a:gd name="connsiteY121" fmla="*/ 1901882 h 3922156"/>
                <a:gd name="connsiteX122" fmla="*/ 1386828 w 1995089"/>
                <a:gd name="connsiteY122" fmla="*/ 1924943 h 3922156"/>
                <a:gd name="connsiteX123" fmla="*/ 1406351 w 1995089"/>
                <a:gd name="connsiteY123" fmla="*/ 1926214 h 3922156"/>
                <a:gd name="connsiteX124" fmla="*/ 1424648 w 1995089"/>
                <a:gd name="connsiteY124" fmla="*/ 1930391 h 3922156"/>
                <a:gd name="connsiteX125" fmla="*/ 1462091 w 1995089"/>
                <a:gd name="connsiteY125" fmla="*/ 1939106 h 3922156"/>
                <a:gd name="connsiteX126" fmla="*/ 1479257 w 1995089"/>
                <a:gd name="connsiteY126" fmla="*/ 1942193 h 3922156"/>
                <a:gd name="connsiteX127" fmla="*/ 1489065 w 1995089"/>
                <a:gd name="connsiteY127" fmla="*/ 1940922 h 3922156"/>
                <a:gd name="connsiteX128" fmla="*/ 1500383 w 1995089"/>
                <a:gd name="connsiteY128" fmla="*/ 1942920 h 3922156"/>
                <a:gd name="connsiteX129" fmla="*/ 1535657 w 1995089"/>
                <a:gd name="connsiteY129" fmla="*/ 1950001 h 3922156"/>
                <a:gd name="connsiteX130" fmla="*/ 1574798 w 1995089"/>
                <a:gd name="connsiteY130" fmla="*/ 1951091 h 3922156"/>
                <a:gd name="connsiteX131" fmla="*/ 1591963 w 1995089"/>
                <a:gd name="connsiteY131" fmla="*/ 1953633 h 3922156"/>
                <a:gd name="connsiteX132" fmla="*/ 1613561 w 1995089"/>
                <a:gd name="connsiteY132" fmla="*/ 1958354 h 3922156"/>
                <a:gd name="connsiteX133" fmla="*/ 1647043 w 1995089"/>
                <a:gd name="connsiteY133" fmla="*/ 1962530 h 3922156"/>
                <a:gd name="connsiteX134" fmla="*/ 1685523 w 1995089"/>
                <a:gd name="connsiteY134" fmla="*/ 1960896 h 3922156"/>
                <a:gd name="connsiteX135" fmla="*/ 1823034 w 1995089"/>
                <a:gd name="connsiteY135" fmla="*/ 1957991 h 3922156"/>
                <a:gd name="connsiteX136" fmla="*/ 1808510 w 1995089"/>
                <a:gd name="connsiteY136" fmla="*/ 1833245 h 3922156"/>
                <a:gd name="connsiteX137" fmla="*/ 1801154 w 1995089"/>
                <a:gd name="connsiteY137" fmla="*/ 1610081 h 3922156"/>
                <a:gd name="connsiteX138" fmla="*/ 1750789 w 1995089"/>
                <a:gd name="connsiteY138" fmla="*/ 1606994 h 3922156"/>
                <a:gd name="connsiteX139" fmla="*/ 1704292 w 1995089"/>
                <a:gd name="connsiteY139" fmla="*/ 1577578 h 3922156"/>
                <a:gd name="connsiteX140" fmla="*/ 1658549 w 1995089"/>
                <a:gd name="connsiteY140" fmla="*/ 1551430 h 3922156"/>
                <a:gd name="connsiteX141" fmla="*/ 1611392 w 1995089"/>
                <a:gd name="connsiteY141" fmla="*/ 1531456 h 3922156"/>
                <a:gd name="connsiteX142" fmla="*/ 1661945 w 1995089"/>
                <a:gd name="connsiteY142" fmla="*/ 1545983 h 3922156"/>
                <a:gd name="connsiteX143" fmla="*/ 1710517 w 1995089"/>
                <a:gd name="connsiteY143" fmla="*/ 1566138 h 3922156"/>
                <a:gd name="connsiteX144" fmla="*/ 1754656 w 1995089"/>
                <a:gd name="connsiteY144" fmla="*/ 1587928 h 3922156"/>
                <a:gd name="connsiteX145" fmla="*/ 1802285 w 1995089"/>
                <a:gd name="connsiteY145" fmla="*/ 1584841 h 3922156"/>
                <a:gd name="connsiteX146" fmla="*/ 1812754 w 1995089"/>
                <a:gd name="connsiteY146" fmla="*/ 1457734 h 3922156"/>
                <a:gd name="connsiteX147" fmla="*/ 1857554 w 1995089"/>
                <a:gd name="connsiteY147" fmla="*/ 1253092 h 3922156"/>
                <a:gd name="connsiteX148" fmla="*/ 1921499 w 1995089"/>
                <a:gd name="connsiteY148" fmla="*/ 956570 h 3922156"/>
                <a:gd name="connsiteX149" fmla="*/ 1937533 w 1995089"/>
                <a:gd name="connsiteY149" fmla="*/ 563628 h 3922156"/>
                <a:gd name="connsiteX150" fmla="*/ 1834824 w 1995089"/>
                <a:gd name="connsiteY150" fmla="*/ 516236 h 3922156"/>
                <a:gd name="connsiteX151" fmla="*/ 1773519 w 1995089"/>
                <a:gd name="connsiteY151" fmla="*/ 633174 h 3922156"/>
                <a:gd name="connsiteX152" fmla="*/ 1736359 w 1995089"/>
                <a:gd name="connsiteY152" fmla="*/ 842719 h 3922156"/>
                <a:gd name="connsiteX153" fmla="*/ 1740603 w 1995089"/>
                <a:gd name="connsiteY153" fmla="*/ 845079 h 3922156"/>
                <a:gd name="connsiteX154" fmla="*/ 1758617 w 1995089"/>
                <a:gd name="connsiteY154" fmla="*/ 845987 h 3922156"/>
                <a:gd name="connsiteX155" fmla="*/ 1796249 w 1995089"/>
                <a:gd name="connsiteY155" fmla="*/ 858335 h 3922156"/>
                <a:gd name="connsiteX156" fmla="*/ 1812566 w 1995089"/>
                <a:gd name="connsiteY156" fmla="*/ 870682 h 3922156"/>
                <a:gd name="connsiteX157" fmla="*/ 1828599 w 1995089"/>
                <a:gd name="connsiteY157" fmla="*/ 879398 h 3922156"/>
                <a:gd name="connsiteX158" fmla="*/ 1865571 w 1995089"/>
                <a:gd name="connsiteY158" fmla="*/ 884483 h 3922156"/>
                <a:gd name="connsiteX159" fmla="*/ 1865759 w 1995089"/>
                <a:gd name="connsiteY159" fmla="*/ 884483 h 3922156"/>
                <a:gd name="connsiteX160" fmla="*/ 1865759 w 1995089"/>
                <a:gd name="connsiteY160" fmla="*/ 884664 h 3922156"/>
                <a:gd name="connsiteX161" fmla="*/ 1866231 w 1995089"/>
                <a:gd name="connsiteY161" fmla="*/ 888659 h 3922156"/>
                <a:gd name="connsiteX162" fmla="*/ 1865099 w 1995089"/>
                <a:gd name="connsiteY162" fmla="*/ 885209 h 3922156"/>
                <a:gd name="connsiteX163" fmla="*/ 1826336 w 1995089"/>
                <a:gd name="connsiteY163" fmla="*/ 885935 h 3922156"/>
                <a:gd name="connsiteX164" fmla="*/ 1807378 w 1995089"/>
                <a:gd name="connsiteY164" fmla="*/ 879398 h 3922156"/>
                <a:gd name="connsiteX165" fmla="*/ 1792288 w 1995089"/>
                <a:gd name="connsiteY165" fmla="*/ 870864 h 3922156"/>
                <a:gd name="connsiteX166" fmla="*/ 1755694 w 1995089"/>
                <a:gd name="connsiteY166" fmla="*/ 864872 h 3922156"/>
                <a:gd name="connsiteX167" fmla="*/ 1735699 w 1995089"/>
                <a:gd name="connsiteY167" fmla="*/ 866688 h 3922156"/>
                <a:gd name="connsiteX168" fmla="*/ 1731643 w 1995089"/>
                <a:gd name="connsiteY168" fmla="*/ 865598 h 3922156"/>
                <a:gd name="connsiteX169" fmla="*/ 1706461 w 1995089"/>
                <a:gd name="connsiteY169" fmla="*/ 973639 h 3922156"/>
                <a:gd name="connsiteX170" fmla="*/ 1662133 w 1995089"/>
                <a:gd name="connsiteY170" fmla="*/ 1121083 h 3922156"/>
                <a:gd name="connsiteX171" fmla="*/ 1682882 w 1995089"/>
                <a:gd name="connsiteY171" fmla="*/ 1144144 h 3922156"/>
                <a:gd name="connsiteX172" fmla="*/ 1720326 w 1995089"/>
                <a:gd name="connsiteY172" fmla="*/ 1167023 h 3922156"/>
                <a:gd name="connsiteX173" fmla="*/ 1759089 w 1995089"/>
                <a:gd name="connsiteY173" fmla="*/ 1188631 h 3922156"/>
                <a:gd name="connsiteX174" fmla="*/ 1779838 w 1995089"/>
                <a:gd name="connsiteY174" fmla="*/ 1197165 h 3922156"/>
                <a:gd name="connsiteX175" fmla="*/ 1800022 w 1995089"/>
                <a:gd name="connsiteY175" fmla="*/ 1205336 h 3922156"/>
                <a:gd name="connsiteX176" fmla="*/ 1778424 w 1995089"/>
                <a:gd name="connsiteY176" fmla="*/ 1200071 h 3922156"/>
                <a:gd name="connsiteX177" fmla="*/ 1756826 w 1995089"/>
                <a:gd name="connsiteY177" fmla="*/ 1194623 h 3922156"/>
                <a:gd name="connsiteX178" fmla="*/ 1714950 w 1995089"/>
                <a:gd name="connsiteY178" fmla="*/ 1178462 h 3922156"/>
                <a:gd name="connsiteX179" fmla="*/ 1672885 w 1995089"/>
                <a:gd name="connsiteY179" fmla="*/ 1160486 h 3922156"/>
                <a:gd name="connsiteX180" fmla="*/ 1653456 w 1995089"/>
                <a:gd name="connsiteY180" fmla="*/ 1148320 h 3922156"/>
                <a:gd name="connsiteX181" fmla="*/ 1602904 w 1995089"/>
                <a:gd name="connsiteY181" fmla="*/ 1283053 h 3922156"/>
                <a:gd name="connsiteX182" fmla="*/ 1593944 w 1995089"/>
                <a:gd name="connsiteY182" fmla="*/ 1300485 h 3922156"/>
                <a:gd name="connsiteX183" fmla="*/ 1468599 w 1995089"/>
                <a:gd name="connsiteY183" fmla="*/ 1445387 h 3922156"/>
                <a:gd name="connsiteX184" fmla="*/ 1353629 w 1995089"/>
                <a:gd name="connsiteY184" fmla="*/ 1282872 h 3922156"/>
                <a:gd name="connsiteX185" fmla="*/ 1323260 w 1995089"/>
                <a:gd name="connsiteY185" fmla="*/ 1294311 h 3922156"/>
                <a:gd name="connsiteX186" fmla="*/ 1297889 w 1995089"/>
                <a:gd name="connsiteY186" fmla="*/ 1300122 h 3922156"/>
                <a:gd name="connsiteX187" fmla="*/ 1271575 w 1995089"/>
                <a:gd name="connsiteY187" fmla="*/ 1300848 h 3922156"/>
                <a:gd name="connsiteX188" fmla="*/ 1247525 w 1995089"/>
                <a:gd name="connsiteY188" fmla="*/ 1303209 h 3922156"/>
                <a:gd name="connsiteX189" fmla="*/ 1222154 w 1995089"/>
                <a:gd name="connsiteY189" fmla="*/ 1303027 h 3922156"/>
                <a:gd name="connsiteX190" fmla="*/ 1172733 w 1995089"/>
                <a:gd name="connsiteY190" fmla="*/ 1299032 h 3922156"/>
                <a:gd name="connsiteX191" fmla="*/ 1172450 w 1995089"/>
                <a:gd name="connsiteY191" fmla="*/ 1299032 h 3922156"/>
                <a:gd name="connsiteX192" fmla="*/ 1172450 w 1995089"/>
                <a:gd name="connsiteY192" fmla="*/ 1298851 h 3922156"/>
                <a:gd name="connsiteX193" fmla="*/ 1171790 w 1995089"/>
                <a:gd name="connsiteY193" fmla="*/ 1294856 h 3922156"/>
                <a:gd name="connsiteX194" fmla="*/ 1172922 w 1995089"/>
                <a:gd name="connsiteY194" fmla="*/ 1298669 h 3922156"/>
                <a:gd name="connsiteX195" fmla="*/ 1222154 w 1995089"/>
                <a:gd name="connsiteY195" fmla="*/ 1296309 h 3922156"/>
                <a:gd name="connsiteX196" fmla="*/ 1246204 w 1995089"/>
                <a:gd name="connsiteY196" fmla="*/ 1293767 h 3922156"/>
                <a:gd name="connsiteX197" fmla="*/ 1270915 w 1995089"/>
                <a:gd name="connsiteY197" fmla="*/ 1288138 h 3922156"/>
                <a:gd name="connsiteX198" fmla="*/ 1294116 w 1995089"/>
                <a:gd name="connsiteY198" fmla="*/ 1284869 h 3922156"/>
                <a:gd name="connsiteX199" fmla="*/ 1316375 w 1995089"/>
                <a:gd name="connsiteY199" fmla="*/ 1276516 h 3922156"/>
                <a:gd name="connsiteX200" fmla="*/ 1348725 w 1995089"/>
                <a:gd name="connsiteY200" fmla="*/ 1259448 h 3922156"/>
                <a:gd name="connsiteX201" fmla="*/ 1328447 w 1995089"/>
                <a:gd name="connsiteY201" fmla="*/ 1091485 h 3922156"/>
                <a:gd name="connsiteX202" fmla="*/ 1267331 w 1995089"/>
                <a:gd name="connsiteY202" fmla="*/ 546196 h 3922156"/>
                <a:gd name="connsiteX203" fmla="*/ 1154436 w 1995089"/>
                <a:gd name="connsiteY203" fmla="*/ 130375 h 3922156"/>
                <a:gd name="connsiteX204" fmla="*/ 1036354 w 1995089"/>
                <a:gd name="connsiteY204" fmla="*/ 96601 h 3922156"/>
                <a:gd name="connsiteX205" fmla="*/ 975709 w 1995089"/>
                <a:gd name="connsiteY205" fmla="*/ 143994 h 3922156"/>
                <a:gd name="connsiteX206" fmla="*/ 971465 w 1995089"/>
                <a:gd name="connsiteY206" fmla="*/ 201011 h 3922156"/>
                <a:gd name="connsiteX207" fmla="*/ 1018245 w 1995089"/>
                <a:gd name="connsiteY207" fmla="*/ 481009 h 3922156"/>
                <a:gd name="connsiteX208" fmla="*/ 1052198 w 1995089"/>
                <a:gd name="connsiteY208" fmla="*/ 474835 h 3922156"/>
                <a:gd name="connsiteX209" fmla="*/ 1093603 w 1995089"/>
                <a:gd name="connsiteY209" fmla="*/ 466664 h 3922156"/>
                <a:gd name="connsiteX210" fmla="*/ 1176506 w 1995089"/>
                <a:gd name="connsiteY210" fmla="*/ 473201 h 3922156"/>
                <a:gd name="connsiteX211" fmla="*/ 1094263 w 1995089"/>
                <a:gd name="connsiteY211" fmla="*/ 479375 h 3922156"/>
                <a:gd name="connsiteX212" fmla="*/ 1056631 w 1995089"/>
                <a:gd name="connsiteY212" fmla="*/ 493175 h 3922156"/>
                <a:gd name="connsiteX213" fmla="*/ 1024564 w 1995089"/>
                <a:gd name="connsiteY213" fmla="*/ 506249 h 3922156"/>
                <a:gd name="connsiteX214" fmla="*/ 1021169 w 1995089"/>
                <a:gd name="connsiteY214" fmla="*/ 502435 h 3922156"/>
                <a:gd name="connsiteX215" fmla="*/ 1022112 w 1995089"/>
                <a:gd name="connsiteY215" fmla="*/ 510244 h 3922156"/>
                <a:gd name="connsiteX216" fmla="*/ 1033901 w 1995089"/>
                <a:gd name="connsiteY216" fmla="*/ 598673 h 3922156"/>
                <a:gd name="connsiteX217" fmla="*/ 1045691 w 1995089"/>
                <a:gd name="connsiteY217" fmla="*/ 790242 h 3922156"/>
                <a:gd name="connsiteX218" fmla="*/ 1050784 w 1995089"/>
                <a:gd name="connsiteY218" fmla="*/ 904820 h 3922156"/>
                <a:gd name="connsiteX219" fmla="*/ 1063328 w 1995089"/>
                <a:gd name="connsiteY219" fmla="*/ 904820 h 3922156"/>
                <a:gd name="connsiteX220" fmla="*/ 1089359 w 1995089"/>
                <a:gd name="connsiteY220" fmla="*/ 907362 h 3922156"/>
                <a:gd name="connsiteX221" fmla="*/ 1139534 w 1995089"/>
                <a:gd name="connsiteY221" fmla="*/ 906272 h 3922156"/>
                <a:gd name="connsiteX222" fmla="*/ 1188484 w 1995089"/>
                <a:gd name="connsiteY222" fmla="*/ 897375 h 3922156"/>
                <a:gd name="connsiteX223" fmla="*/ 1213666 w 1995089"/>
                <a:gd name="connsiteY223" fmla="*/ 891564 h 3922156"/>
                <a:gd name="connsiteX224" fmla="*/ 1237999 w 1995089"/>
                <a:gd name="connsiteY224" fmla="*/ 883938 h 3922156"/>
                <a:gd name="connsiteX225" fmla="*/ 1214609 w 1995089"/>
                <a:gd name="connsiteY225" fmla="*/ 894651 h 3922156"/>
                <a:gd name="connsiteX226" fmla="*/ 1190747 w 1995089"/>
                <a:gd name="connsiteY226" fmla="*/ 903367 h 3922156"/>
                <a:gd name="connsiteX227" fmla="*/ 1140572 w 1995089"/>
                <a:gd name="connsiteY227" fmla="*/ 918983 h 3922156"/>
                <a:gd name="connsiteX228" fmla="*/ 1088698 w 1995089"/>
                <a:gd name="connsiteY228" fmla="*/ 926428 h 3922156"/>
                <a:gd name="connsiteX229" fmla="*/ 1063516 w 1995089"/>
                <a:gd name="connsiteY229" fmla="*/ 926972 h 3922156"/>
                <a:gd name="connsiteX230" fmla="*/ 1052859 w 1995089"/>
                <a:gd name="connsiteY230" fmla="*/ 928425 h 3922156"/>
                <a:gd name="connsiteX231" fmla="*/ 1053519 w 1995089"/>
                <a:gd name="connsiteY231" fmla="*/ 935870 h 3922156"/>
                <a:gd name="connsiteX232" fmla="*/ 1084266 w 1995089"/>
                <a:gd name="connsiteY232" fmla="*/ 1283235 h 3922156"/>
                <a:gd name="connsiteX233" fmla="*/ 1088887 w 1995089"/>
                <a:gd name="connsiteY233" fmla="*/ 1336983 h 3922156"/>
                <a:gd name="connsiteX234" fmla="*/ 1044559 w 1995089"/>
                <a:gd name="connsiteY234" fmla="*/ 1306477 h 3922156"/>
                <a:gd name="connsiteX235" fmla="*/ 1004286 w 1995089"/>
                <a:gd name="connsiteY235" fmla="*/ 1254545 h 3922156"/>
                <a:gd name="connsiteX236" fmla="*/ 1003343 w 1995089"/>
                <a:gd name="connsiteY236" fmla="*/ 1255090 h 3922156"/>
                <a:gd name="connsiteX237" fmla="*/ 978633 w 1995089"/>
                <a:gd name="connsiteY237" fmla="*/ 1270343 h 3922156"/>
                <a:gd name="connsiteX238" fmla="*/ 924307 w 1995089"/>
                <a:gd name="connsiteY238" fmla="*/ 1296672 h 3922156"/>
                <a:gd name="connsiteX239" fmla="*/ 865926 w 1995089"/>
                <a:gd name="connsiteY239" fmla="*/ 1308111 h 3922156"/>
                <a:gd name="connsiteX240" fmla="*/ 838481 w 1995089"/>
                <a:gd name="connsiteY240" fmla="*/ 1310835 h 3922156"/>
                <a:gd name="connsiteX241" fmla="*/ 809338 w 1995089"/>
                <a:gd name="connsiteY241" fmla="*/ 1310290 h 3922156"/>
                <a:gd name="connsiteX242" fmla="*/ 808394 w 1995089"/>
                <a:gd name="connsiteY242" fmla="*/ 1313922 h 3922156"/>
                <a:gd name="connsiteX243" fmla="*/ 809055 w 1995089"/>
                <a:gd name="connsiteY243" fmla="*/ 1309927 h 3922156"/>
                <a:gd name="connsiteX244" fmla="*/ 809338 w 1995089"/>
                <a:gd name="connsiteY244" fmla="*/ 1309746 h 3922156"/>
                <a:gd name="connsiteX245" fmla="*/ 837632 w 1995089"/>
                <a:gd name="connsiteY245" fmla="*/ 1307385 h 3922156"/>
                <a:gd name="connsiteX246" fmla="*/ 851402 w 1995089"/>
                <a:gd name="connsiteY246" fmla="*/ 1301211 h 3922156"/>
                <a:gd name="connsiteX247" fmla="*/ 866115 w 1995089"/>
                <a:gd name="connsiteY247" fmla="*/ 1301211 h 3922156"/>
                <a:gd name="connsiteX248" fmla="*/ 919780 w 1995089"/>
                <a:gd name="connsiteY248" fmla="*/ 1284324 h 3922156"/>
                <a:gd name="connsiteX249" fmla="*/ 966844 w 1995089"/>
                <a:gd name="connsiteY249" fmla="*/ 1255090 h 3922156"/>
                <a:gd name="connsiteX250" fmla="*/ 989762 w 1995089"/>
                <a:gd name="connsiteY250" fmla="*/ 1237295 h 3922156"/>
                <a:gd name="connsiteX251" fmla="*/ 993818 w 1995089"/>
                <a:gd name="connsiteY251" fmla="*/ 1233118 h 3922156"/>
                <a:gd name="connsiteX252" fmla="*/ 963731 w 1995089"/>
                <a:gd name="connsiteY252" fmla="*/ 1150680 h 3922156"/>
                <a:gd name="connsiteX253" fmla="*/ 927137 w 1995089"/>
                <a:gd name="connsiteY253" fmla="*/ 1004508 h 3922156"/>
                <a:gd name="connsiteX254" fmla="*/ 898182 w 1995089"/>
                <a:gd name="connsiteY254" fmla="*/ 895014 h 3922156"/>
                <a:gd name="connsiteX255" fmla="*/ 887713 w 1995089"/>
                <a:gd name="connsiteY255" fmla="*/ 866143 h 3922156"/>
                <a:gd name="connsiteX256" fmla="*/ 860079 w 1995089"/>
                <a:gd name="connsiteY256" fmla="*/ 788245 h 3922156"/>
                <a:gd name="connsiteX257" fmla="*/ 825371 w 1995089"/>
                <a:gd name="connsiteY257" fmla="*/ 798776 h 3922156"/>
                <a:gd name="connsiteX258" fmla="*/ 780383 w 1995089"/>
                <a:gd name="connsiteY258" fmla="*/ 811124 h 3922156"/>
                <a:gd name="connsiteX259" fmla="*/ 734923 w 1995089"/>
                <a:gd name="connsiteY259" fmla="*/ 820929 h 3922156"/>
                <a:gd name="connsiteX260" fmla="*/ 711722 w 1995089"/>
                <a:gd name="connsiteY260" fmla="*/ 819658 h 3922156"/>
                <a:gd name="connsiteX261" fmla="*/ 690784 w 1995089"/>
                <a:gd name="connsiteY261" fmla="*/ 827466 h 3922156"/>
                <a:gd name="connsiteX262" fmla="*/ 711250 w 1995089"/>
                <a:gd name="connsiteY262" fmla="*/ 816571 h 3922156"/>
                <a:gd name="connsiteX263" fmla="*/ 733980 w 1995089"/>
                <a:gd name="connsiteY263" fmla="*/ 814755 h 3922156"/>
                <a:gd name="connsiteX264" fmla="*/ 776799 w 1995089"/>
                <a:gd name="connsiteY264" fmla="*/ 799139 h 3922156"/>
                <a:gd name="connsiteX265" fmla="*/ 818675 w 1995089"/>
                <a:gd name="connsiteY265" fmla="*/ 781163 h 3922156"/>
                <a:gd name="connsiteX266" fmla="*/ 852062 w 1995089"/>
                <a:gd name="connsiteY266" fmla="*/ 765183 h 3922156"/>
                <a:gd name="connsiteX267" fmla="*/ 828295 w 1995089"/>
                <a:gd name="connsiteY267" fmla="*/ 667493 h 3922156"/>
                <a:gd name="connsiteX268" fmla="*/ 768122 w 1995089"/>
                <a:gd name="connsiteY268" fmla="*/ 379868 h 3922156"/>
                <a:gd name="connsiteX269" fmla="*/ 765670 w 1995089"/>
                <a:gd name="connsiteY269" fmla="*/ 369881 h 3922156"/>
                <a:gd name="connsiteX270" fmla="*/ 748033 w 1995089"/>
                <a:gd name="connsiteY270" fmla="*/ 373876 h 3922156"/>
                <a:gd name="connsiteX271" fmla="*/ 724454 w 1995089"/>
                <a:gd name="connsiteY271" fmla="*/ 372786 h 3922156"/>
                <a:gd name="connsiteX272" fmla="*/ 704365 w 1995089"/>
                <a:gd name="connsiteY272" fmla="*/ 374965 h 3922156"/>
                <a:gd name="connsiteX273" fmla="*/ 682295 w 1995089"/>
                <a:gd name="connsiteY273" fmla="*/ 374965 h 3922156"/>
                <a:gd name="connsiteX274" fmla="*/ 662678 w 1995089"/>
                <a:gd name="connsiteY274" fmla="*/ 383681 h 3922156"/>
                <a:gd name="connsiteX275" fmla="*/ 640891 w 1995089"/>
                <a:gd name="connsiteY275" fmla="*/ 387858 h 3922156"/>
                <a:gd name="connsiteX276" fmla="*/ 619764 w 1995089"/>
                <a:gd name="connsiteY276" fmla="*/ 392942 h 3922156"/>
                <a:gd name="connsiteX277" fmla="*/ 639759 w 1995089"/>
                <a:gd name="connsiteY277" fmla="*/ 384952 h 3922156"/>
                <a:gd name="connsiteX278" fmla="*/ 660226 w 1995089"/>
                <a:gd name="connsiteY278" fmla="*/ 377871 h 3922156"/>
                <a:gd name="connsiteX279" fmla="*/ 679466 w 1995089"/>
                <a:gd name="connsiteY279" fmla="*/ 365886 h 3922156"/>
                <a:gd name="connsiteX280" fmla="*/ 701064 w 1995089"/>
                <a:gd name="connsiteY280" fmla="*/ 362618 h 3922156"/>
                <a:gd name="connsiteX281" fmla="*/ 723794 w 1995089"/>
                <a:gd name="connsiteY281" fmla="*/ 356989 h 3922156"/>
                <a:gd name="connsiteX282" fmla="*/ 744072 w 1995089"/>
                <a:gd name="connsiteY282" fmla="*/ 355355 h 3922156"/>
                <a:gd name="connsiteX283" fmla="*/ 761897 w 1995089"/>
                <a:gd name="connsiteY283" fmla="*/ 347910 h 3922156"/>
                <a:gd name="connsiteX284" fmla="*/ 752749 w 1995089"/>
                <a:gd name="connsiteY284" fmla="*/ 262748 h 3922156"/>
                <a:gd name="connsiteX285" fmla="*/ 730679 w 1995089"/>
                <a:gd name="connsiteY285" fmla="*/ 102775 h 3922156"/>
                <a:gd name="connsiteX286" fmla="*/ 629102 w 1995089"/>
                <a:gd name="connsiteY286" fmla="*/ 50117 h 3922156"/>
                <a:gd name="connsiteX287" fmla="*/ 557328 w 1995089"/>
                <a:gd name="connsiteY287" fmla="*/ 79714 h 3922156"/>
                <a:gd name="connsiteX288" fmla="*/ 529316 w 1995089"/>
                <a:gd name="connsiteY288" fmla="*/ 188300 h 3922156"/>
                <a:gd name="connsiteX289" fmla="*/ 529694 w 1995089"/>
                <a:gd name="connsiteY289" fmla="*/ 194110 h 3922156"/>
                <a:gd name="connsiteX290" fmla="*/ 562232 w 1995089"/>
                <a:gd name="connsiteY290" fmla="*/ 590139 h 3922156"/>
                <a:gd name="connsiteX291" fmla="*/ 623254 w 1995089"/>
                <a:gd name="connsiteY291" fmla="*/ 954028 h 3922156"/>
                <a:gd name="connsiteX292" fmla="*/ 678523 w 1995089"/>
                <a:gd name="connsiteY292" fmla="*/ 1137970 h 3922156"/>
                <a:gd name="connsiteX293" fmla="*/ 736904 w 1995089"/>
                <a:gd name="connsiteY293" fmla="*/ 1336438 h 3922156"/>
                <a:gd name="connsiteX294" fmla="*/ 704176 w 1995089"/>
                <a:gd name="connsiteY294" fmla="*/ 1416516 h 3922156"/>
                <a:gd name="connsiteX295" fmla="*/ 657396 w 1995089"/>
                <a:gd name="connsiteY295" fmla="*/ 1410886 h 3922156"/>
                <a:gd name="connsiteX296" fmla="*/ 638250 w 1995089"/>
                <a:gd name="connsiteY296" fmla="*/ 1383468 h 3922156"/>
                <a:gd name="connsiteX297" fmla="*/ 603448 w 1995089"/>
                <a:gd name="connsiteY297" fmla="*/ 1411068 h 3922156"/>
                <a:gd name="connsiteX298" fmla="*/ 593451 w 1995089"/>
                <a:gd name="connsiteY298" fmla="*/ 1419784 h 3922156"/>
                <a:gd name="connsiteX299" fmla="*/ 581378 w 1995089"/>
                <a:gd name="connsiteY299" fmla="*/ 1431224 h 3922156"/>
                <a:gd name="connsiteX300" fmla="*/ 555347 w 1995089"/>
                <a:gd name="connsiteY300" fmla="*/ 1447203 h 3922156"/>
                <a:gd name="connsiteX301" fmla="*/ 531014 w 1995089"/>
                <a:gd name="connsiteY301" fmla="*/ 1463908 h 3922156"/>
                <a:gd name="connsiteX302" fmla="*/ 517433 w 1995089"/>
                <a:gd name="connsiteY302" fmla="*/ 1471898 h 3922156"/>
                <a:gd name="connsiteX303" fmla="*/ 506115 w 1995089"/>
                <a:gd name="connsiteY303" fmla="*/ 1481340 h 3922156"/>
                <a:gd name="connsiteX304" fmla="*/ 454147 w 1995089"/>
                <a:gd name="connsiteY304" fmla="*/ 1512209 h 3922156"/>
                <a:gd name="connsiteX305" fmla="*/ 502059 w 1995089"/>
                <a:gd name="connsiteY305" fmla="*/ 1476437 h 3922156"/>
                <a:gd name="connsiteX306" fmla="*/ 512811 w 1995089"/>
                <a:gd name="connsiteY306" fmla="*/ 1465542 h 3922156"/>
                <a:gd name="connsiteX307" fmla="*/ 524412 w 1995089"/>
                <a:gd name="connsiteY307" fmla="*/ 1457008 h 3922156"/>
                <a:gd name="connsiteX308" fmla="*/ 547519 w 1995089"/>
                <a:gd name="connsiteY308" fmla="*/ 1437034 h 3922156"/>
                <a:gd name="connsiteX309" fmla="*/ 570909 w 1995089"/>
                <a:gd name="connsiteY309" fmla="*/ 1418876 h 3922156"/>
                <a:gd name="connsiteX310" fmla="*/ 590998 w 1995089"/>
                <a:gd name="connsiteY310" fmla="*/ 1396360 h 3922156"/>
                <a:gd name="connsiteX311" fmla="*/ 624669 w 1995089"/>
                <a:gd name="connsiteY311" fmla="*/ 1359681 h 3922156"/>
                <a:gd name="connsiteX312" fmla="*/ 553555 w 1995089"/>
                <a:gd name="connsiteY312" fmla="*/ 1214779 h 3922156"/>
                <a:gd name="connsiteX313" fmla="*/ 507247 w 1995089"/>
                <a:gd name="connsiteY313" fmla="*/ 1120538 h 3922156"/>
                <a:gd name="connsiteX314" fmla="*/ 357758 w 1995089"/>
                <a:gd name="connsiteY314" fmla="*/ 824016 h 3922156"/>
                <a:gd name="connsiteX315" fmla="*/ 308902 w 1995089"/>
                <a:gd name="connsiteY315" fmla="*/ 676390 h 3922156"/>
                <a:gd name="connsiteX316" fmla="*/ 289756 w 1995089"/>
                <a:gd name="connsiteY316" fmla="*/ 688011 h 3922156"/>
                <a:gd name="connsiteX317" fmla="*/ 267687 w 1995089"/>
                <a:gd name="connsiteY317" fmla="*/ 696001 h 3922156"/>
                <a:gd name="connsiteX318" fmla="*/ 249673 w 1995089"/>
                <a:gd name="connsiteY318" fmla="*/ 705988 h 3922156"/>
                <a:gd name="connsiteX319" fmla="*/ 209306 w 1995089"/>
                <a:gd name="connsiteY319" fmla="*/ 722330 h 3922156"/>
                <a:gd name="connsiteX320" fmla="*/ 187991 w 1995089"/>
                <a:gd name="connsiteY320" fmla="*/ 728322 h 3922156"/>
                <a:gd name="connsiteX321" fmla="*/ 166581 w 1995089"/>
                <a:gd name="connsiteY321" fmla="*/ 728867 h 3922156"/>
                <a:gd name="connsiteX322" fmla="*/ 165921 w 1995089"/>
                <a:gd name="connsiteY322" fmla="*/ 732499 h 3922156"/>
                <a:gd name="connsiteX323" fmla="*/ 166110 w 1995089"/>
                <a:gd name="connsiteY323" fmla="*/ 728504 h 3922156"/>
                <a:gd name="connsiteX324" fmla="*/ 166110 w 1995089"/>
                <a:gd name="connsiteY324" fmla="*/ 728322 h 3922156"/>
                <a:gd name="connsiteX325" fmla="*/ 166298 w 1995089"/>
                <a:gd name="connsiteY325" fmla="*/ 728322 h 3922156"/>
                <a:gd name="connsiteX326" fmla="*/ 187519 w 1995089"/>
                <a:gd name="connsiteY326" fmla="*/ 724509 h 3922156"/>
                <a:gd name="connsiteX327" fmla="*/ 206476 w 1995089"/>
                <a:gd name="connsiteY327" fmla="*/ 715975 h 3922156"/>
                <a:gd name="connsiteX328" fmla="*/ 243448 w 1995089"/>
                <a:gd name="connsiteY328" fmla="*/ 694367 h 3922156"/>
                <a:gd name="connsiteX329" fmla="*/ 261273 w 1995089"/>
                <a:gd name="connsiteY329" fmla="*/ 681112 h 3922156"/>
                <a:gd name="connsiteX330" fmla="*/ 278439 w 1995089"/>
                <a:gd name="connsiteY330" fmla="*/ 672214 h 3922156"/>
                <a:gd name="connsiteX331" fmla="*/ 302489 w 1995089"/>
                <a:gd name="connsiteY331" fmla="*/ 653874 h 3922156"/>
                <a:gd name="connsiteX332" fmla="*/ 292680 w 1995089"/>
                <a:gd name="connsiteY332" fmla="*/ 620282 h 3922156"/>
                <a:gd name="connsiteX333" fmla="*/ 264574 w 1995089"/>
                <a:gd name="connsiteY333" fmla="*/ 526223 h 3922156"/>
                <a:gd name="connsiteX334" fmla="*/ 258350 w 1995089"/>
                <a:gd name="connsiteY334" fmla="*/ 506793 h 3922156"/>
                <a:gd name="connsiteX335" fmla="*/ 114425 w 1995089"/>
                <a:gd name="connsiteY335" fmla="*/ 363163 h 3922156"/>
                <a:gd name="connsiteX336" fmla="*/ 73681 w 1995089"/>
                <a:gd name="connsiteY336" fmla="*/ 392579 h 3922156"/>
                <a:gd name="connsiteX337" fmla="*/ 86602 w 1995089"/>
                <a:gd name="connsiteY337" fmla="*/ 736312 h 3922156"/>
                <a:gd name="connsiteX338" fmla="*/ 111501 w 1995089"/>
                <a:gd name="connsiteY338" fmla="*/ 843990 h 3922156"/>
                <a:gd name="connsiteX339" fmla="*/ 178182 w 1995089"/>
                <a:gd name="connsiteY339" fmla="*/ 1107464 h 3922156"/>
                <a:gd name="connsiteX340" fmla="*/ 193744 w 1995089"/>
                <a:gd name="connsiteY340" fmla="*/ 1150680 h 3922156"/>
                <a:gd name="connsiteX341" fmla="*/ 201100 w 1995089"/>
                <a:gd name="connsiteY341" fmla="*/ 1151225 h 3922156"/>
                <a:gd name="connsiteX342" fmla="*/ 209306 w 1995089"/>
                <a:gd name="connsiteY342" fmla="*/ 1146323 h 3922156"/>
                <a:gd name="connsiteX343" fmla="*/ 242316 w 1995089"/>
                <a:gd name="connsiteY343" fmla="*/ 1125804 h 3922156"/>
                <a:gd name="connsiteX344" fmla="*/ 307393 w 1995089"/>
                <a:gd name="connsiteY344" fmla="*/ 1099293 h 3922156"/>
                <a:gd name="connsiteX345" fmla="*/ 375772 w 1995089"/>
                <a:gd name="connsiteY345" fmla="*/ 1075324 h 3922156"/>
                <a:gd name="connsiteX346" fmla="*/ 410480 w 1995089"/>
                <a:gd name="connsiteY346" fmla="*/ 1072237 h 3922156"/>
                <a:gd name="connsiteX347" fmla="*/ 444622 w 1995089"/>
                <a:gd name="connsiteY347" fmla="*/ 1063340 h 3922156"/>
                <a:gd name="connsiteX348" fmla="*/ 411611 w 1995089"/>
                <a:gd name="connsiteY348" fmla="*/ 1075324 h 3922156"/>
                <a:gd name="connsiteX349" fmla="*/ 394069 w 1995089"/>
                <a:gd name="connsiteY349" fmla="*/ 1080590 h 3922156"/>
                <a:gd name="connsiteX350" fmla="*/ 377092 w 1995089"/>
                <a:gd name="connsiteY350" fmla="*/ 1081680 h 3922156"/>
                <a:gd name="connsiteX351" fmla="*/ 314467 w 1995089"/>
                <a:gd name="connsiteY351" fmla="*/ 1110006 h 3922156"/>
                <a:gd name="connsiteX352" fmla="*/ 250993 w 1995089"/>
                <a:gd name="connsiteY352" fmla="*/ 1142872 h 3922156"/>
                <a:gd name="connsiteX353" fmla="*/ 225339 w 1995089"/>
                <a:gd name="connsiteY353" fmla="*/ 1162120 h 3922156"/>
                <a:gd name="connsiteX354" fmla="*/ 204024 w 1995089"/>
                <a:gd name="connsiteY354" fmla="*/ 1175012 h 3922156"/>
                <a:gd name="connsiteX355" fmla="*/ 203741 w 1995089"/>
                <a:gd name="connsiteY355" fmla="*/ 1175012 h 3922156"/>
                <a:gd name="connsiteX356" fmla="*/ 266555 w 1995089"/>
                <a:gd name="connsiteY356" fmla="*/ 1315193 h 3922156"/>
                <a:gd name="connsiteX357" fmla="*/ 302678 w 1995089"/>
                <a:gd name="connsiteY357" fmla="*/ 1393273 h 3922156"/>
                <a:gd name="connsiteX358" fmla="*/ 390202 w 1995089"/>
                <a:gd name="connsiteY358" fmla="*/ 1681443 h 3922156"/>
                <a:gd name="connsiteX359" fmla="*/ 406518 w 1995089"/>
                <a:gd name="connsiteY359" fmla="*/ 1677085 h 3922156"/>
                <a:gd name="connsiteX360" fmla="*/ 431229 w 1995089"/>
                <a:gd name="connsiteY360" fmla="*/ 1669640 h 3922156"/>
                <a:gd name="connsiteX361" fmla="*/ 448394 w 1995089"/>
                <a:gd name="connsiteY361" fmla="*/ 1667824 h 3922156"/>
                <a:gd name="connsiteX362" fmla="*/ 460844 w 1995089"/>
                <a:gd name="connsiteY362" fmla="*/ 1668187 h 3922156"/>
                <a:gd name="connsiteX363" fmla="*/ 556196 w 1995089"/>
                <a:gd name="connsiteY363" fmla="*/ 1682169 h 3922156"/>
                <a:gd name="connsiteX364" fmla="*/ 726906 w 1995089"/>
                <a:gd name="connsiteY364" fmla="*/ 1655658 h 3922156"/>
                <a:gd name="connsiteX365" fmla="*/ 824428 w 1995089"/>
                <a:gd name="connsiteY365" fmla="*/ 1626060 h 3922156"/>
                <a:gd name="connsiteX366" fmla="*/ 908651 w 1995089"/>
                <a:gd name="connsiteY366" fmla="*/ 1691793 h 3922156"/>
                <a:gd name="connsiteX367" fmla="*/ 914687 w 1995089"/>
                <a:gd name="connsiteY367" fmla="*/ 1742636 h 3922156"/>
                <a:gd name="connsiteX368" fmla="*/ 916479 w 1995089"/>
                <a:gd name="connsiteY368" fmla="*/ 1790028 h 3922156"/>
                <a:gd name="connsiteX369" fmla="*/ 888845 w 1995089"/>
                <a:gd name="connsiteY369" fmla="*/ 1886266 h 3922156"/>
                <a:gd name="connsiteX370" fmla="*/ 824051 w 1995089"/>
                <a:gd name="connsiteY370" fmla="*/ 1957991 h 3922156"/>
                <a:gd name="connsiteX371" fmla="*/ 829992 w 1995089"/>
                <a:gd name="connsiteY371" fmla="*/ 1967252 h 3922156"/>
                <a:gd name="connsiteX372" fmla="*/ 838952 w 1995089"/>
                <a:gd name="connsiteY372" fmla="*/ 1987770 h 3922156"/>
                <a:gd name="connsiteX373" fmla="*/ 858570 w 1995089"/>
                <a:gd name="connsiteY373" fmla="*/ 2022634 h 3922156"/>
                <a:gd name="connsiteX374" fmla="*/ 910443 w 1995089"/>
                <a:gd name="connsiteY374" fmla="*/ 2087096 h 3922156"/>
                <a:gd name="connsiteX375" fmla="*/ 964203 w 1995089"/>
                <a:gd name="connsiteY375" fmla="*/ 2153373 h 3922156"/>
                <a:gd name="connsiteX376" fmla="*/ 983537 w 1995089"/>
                <a:gd name="connsiteY376" fmla="*/ 2191142 h 3922156"/>
                <a:gd name="connsiteX377" fmla="*/ 997779 w 1995089"/>
                <a:gd name="connsiteY377" fmla="*/ 2230363 h 3922156"/>
                <a:gd name="connsiteX378" fmla="*/ 980425 w 1995089"/>
                <a:gd name="connsiteY378" fmla="*/ 2192231 h 3922156"/>
                <a:gd name="connsiteX379" fmla="*/ 958544 w 1995089"/>
                <a:gd name="connsiteY379" fmla="*/ 2156641 h 3922156"/>
                <a:gd name="connsiteX380" fmla="*/ 902709 w 1995089"/>
                <a:gd name="connsiteY380" fmla="*/ 2097264 h 3922156"/>
                <a:gd name="connsiteX381" fmla="*/ 843857 w 1995089"/>
                <a:gd name="connsiteY381" fmla="*/ 2035163 h 3922156"/>
                <a:gd name="connsiteX382" fmla="*/ 819335 w 1995089"/>
                <a:gd name="connsiteY382" fmla="*/ 1998665 h 3922156"/>
                <a:gd name="connsiteX383" fmla="*/ 810469 w 1995089"/>
                <a:gd name="connsiteY383" fmla="*/ 1981052 h 3922156"/>
                <a:gd name="connsiteX384" fmla="*/ 804905 w 1995089"/>
                <a:gd name="connsiteY384" fmla="*/ 1974152 h 3922156"/>
                <a:gd name="connsiteX385" fmla="*/ 746524 w 1995089"/>
                <a:gd name="connsiteY385" fmla="*/ 2015189 h 3922156"/>
                <a:gd name="connsiteX386" fmla="*/ 660037 w 1995089"/>
                <a:gd name="connsiteY386" fmla="*/ 2050779 h 3922156"/>
                <a:gd name="connsiteX387" fmla="*/ 657113 w 1995089"/>
                <a:gd name="connsiteY387" fmla="*/ 2086006 h 3922156"/>
                <a:gd name="connsiteX388" fmla="*/ 665884 w 1995089"/>
                <a:gd name="connsiteY388" fmla="*/ 2107251 h 3922156"/>
                <a:gd name="connsiteX389" fmla="*/ 666733 w 1995089"/>
                <a:gd name="connsiteY389" fmla="*/ 2107251 h 3922156"/>
                <a:gd name="connsiteX390" fmla="*/ 666262 w 1995089"/>
                <a:gd name="connsiteY390" fmla="*/ 2108885 h 3922156"/>
                <a:gd name="connsiteX391" fmla="*/ 671166 w 1995089"/>
                <a:gd name="connsiteY391" fmla="*/ 2130675 h 3922156"/>
                <a:gd name="connsiteX392" fmla="*/ 683238 w 1995089"/>
                <a:gd name="connsiteY392" fmla="*/ 2149196 h 3922156"/>
                <a:gd name="connsiteX393" fmla="*/ 686540 w 1995089"/>
                <a:gd name="connsiteY393" fmla="*/ 2175344 h 3922156"/>
                <a:gd name="connsiteX394" fmla="*/ 685879 w 1995089"/>
                <a:gd name="connsiteY394" fmla="*/ 2202944 h 3922156"/>
                <a:gd name="connsiteX395" fmla="*/ 697480 w 1995089"/>
                <a:gd name="connsiteY395" fmla="*/ 2221466 h 3922156"/>
                <a:gd name="connsiteX396" fmla="*/ 702856 w 1995089"/>
                <a:gd name="connsiteY396" fmla="*/ 2233632 h 3922156"/>
                <a:gd name="connsiteX397" fmla="*/ 705968 w 1995089"/>
                <a:gd name="connsiteY397" fmla="*/ 2242529 h 3922156"/>
                <a:gd name="connsiteX398" fmla="*/ 717758 w 1995089"/>
                <a:gd name="connsiteY398" fmla="*/ 2264137 h 3922156"/>
                <a:gd name="connsiteX399" fmla="*/ 730490 w 1995089"/>
                <a:gd name="connsiteY399" fmla="*/ 2281569 h 3922156"/>
                <a:gd name="connsiteX400" fmla="*/ 763689 w 1995089"/>
                <a:gd name="connsiteY400" fmla="*/ 2310441 h 3922156"/>
                <a:gd name="connsiteX401" fmla="*/ 803773 w 1995089"/>
                <a:gd name="connsiteY401" fmla="*/ 2334409 h 3922156"/>
                <a:gd name="connsiteX402" fmla="*/ 758973 w 1995089"/>
                <a:gd name="connsiteY402" fmla="*/ 2318975 h 3922156"/>
                <a:gd name="connsiteX403" fmla="*/ 720210 w 1995089"/>
                <a:gd name="connsiteY403" fmla="*/ 2288832 h 3922156"/>
                <a:gd name="connsiteX404" fmla="*/ 706817 w 1995089"/>
                <a:gd name="connsiteY404" fmla="*/ 2267587 h 3922156"/>
                <a:gd name="connsiteX405" fmla="*/ 697952 w 1995089"/>
                <a:gd name="connsiteY405" fmla="*/ 2247613 h 3922156"/>
                <a:gd name="connsiteX406" fmla="*/ 695028 w 1995089"/>
                <a:gd name="connsiteY406" fmla="*/ 2234176 h 3922156"/>
                <a:gd name="connsiteX407" fmla="*/ 692576 w 1995089"/>
                <a:gd name="connsiteY407" fmla="*/ 2224553 h 3922156"/>
                <a:gd name="connsiteX408" fmla="*/ 685408 w 1995089"/>
                <a:gd name="connsiteY408" fmla="*/ 2209118 h 3922156"/>
                <a:gd name="connsiteX409" fmla="*/ 684370 w 1995089"/>
                <a:gd name="connsiteY409" fmla="*/ 2222918 h 3922156"/>
                <a:gd name="connsiteX410" fmla="*/ 643815 w 1995089"/>
                <a:gd name="connsiteY410" fmla="*/ 2308988 h 3922156"/>
                <a:gd name="connsiteX411" fmla="*/ 620425 w 1995089"/>
                <a:gd name="connsiteY411" fmla="*/ 2349481 h 3922156"/>
                <a:gd name="connsiteX412" fmla="*/ 603920 w 1995089"/>
                <a:gd name="connsiteY412" fmla="*/ 2366731 h 3922156"/>
                <a:gd name="connsiteX413" fmla="*/ 590716 w 1995089"/>
                <a:gd name="connsiteY413" fmla="*/ 2385615 h 3922156"/>
                <a:gd name="connsiteX414" fmla="*/ 574493 w 1995089"/>
                <a:gd name="connsiteY414" fmla="*/ 2403047 h 3922156"/>
                <a:gd name="connsiteX415" fmla="*/ 561101 w 1995089"/>
                <a:gd name="connsiteY415" fmla="*/ 2422113 h 3922156"/>
                <a:gd name="connsiteX416" fmla="*/ 554404 w 1995089"/>
                <a:gd name="connsiteY416" fmla="*/ 2443903 h 3922156"/>
                <a:gd name="connsiteX417" fmla="*/ 549123 w 1995089"/>
                <a:gd name="connsiteY417" fmla="*/ 2466600 h 3922156"/>
                <a:gd name="connsiteX418" fmla="*/ 553555 w 1995089"/>
                <a:gd name="connsiteY418" fmla="*/ 2443721 h 3922156"/>
                <a:gd name="connsiteX419" fmla="*/ 559780 w 1995089"/>
                <a:gd name="connsiteY419" fmla="*/ 2421205 h 3922156"/>
                <a:gd name="connsiteX420" fmla="*/ 572701 w 1995089"/>
                <a:gd name="connsiteY420" fmla="*/ 2401413 h 3922156"/>
                <a:gd name="connsiteX421" fmla="*/ 587886 w 1995089"/>
                <a:gd name="connsiteY421" fmla="*/ 2384344 h 3922156"/>
                <a:gd name="connsiteX422" fmla="*/ 600807 w 1995089"/>
                <a:gd name="connsiteY422" fmla="*/ 2364189 h 3922156"/>
                <a:gd name="connsiteX423" fmla="*/ 616369 w 1995089"/>
                <a:gd name="connsiteY423" fmla="*/ 2347120 h 3922156"/>
                <a:gd name="connsiteX424" fmla="*/ 638250 w 1995089"/>
                <a:gd name="connsiteY424" fmla="*/ 2306083 h 3922156"/>
                <a:gd name="connsiteX425" fmla="*/ 674939 w 1995089"/>
                <a:gd name="connsiteY425" fmla="*/ 2221103 h 3922156"/>
                <a:gd name="connsiteX426" fmla="*/ 675693 w 1995089"/>
                <a:gd name="connsiteY426" fmla="*/ 2175344 h 3922156"/>
                <a:gd name="connsiteX427" fmla="*/ 673241 w 1995089"/>
                <a:gd name="connsiteY427" fmla="*/ 2155189 h 3922156"/>
                <a:gd name="connsiteX428" fmla="*/ 659377 w 1995089"/>
                <a:gd name="connsiteY428" fmla="*/ 2134670 h 3922156"/>
                <a:gd name="connsiteX429" fmla="*/ 656453 w 1995089"/>
                <a:gd name="connsiteY429" fmla="*/ 2123957 h 3922156"/>
                <a:gd name="connsiteX430" fmla="*/ 653624 w 1995089"/>
                <a:gd name="connsiteY430" fmla="*/ 2126499 h 3922156"/>
                <a:gd name="connsiteX431" fmla="*/ 639571 w 1995089"/>
                <a:gd name="connsiteY431" fmla="*/ 2137575 h 3922156"/>
                <a:gd name="connsiteX432" fmla="*/ 606183 w 1995089"/>
                <a:gd name="connsiteY432" fmla="*/ 2155189 h 3922156"/>
                <a:gd name="connsiteX433" fmla="*/ 538182 w 1995089"/>
                <a:gd name="connsiteY433" fmla="*/ 2181699 h 3922156"/>
                <a:gd name="connsiteX434" fmla="*/ 502342 w 1995089"/>
                <a:gd name="connsiteY434" fmla="*/ 2189689 h 3922156"/>
                <a:gd name="connsiteX435" fmla="*/ 466220 w 1995089"/>
                <a:gd name="connsiteY435" fmla="*/ 2194592 h 3922156"/>
                <a:gd name="connsiteX436" fmla="*/ 448394 w 1995089"/>
                <a:gd name="connsiteY436" fmla="*/ 2194410 h 3922156"/>
                <a:gd name="connsiteX437" fmla="*/ 430569 w 1995089"/>
                <a:gd name="connsiteY437" fmla="*/ 2198768 h 3922156"/>
                <a:gd name="connsiteX438" fmla="*/ 395861 w 1995089"/>
                <a:gd name="connsiteY438" fmla="*/ 2202218 h 3922156"/>
                <a:gd name="connsiteX439" fmla="*/ 430569 w 1995089"/>
                <a:gd name="connsiteY439" fmla="*/ 2197134 h 3922156"/>
                <a:gd name="connsiteX440" fmla="*/ 447734 w 1995089"/>
                <a:gd name="connsiteY440" fmla="*/ 2192231 h 3922156"/>
                <a:gd name="connsiteX441" fmla="*/ 466031 w 1995089"/>
                <a:gd name="connsiteY441" fmla="*/ 2191505 h 3922156"/>
                <a:gd name="connsiteX442" fmla="*/ 501399 w 1995089"/>
                <a:gd name="connsiteY442" fmla="*/ 2185149 h 3922156"/>
                <a:gd name="connsiteX443" fmla="*/ 535730 w 1995089"/>
                <a:gd name="connsiteY443" fmla="*/ 2175707 h 3922156"/>
                <a:gd name="connsiteX444" fmla="*/ 601939 w 1995089"/>
                <a:gd name="connsiteY444" fmla="*/ 2146473 h 3922156"/>
                <a:gd name="connsiteX445" fmla="*/ 631742 w 1995089"/>
                <a:gd name="connsiteY445" fmla="*/ 2129404 h 3922156"/>
                <a:gd name="connsiteX446" fmla="*/ 645607 w 1995089"/>
                <a:gd name="connsiteY446" fmla="*/ 2117420 h 3922156"/>
                <a:gd name="connsiteX447" fmla="*/ 652303 w 1995089"/>
                <a:gd name="connsiteY447" fmla="*/ 2110520 h 3922156"/>
                <a:gd name="connsiteX448" fmla="*/ 650511 w 1995089"/>
                <a:gd name="connsiteY448" fmla="*/ 2106706 h 3922156"/>
                <a:gd name="connsiteX449" fmla="*/ 598827 w 1995089"/>
                <a:gd name="connsiteY449" fmla="*/ 2113970 h 3922156"/>
                <a:gd name="connsiteX450" fmla="*/ 541294 w 1995089"/>
                <a:gd name="connsiteY450" fmla="*/ 2118872 h 3922156"/>
                <a:gd name="connsiteX451" fmla="*/ 484894 w 1995089"/>
                <a:gd name="connsiteY451" fmla="*/ 2115785 h 3922156"/>
                <a:gd name="connsiteX452" fmla="*/ 430097 w 1995089"/>
                <a:gd name="connsiteY452" fmla="*/ 2107796 h 3922156"/>
                <a:gd name="connsiteX453" fmla="*/ 484706 w 1995089"/>
                <a:gd name="connsiteY453" fmla="*/ 2109430 h 3922156"/>
                <a:gd name="connsiteX454" fmla="*/ 541106 w 1995089"/>
                <a:gd name="connsiteY454" fmla="*/ 2106162 h 3922156"/>
                <a:gd name="connsiteX455" fmla="*/ 594960 w 1995089"/>
                <a:gd name="connsiteY455" fmla="*/ 2095267 h 3922156"/>
                <a:gd name="connsiteX456" fmla="*/ 641363 w 1995089"/>
                <a:gd name="connsiteY456" fmla="*/ 2083282 h 3922156"/>
                <a:gd name="connsiteX457" fmla="*/ 639571 w 1995089"/>
                <a:gd name="connsiteY457" fmla="*/ 2065487 h 3922156"/>
                <a:gd name="connsiteX458" fmla="*/ 640419 w 1995089"/>
                <a:gd name="connsiteY458" fmla="*/ 2052958 h 3922156"/>
                <a:gd name="connsiteX459" fmla="*/ 639288 w 1995089"/>
                <a:gd name="connsiteY459" fmla="*/ 2053140 h 3922156"/>
                <a:gd name="connsiteX460" fmla="*/ 622877 w 1995089"/>
                <a:gd name="connsiteY460" fmla="*/ 2052232 h 3922156"/>
                <a:gd name="connsiteX461" fmla="*/ 604580 w 1995089"/>
                <a:gd name="connsiteY461" fmla="*/ 2056590 h 3922156"/>
                <a:gd name="connsiteX462" fmla="*/ 586094 w 1995089"/>
                <a:gd name="connsiteY462" fmla="*/ 2056045 h 3922156"/>
                <a:gd name="connsiteX463" fmla="*/ 549594 w 1995089"/>
                <a:gd name="connsiteY463" fmla="*/ 2055500 h 3922156"/>
                <a:gd name="connsiteX464" fmla="*/ 513000 w 1995089"/>
                <a:gd name="connsiteY464" fmla="*/ 2048600 h 3922156"/>
                <a:gd name="connsiteX465" fmla="*/ 447074 w 1995089"/>
                <a:gd name="connsiteY465" fmla="*/ 2017913 h 3922156"/>
                <a:gd name="connsiteX466" fmla="*/ 418591 w 1995089"/>
                <a:gd name="connsiteY466" fmla="*/ 1995578 h 3922156"/>
                <a:gd name="connsiteX467" fmla="*/ 392748 w 1995089"/>
                <a:gd name="connsiteY467" fmla="*/ 1971246 h 3922156"/>
                <a:gd name="connsiteX468" fmla="*/ 419628 w 1995089"/>
                <a:gd name="connsiteY468" fmla="*/ 1994307 h 3922156"/>
                <a:gd name="connsiteX469" fmla="*/ 448866 w 1995089"/>
                <a:gd name="connsiteY469" fmla="*/ 2015371 h 3922156"/>
                <a:gd name="connsiteX470" fmla="*/ 515452 w 1995089"/>
                <a:gd name="connsiteY470" fmla="*/ 2042789 h 3922156"/>
                <a:gd name="connsiteX471" fmla="*/ 585622 w 1995089"/>
                <a:gd name="connsiteY471" fmla="*/ 2046784 h 3922156"/>
                <a:gd name="connsiteX472" fmla="*/ 603448 w 1995089"/>
                <a:gd name="connsiteY472" fmla="*/ 2046603 h 3922156"/>
                <a:gd name="connsiteX473" fmla="*/ 620142 w 1995089"/>
                <a:gd name="connsiteY473" fmla="*/ 2041881 h 3922156"/>
                <a:gd name="connsiteX474" fmla="*/ 639571 w 1995089"/>
                <a:gd name="connsiteY474" fmla="*/ 2041700 h 3922156"/>
                <a:gd name="connsiteX475" fmla="*/ 655416 w 1995089"/>
                <a:gd name="connsiteY475" fmla="*/ 2036071 h 3922156"/>
                <a:gd name="connsiteX476" fmla="*/ 655416 w 1995089"/>
                <a:gd name="connsiteY476" fmla="*/ 2036434 h 3922156"/>
                <a:gd name="connsiteX477" fmla="*/ 736055 w 1995089"/>
                <a:gd name="connsiteY477" fmla="*/ 1999755 h 3922156"/>
                <a:gd name="connsiteX478" fmla="*/ 866775 w 1995089"/>
                <a:gd name="connsiteY478" fmla="*/ 1874100 h 3922156"/>
                <a:gd name="connsiteX479" fmla="*/ 887336 w 1995089"/>
                <a:gd name="connsiteY479" fmla="*/ 1792570 h 3922156"/>
                <a:gd name="connsiteX480" fmla="*/ 883941 w 1995089"/>
                <a:gd name="connsiteY480" fmla="*/ 1746267 h 3922156"/>
                <a:gd name="connsiteX481" fmla="*/ 878187 w 1995089"/>
                <a:gd name="connsiteY481" fmla="*/ 1704140 h 3922156"/>
                <a:gd name="connsiteX482" fmla="*/ 820938 w 1995089"/>
                <a:gd name="connsiteY482" fmla="*/ 1662377 h 3922156"/>
                <a:gd name="connsiteX483" fmla="*/ 772366 w 1995089"/>
                <a:gd name="connsiteY483" fmla="*/ 1676177 h 3922156"/>
                <a:gd name="connsiteX484" fmla="*/ 773026 w 1995089"/>
                <a:gd name="connsiteY484" fmla="*/ 1680716 h 3922156"/>
                <a:gd name="connsiteX485" fmla="*/ 774535 w 1995089"/>
                <a:gd name="connsiteY485" fmla="*/ 1698148 h 3922156"/>
                <a:gd name="connsiteX486" fmla="*/ 772555 w 1995089"/>
                <a:gd name="connsiteY486" fmla="*/ 1703596 h 3922156"/>
                <a:gd name="connsiteX487" fmla="*/ 771046 w 1995089"/>
                <a:gd name="connsiteY487" fmla="*/ 1708135 h 3922156"/>
                <a:gd name="connsiteX488" fmla="*/ 770574 w 1995089"/>
                <a:gd name="connsiteY488" fmla="*/ 1711222 h 3922156"/>
                <a:gd name="connsiteX489" fmla="*/ 766990 w 1995089"/>
                <a:gd name="connsiteY489" fmla="*/ 1725567 h 3922156"/>
                <a:gd name="connsiteX490" fmla="*/ 760577 w 1995089"/>
                <a:gd name="connsiteY490" fmla="*/ 1741728 h 3922156"/>
                <a:gd name="connsiteX491" fmla="*/ 742751 w 1995089"/>
                <a:gd name="connsiteY491" fmla="*/ 1778770 h 3922156"/>
                <a:gd name="connsiteX492" fmla="*/ 709930 w 1995089"/>
                <a:gd name="connsiteY492" fmla="*/ 1811092 h 3922156"/>
                <a:gd name="connsiteX493" fmla="*/ 703233 w 1995089"/>
                <a:gd name="connsiteY493" fmla="*/ 1815268 h 3922156"/>
                <a:gd name="connsiteX494" fmla="*/ 687011 w 1995089"/>
                <a:gd name="connsiteY494" fmla="*/ 1824710 h 3922156"/>
                <a:gd name="connsiteX495" fmla="*/ 662301 w 1995089"/>
                <a:gd name="connsiteY495" fmla="*/ 1827434 h 3922156"/>
                <a:gd name="connsiteX496" fmla="*/ 656076 w 1995089"/>
                <a:gd name="connsiteY496" fmla="*/ 1827252 h 3922156"/>
                <a:gd name="connsiteX497" fmla="*/ 635515 w 1995089"/>
                <a:gd name="connsiteY497" fmla="*/ 1827252 h 3922156"/>
                <a:gd name="connsiteX498" fmla="*/ 594582 w 1995089"/>
                <a:gd name="connsiteY498" fmla="*/ 1827252 h 3922156"/>
                <a:gd name="connsiteX499" fmla="*/ 589678 w 1995089"/>
                <a:gd name="connsiteY499" fmla="*/ 1827434 h 3922156"/>
                <a:gd name="connsiteX500" fmla="*/ 582699 w 1995089"/>
                <a:gd name="connsiteY500" fmla="*/ 1827979 h 3922156"/>
                <a:gd name="connsiteX501" fmla="*/ 576285 w 1995089"/>
                <a:gd name="connsiteY501" fmla="*/ 1827252 h 3922156"/>
                <a:gd name="connsiteX502" fmla="*/ 568740 w 1995089"/>
                <a:gd name="connsiteY502" fmla="*/ 1823984 h 3922156"/>
                <a:gd name="connsiteX503" fmla="*/ 564968 w 1995089"/>
                <a:gd name="connsiteY503" fmla="*/ 1822168 h 3922156"/>
                <a:gd name="connsiteX504" fmla="*/ 557611 w 1995089"/>
                <a:gd name="connsiteY504" fmla="*/ 1821805 h 3922156"/>
                <a:gd name="connsiteX505" fmla="*/ 539314 w 1995089"/>
                <a:gd name="connsiteY505" fmla="*/ 1814905 h 3922156"/>
                <a:gd name="connsiteX506" fmla="*/ 537993 w 1995089"/>
                <a:gd name="connsiteY506" fmla="*/ 1754257 h 3922156"/>
                <a:gd name="connsiteX507" fmla="*/ 544407 w 1995089"/>
                <a:gd name="connsiteY507" fmla="*/ 1745359 h 3922156"/>
                <a:gd name="connsiteX508" fmla="*/ 555347 w 1995089"/>
                <a:gd name="connsiteY508" fmla="*/ 1728109 h 3922156"/>
                <a:gd name="connsiteX509" fmla="*/ 548840 w 1995089"/>
                <a:gd name="connsiteY509" fmla="*/ 1727746 h 3922156"/>
                <a:gd name="connsiteX510" fmla="*/ 458203 w 1995089"/>
                <a:gd name="connsiteY510" fmla="*/ 1717214 h 3922156"/>
                <a:gd name="connsiteX511" fmla="*/ 447262 w 1995089"/>
                <a:gd name="connsiteY511" fmla="*/ 1717214 h 3922156"/>
                <a:gd name="connsiteX512" fmla="*/ 441226 w 1995089"/>
                <a:gd name="connsiteY512" fmla="*/ 1718122 h 3922156"/>
                <a:gd name="connsiteX513" fmla="*/ 421420 w 1995089"/>
                <a:gd name="connsiteY513" fmla="*/ 1725022 h 3922156"/>
                <a:gd name="connsiteX514" fmla="*/ 395106 w 1995089"/>
                <a:gd name="connsiteY514" fmla="*/ 1733012 h 3922156"/>
                <a:gd name="connsiteX515" fmla="*/ 395106 w 1995089"/>
                <a:gd name="connsiteY515" fmla="*/ 1734101 h 3922156"/>
                <a:gd name="connsiteX516" fmla="*/ 373791 w 1995089"/>
                <a:gd name="connsiteY516" fmla="*/ 1739367 h 3922156"/>
                <a:gd name="connsiteX517" fmla="*/ 279948 w 1995089"/>
                <a:gd name="connsiteY517" fmla="*/ 1841960 h 3922156"/>
                <a:gd name="connsiteX518" fmla="*/ 275326 w 1995089"/>
                <a:gd name="connsiteY518" fmla="*/ 2275577 h 3922156"/>
                <a:gd name="connsiteX519" fmla="*/ 353230 w 1995089"/>
                <a:gd name="connsiteY519" fmla="*/ 2523799 h 3922156"/>
                <a:gd name="connsiteX520" fmla="*/ 611465 w 1995089"/>
                <a:gd name="connsiteY520" fmla="*/ 2866442 h 3922156"/>
                <a:gd name="connsiteX521" fmla="*/ 671449 w 1995089"/>
                <a:gd name="connsiteY521" fmla="*/ 2929270 h 3922156"/>
                <a:gd name="connsiteX522" fmla="*/ 764349 w 1995089"/>
                <a:gd name="connsiteY522" fmla="*/ 3067635 h 3922156"/>
                <a:gd name="connsiteX523" fmla="*/ 688331 w 1995089"/>
                <a:gd name="connsiteY523" fmla="*/ 3455674 h 3922156"/>
                <a:gd name="connsiteX524" fmla="*/ 678806 w 1995089"/>
                <a:gd name="connsiteY524" fmla="*/ 3495803 h 3922156"/>
                <a:gd name="connsiteX525" fmla="*/ 555536 w 1995089"/>
                <a:gd name="connsiteY525" fmla="*/ 3922156 h 3922156"/>
                <a:gd name="connsiteX526" fmla="*/ 506964 w 1995089"/>
                <a:gd name="connsiteY526" fmla="*/ 3907448 h 3922156"/>
                <a:gd name="connsiteX527" fmla="*/ 629290 w 1995089"/>
                <a:gd name="connsiteY527" fmla="*/ 3484000 h 3922156"/>
                <a:gd name="connsiteX528" fmla="*/ 638910 w 1995089"/>
                <a:gd name="connsiteY528" fmla="*/ 3443689 h 3922156"/>
                <a:gd name="connsiteX529" fmla="*/ 713702 w 1995089"/>
                <a:gd name="connsiteY529" fmla="*/ 3071629 h 3922156"/>
                <a:gd name="connsiteX530" fmla="*/ 635515 w 1995089"/>
                <a:gd name="connsiteY530" fmla="*/ 2964678 h 3922156"/>
                <a:gd name="connsiteX531" fmla="*/ 573644 w 1995089"/>
                <a:gd name="connsiteY531" fmla="*/ 2899490 h 3922156"/>
                <a:gd name="connsiteX532" fmla="*/ 313147 w 1995089"/>
                <a:gd name="connsiteY532" fmla="*/ 2553941 h 3922156"/>
                <a:gd name="connsiteX533" fmla="*/ 224962 w 1995089"/>
                <a:gd name="connsiteY533" fmla="*/ 2271945 h 3922156"/>
                <a:gd name="connsiteX534" fmla="*/ 229584 w 1995089"/>
                <a:gd name="connsiteY534" fmla="*/ 1841416 h 3922156"/>
                <a:gd name="connsiteX535" fmla="*/ 340309 w 1995089"/>
                <a:gd name="connsiteY535" fmla="*/ 1695788 h 3922156"/>
                <a:gd name="connsiteX536" fmla="*/ 255237 w 1995089"/>
                <a:gd name="connsiteY536" fmla="*/ 1414700 h 3922156"/>
                <a:gd name="connsiteX537" fmla="*/ 219586 w 1995089"/>
                <a:gd name="connsiteY537" fmla="*/ 1337528 h 3922156"/>
                <a:gd name="connsiteX538" fmla="*/ 129138 w 1995089"/>
                <a:gd name="connsiteY538" fmla="*/ 1124170 h 3922156"/>
                <a:gd name="connsiteX539" fmla="*/ 61231 w 1995089"/>
                <a:gd name="connsiteY539" fmla="*/ 856156 h 3922156"/>
                <a:gd name="connsiteX540" fmla="*/ 36427 w 1995089"/>
                <a:gd name="connsiteY540" fmla="*/ 749204 h 3922156"/>
                <a:gd name="connsiteX541" fmla="*/ 30013 w 1995089"/>
                <a:gd name="connsiteY541" fmla="*/ 366794 h 3922156"/>
                <a:gd name="connsiteX542" fmla="*/ 103107 w 1995089"/>
                <a:gd name="connsiteY542" fmla="*/ 314862 h 3922156"/>
                <a:gd name="connsiteX543" fmla="*/ 306262 w 1995089"/>
                <a:gd name="connsiteY543" fmla="*/ 492993 h 3922156"/>
                <a:gd name="connsiteX544" fmla="*/ 311826 w 1995089"/>
                <a:gd name="connsiteY544" fmla="*/ 510607 h 3922156"/>
                <a:gd name="connsiteX545" fmla="*/ 340781 w 1995089"/>
                <a:gd name="connsiteY545" fmla="*/ 607390 h 3922156"/>
                <a:gd name="connsiteX546" fmla="*/ 402934 w 1995089"/>
                <a:gd name="connsiteY546" fmla="*/ 803134 h 3922156"/>
                <a:gd name="connsiteX547" fmla="*/ 550915 w 1995089"/>
                <a:gd name="connsiteY547" fmla="*/ 1096751 h 3922156"/>
                <a:gd name="connsiteX548" fmla="*/ 598544 w 1995089"/>
                <a:gd name="connsiteY548" fmla="*/ 1193715 h 3922156"/>
                <a:gd name="connsiteX549" fmla="*/ 683427 w 1995089"/>
                <a:gd name="connsiteY549" fmla="*/ 1363675 h 3922156"/>
                <a:gd name="connsiteX550" fmla="*/ 685219 w 1995089"/>
                <a:gd name="connsiteY550" fmla="*/ 1343701 h 3922156"/>
                <a:gd name="connsiteX551" fmla="*/ 628630 w 1995089"/>
                <a:gd name="connsiteY551" fmla="*/ 1153586 h 3922156"/>
                <a:gd name="connsiteX552" fmla="*/ 572230 w 1995089"/>
                <a:gd name="connsiteY552" fmla="*/ 966012 h 3922156"/>
                <a:gd name="connsiteX553" fmla="*/ 510548 w 1995089"/>
                <a:gd name="connsiteY553" fmla="*/ 597947 h 3922156"/>
                <a:gd name="connsiteX554" fmla="*/ 477820 w 1995089"/>
                <a:gd name="connsiteY554" fmla="*/ 198287 h 3922156"/>
                <a:gd name="connsiteX555" fmla="*/ 477349 w 1995089"/>
                <a:gd name="connsiteY555" fmla="*/ 192476 h 3922156"/>
                <a:gd name="connsiteX556" fmla="*/ 519036 w 1995089"/>
                <a:gd name="connsiteY556" fmla="*/ 45940 h 3922156"/>
                <a:gd name="connsiteX557" fmla="*/ 627781 w 1995089"/>
                <a:gd name="connsiteY557" fmla="*/ 0 h 3922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</a:cxnLst>
              <a:rect l="l" t="t" r="r" b="b"/>
              <a:pathLst>
                <a:path w="1995089" h="3922156">
                  <a:moveTo>
                    <a:pt x="1002558" y="2049636"/>
                  </a:moveTo>
                  <a:cubicBezTo>
                    <a:pt x="1005013" y="2063226"/>
                    <a:pt x="1015477" y="2071690"/>
                    <a:pt x="1024827" y="2081048"/>
                  </a:cubicBezTo>
                  <a:cubicBezTo>
                    <a:pt x="1034855" y="2090624"/>
                    <a:pt x="1042656" y="2101556"/>
                    <a:pt x="1051344" y="2111565"/>
                  </a:cubicBezTo>
                  <a:cubicBezTo>
                    <a:pt x="1067605" y="2131612"/>
                    <a:pt x="1083658" y="2157463"/>
                    <a:pt x="1095010" y="2175963"/>
                  </a:cubicBezTo>
                  <a:cubicBezTo>
                    <a:pt x="1099468" y="2178866"/>
                    <a:pt x="1106815" y="2189554"/>
                    <a:pt x="1108156" y="2195793"/>
                  </a:cubicBezTo>
                  <a:cubicBezTo>
                    <a:pt x="1110611" y="2202683"/>
                    <a:pt x="1112178" y="2209383"/>
                    <a:pt x="1113727" y="2216056"/>
                  </a:cubicBezTo>
                  <a:cubicBezTo>
                    <a:pt x="1116617" y="2228968"/>
                    <a:pt x="1118846" y="2242558"/>
                    <a:pt x="1121527" y="2256149"/>
                  </a:cubicBezTo>
                  <a:cubicBezTo>
                    <a:pt x="1123094" y="2263744"/>
                    <a:pt x="1123094" y="2268410"/>
                    <a:pt x="1124870" y="2273103"/>
                  </a:cubicBezTo>
                  <a:cubicBezTo>
                    <a:pt x="1126646" y="2277985"/>
                    <a:pt x="1129327" y="2283329"/>
                    <a:pt x="1132444" y="2289134"/>
                  </a:cubicBezTo>
                  <a:cubicBezTo>
                    <a:pt x="1139356" y="2300283"/>
                    <a:pt x="1144928" y="2316532"/>
                    <a:pt x="1148044" y="2328115"/>
                  </a:cubicBezTo>
                  <a:cubicBezTo>
                    <a:pt x="1150046" y="2333676"/>
                    <a:pt x="1152275" y="2339698"/>
                    <a:pt x="1154277" y="2345503"/>
                  </a:cubicBezTo>
                  <a:lnTo>
                    <a:pt x="1154504" y="2345503"/>
                  </a:lnTo>
                  <a:cubicBezTo>
                    <a:pt x="1150046" y="2340810"/>
                    <a:pt x="1168537" y="2359744"/>
                    <a:pt x="1172768" y="2369998"/>
                  </a:cubicBezTo>
                  <a:cubicBezTo>
                    <a:pt x="1179906" y="2381581"/>
                    <a:pt x="1185252" y="2392268"/>
                    <a:pt x="1191485" y="2403417"/>
                  </a:cubicBezTo>
                  <a:cubicBezTo>
                    <a:pt x="1202401" y="2425254"/>
                    <a:pt x="1220230" y="2441530"/>
                    <a:pt x="1240949" y="2455771"/>
                  </a:cubicBezTo>
                  <a:cubicBezTo>
                    <a:pt x="1250978" y="2463122"/>
                    <a:pt x="1260780" y="2472264"/>
                    <a:pt x="1271018" y="2478503"/>
                  </a:cubicBezTo>
                  <a:cubicBezTo>
                    <a:pt x="1281708" y="2484281"/>
                    <a:pt x="1293966" y="2488512"/>
                    <a:pt x="1305770" y="2495647"/>
                  </a:cubicBezTo>
                  <a:cubicBezTo>
                    <a:pt x="1328056" y="2507013"/>
                    <a:pt x="1352780" y="2514147"/>
                    <a:pt x="1378409" y="2514147"/>
                  </a:cubicBezTo>
                  <a:cubicBezTo>
                    <a:pt x="1353006" y="2516154"/>
                    <a:pt x="1326942" y="2511244"/>
                    <a:pt x="1303106" y="2501235"/>
                  </a:cubicBezTo>
                  <a:cubicBezTo>
                    <a:pt x="1291528" y="2496108"/>
                    <a:pt x="1279271" y="2493205"/>
                    <a:pt x="1267014" y="2487861"/>
                  </a:cubicBezTo>
                  <a:cubicBezTo>
                    <a:pt x="1254982" y="2482056"/>
                    <a:pt x="1245633" y="2474054"/>
                    <a:pt x="1234490" y="2467354"/>
                  </a:cubicBezTo>
                  <a:cubicBezTo>
                    <a:pt x="1214659" y="2456449"/>
                    <a:pt x="1195054" y="2441069"/>
                    <a:pt x="1181021" y="2421700"/>
                  </a:cubicBezTo>
                  <a:cubicBezTo>
                    <a:pt x="1187480" y="2440390"/>
                    <a:pt x="1194166" y="2459352"/>
                    <a:pt x="1200173" y="2478042"/>
                  </a:cubicBezTo>
                  <a:cubicBezTo>
                    <a:pt x="1208861" y="2503676"/>
                    <a:pt x="1216208" y="2529744"/>
                    <a:pt x="1220230" y="2556464"/>
                  </a:cubicBezTo>
                  <a:lnTo>
                    <a:pt x="1224235" y="2596123"/>
                  </a:lnTo>
                  <a:cubicBezTo>
                    <a:pt x="1225123" y="2609062"/>
                    <a:pt x="1230921" y="2621974"/>
                    <a:pt x="1229145" y="2635564"/>
                  </a:cubicBezTo>
                  <a:cubicBezTo>
                    <a:pt x="1212204" y="2585001"/>
                    <a:pt x="1205518" y="2531752"/>
                    <a:pt x="1182135" y="2485176"/>
                  </a:cubicBezTo>
                  <a:cubicBezTo>
                    <a:pt x="1161625" y="2435942"/>
                    <a:pt x="1142699" y="2387603"/>
                    <a:pt x="1123982" y="2336144"/>
                  </a:cubicBezTo>
                  <a:cubicBezTo>
                    <a:pt x="1120187" y="2322093"/>
                    <a:pt x="1117523" y="2312978"/>
                    <a:pt x="1110837" y="2301151"/>
                  </a:cubicBezTo>
                  <a:cubicBezTo>
                    <a:pt x="1107720" y="2295156"/>
                    <a:pt x="1104377" y="2288673"/>
                    <a:pt x="1101923" y="2281105"/>
                  </a:cubicBezTo>
                  <a:cubicBezTo>
                    <a:pt x="1099241" y="2273320"/>
                    <a:pt x="1098806" y="2264395"/>
                    <a:pt x="1097918" y="2259051"/>
                  </a:cubicBezTo>
                  <a:cubicBezTo>
                    <a:pt x="1093687" y="2235668"/>
                    <a:pt x="1093008" y="2203361"/>
                    <a:pt x="1080751" y="2189092"/>
                  </a:cubicBezTo>
                  <a:cubicBezTo>
                    <a:pt x="1066056" y="2161695"/>
                    <a:pt x="1056253" y="2141215"/>
                    <a:pt x="1041106" y="2118483"/>
                  </a:cubicBezTo>
                  <a:cubicBezTo>
                    <a:pt x="1033967" y="2107551"/>
                    <a:pt x="1027961" y="2095534"/>
                    <a:pt x="1019934" y="2085497"/>
                  </a:cubicBezTo>
                  <a:cubicBezTo>
                    <a:pt x="1012134" y="2075243"/>
                    <a:pt x="1002332" y="2063443"/>
                    <a:pt x="1002558" y="2049636"/>
                  </a:cubicBezTo>
                  <a:close/>
                  <a:moveTo>
                    <a:pt x="760765" y="1681443"/>
                  </a:moveTo>
                  <a:cubicBezTo>
                    <a:pt x="754729" y="1684529"/>
                    <a:pt x="748976" y="1687616"/>
                    <a:pt x="742751" y="1690703"/>
                  </a:cubicBezTo>
                  <a:cubicBezTo>
                    <a:pt x="691727" y="1718485"/>
                    <a:pt x="629102" y="1732649"/>
                    <a:pt x="568929" y="1727746"/>
                  </a:cubicBezTo>
                  <a:cubicBezTo>
                    <a:pt x="565628" y="1736643"/>
                    <a:pt x="560723" y="1743725"/>
                    <a:pt x="555159" y="1751533"/>
                  </a:cubicBezTo>
                  <a:cubicBezTo>
                    <a:pt x="553084" y="1754257"/>
                    <a:pt x="551103" y="1757162"/>
                    <a:pt x="548840" y="1760249"/>
                  </a:cubicBezTo>
                  <a:cubicBezTo>
                    <a:pt x="541955" y="1770417"/>
                    <a:pt x="540634" y="1796565"/>
                    <a:pt x="548840" y="1804736"/>
                  </a:cubicBezTo>
                  <a:cubicBezTo>
                    <a:pt x="552235" y="1808186"/>
                    <a:pt x="553555" y="1807823"/>
                    <a:pt x="557800" y="1807823"/>
                  </a:cubicBezTo>
                  <a:cubicBezTo>
                    <a:pt x="560723" y="1807823"/>
                    <a:pt x="564024" y="1807642"/>
                    <a:pt x="568457" y="1808731"/>
                  </a:cubicBezTo>
                  <a:cubicBezTo>
                    <a:pt x="571570" y="1809457"/>
                    <a:pt x="574022" y="1810728"/>
                    <a:pt x="575814" y="1812000"/>
                  </a:cubicBezTo>
                  <a:cubicBezTo>
                    <a:pt x="577417" y="1812726"/>
                    <a:pt x="578549" y="1813634"/>
                    <a:pt x="579869" y="1813997"/>
                  </a:cubicBezTo>
                  <a:cubicBezTo>
                    <a:pt x="582038" y="1814542"/>
                    <a:pt x="585905" y="1814179"/>
                    <a:pt x="589206" y="1813997"/>
                  </a:cubicBezTo>
                  <a:cubicBezTo>
                    <a:pt x="599204" y="1813089"/>
                    <a:pt x="606843" y="1813452"/>
                    <a:pt x="615520" y="1813452"/>
                  </a:cubicBezTo>
                  <a:cubicBezTo>
                    <a:pt x="622405" y="1813452"/>
                    <a:pt x="629102" y="1813452"/>
                    <a:pt x="635987" y="1813452"/>
                  </a:cubicBezTo>
                  <a:lnTo>
                    <a:pt x="656453" y="1813452"/>
                  </a:lnTo>
                  <a:cubicBezTo>
                    <a:pt x="658528" y="1813452"/>
                    <a:pt x="660697" y="1813634"/>
                    <a:pt x="662961" y="1813634"/>
                  </a:cubicBezTo>
                  <a:cubicBezTo>
                    <a:pt x="670034" y="1813997"/>
                    <a:pt x="676731" y="1814179"/>
                    <a:pt x="682107" y="1812000"/>
                  </a:cubicBezTo>
                  <a:cubicBezTo>
                    <a:pt x="687011" y="1810002"/>
                    <a:pt x="691915" y="1806734"/>
                    <a:pt x="696631" y="1803647"/>
                  </a:cubicBezTo>
                  <a:cubicBezTo>
                    <a:pt x="699083" y="1801831"/>
                    <a:pt x="701253" y="1800378"/>
                    <a:pt x="703705" y="1798926"/>
                  </a:cubicBezTo>
                  <a:cubicBezTo>
                    <a:pt x="716626" y="1791118"/>
                    <a:pt x="723982" y="1782765"/>
                    <a:pt x="732471" y="1770417"/>
                  </a:cubicBezTo>
                  <a:cubicBezTo>
                    <a:pt x="739544" y="1760067"/>
                    <a:pt x="744072" y="1748446"/>
                    <a:pt x="748693" y="1736099"/>
                  </a:cubicBezTo>
                  <a:cubicBezTo>
                    <a:pt x="750768" y="1730651"/>
                    <a:pt x="752937" y="1725022"/>
                    <a:pt x="755389" y="1719393"/>
                  </a:cubicBezTo>
                  <a:cubicBezTo>
                    <a:pt x="757370" y="1715217"/>
                    <a:pt x="757653" y="1713764"/>
                    <a:pt x="758030" y="1709043"/>
                  </a:cubicBezTo>
                  <a:lnTo>
                    <a:pt x="758502" y="1705956"/>
                  </a:lnTo>
                  <a:cubicBezTo>
                    <a:pt x="758973" y="1702688"/>
                    <a:pt x="760294" y="1699782"/>
                    <a:pt x="761426" y="1697603"/>
                  </a:cubicBezTo>
                  <a:cubicBezTo>
                    <a:pt x="761897" y="1696695"/>
                    <a:pt x="762557" y="1695606"/>
                    <a:pt x="762557" y="1695243"/>
                  </a:cubicBezTo>
                  <a:cubicBezTo>
                    <a:pt x="763218" y="1690703"/>
                    <a:pt x="762274" y="1687798"/>
                    <a:pt x="761237" y="1683622"/>
                  </a:cubicBezTo>
                  <a:cubicBezTo>
                    <a:pt x="760954" y="1682895"/>
                    <a:pt x="760954" y="1681987"/>
                    <a:pt x="760765" y="1681443"/>
                  </a:cubicBezTo>
                  <a:close/>
                  <a:moveTo>
                    <a:pt x="627781" y="0"/>
                  </a:moveTo>
                  <a:cubicBezTo>
                    <a:pt x="680786" y="0"/>
                    <a:pt x="751428" y="21971"/>
                    <a:pt x="776327" y="84435"/>
                  </a:cubicBezTo>
                  <a:cubicBezTo>
                    <a:pt x="787456" y="112580"/>
                    <a:pt x="793964" y="174136"/>
                    <a:pt x="801792" y="258572"/>
                  </a:cubicBezTo>
                  <a:cubicBezTo>
                    <a:pt x="805942" y="302333"/>
                    <a:pt x="810469" y="351723"/>
                    <a:pt x="814714" y="364434"/>
                  </a:cubicBezTo>
                  <a:cubicBezTo>
                    <a:pt x="826880" y="400932"/>
                    <a:pt x="869699" y="597039"/>
                    <a:pt x="877244" y="662409"/>
                  </a:cubicBezTo>
                  <a:cubicBezTo>
                    <a:pt x="883092" y="711617"/>
                    <a:pt x="912518" y="791331"/>
                    <a:pt x="933833" y="849437"/>
                  </a:cubicBezTo>
                  <a:lnTo>
                    <a:pt x="944585" y="878672"/>
                  </a:lnTo>
                  <a:cubicBezTo>
                    <a:pt x="956186" y="910993"/>
                    <a:pt x="965052" y="949489"/>
                    <a:pt x="975332" y="994339"/>
                  </a:cubicBezTo>
                  <a:cubicBezTo>
                    <a:pt x="984669" y="1035740"/>
                    <a:pt x="995610" y="1082951"/>
                    <a:pt x="1011172" y="1137788"/>
                  </a:cubicBezTo>
                  <a:cubicBezTo>
                    <a:pt x="1014756" y="1150499"/>
                    <a:pt x="1018528" y="1162120"/>
                    <a:pt x="1022112" y="1172470"/>
                  </a:cubicBezTo>
                  <a:cubicBezTo>
                    <a:pt x="1014944" y="1089124"/>
                    <a:pt x="1005607" y="984352"/>
                    <a:pt x="1001551" y="941681"/>
                  </a:cubicBezTo>
                  <a:cubicBezTo>
                    <a:pt x="998439" y="908451"/>
                    <a:pt x="996270" y="852343"/>
                    <a:pt x="994006" y="793147"/>
                  </a:cubicBezTo>
                  <a:cubicBezTo>
                    <a:pt x="991082" y="720333"/>
                    <a:pt x="987970" y="637895"/>
                    <a:pt x="982877" y="608479"/>
                  </a:cubicBezTo>
                  <a:cubicBezTo>
                    <a:pt x="980236" y="592681"/>
                    <a:pt x="975992" y="558907"/>
                    <a:pt x="970805" y="517507"/>
                  </a:cubicBezTo>
                  <a:cubicBezTo>
                    <a:pt x="958544" y="419271"/>
                    <a:pt x="940058" y="270919"/>
                    <a:pt x="922515" y="217898"/>
                  </a:cubicBezTo>
                  <a:cubicBezTo>
                    <a:pt x="911103" y="183942"/>
                    <a:pt x="913838" y="150168"/>
                    <a:pt x="930249" y="120388"/>
                  </a:cubicBezTo>
                  <a:cubicBezTo>
                    <a:pt x="951659" y="81348"/>
                    <a:pt x="992214" y="55927"/>
                    <a:pt x="1022961" y="48301"/>
                  </a:cubicBezTo>
                  <a:cubicBezTo>
                    <a:pt x="1058140" y="39403"/>
                    <a:pt x="1115012" y="39403"/>
                    <a:pt x="1183579" y="90246"/>
                  </a:cubicBezTo>
                  <a:cubicBezTo>
                    <a:pt x="1227719" y="122749"/>
                    <a:pt x="1267425" y="256938"/>
                    <a:pt x="1316375" y="538388"/>
                  </a:cubicBezTo>
                  <a:cubicBezTo>
                    <a:pt x="1335332" y="647337"/>
                    <a:pt x="1361363" y="831279"/>
                    <a:pt x="1378151" y="1088943"/>
                  </a:cubicBezTo>
                  <a:cubicBezTo>
                    <a:pt x="1394562" y="1342249"/>
                    <a:pt x="1446529" y="1396178"/>
                    <a:pt x="1464732" y="1395815"/>
                  </a:cubicBezTo>
                  <a:cubicBezTo>
                    <a:pt x="1488405" y="1394363"/>
                    <a:pt x="1530092" y="1313014"/>
                    <a:pt x="1547918" y="1278332"/>
                  </a:cubicBezTo>
                  <a:lnTo>
                    <a:pt x="1556972" y="1260719"/>
                  </a:lnTo>
                  <a:cubicBezTo>
                    <a:pt x="1579702" y="1217139"/>
                    <a:pt x="1624973" y="1071874"/>
                    <a:pt x="1656569" y="960928"/>
                  </a:cubicBezTo>
                  <a:cubicBezTo>
                    <a:pt x="1675526" y="895014"/>
                    <a:pt x="1703820" y="742486"/>
                    <a:pt x="1722118" y="626274"/>
                  </a:cubicBezTo>
                  <a:cubicBezTo>
                    <a:pt x="1741264" y="504433"/>
                    <a:pt x="1770407" y="485367"/>
                    <a:pt x="1813037" y="470477"/>
                  </a:cubicBezTo>
                  <a:cubicBezTo>
                    <a:pt x="1861326" y="453227"/>
                    <a:pt x="1955830" y="481190"/>
                    <a:pt x="1982993" y="544562"/>
                  </a:cubicBezTo>
                  <a:cubicBezTo>
                    <a:pt x="2011947" y="611747"/>
                    <a:pt x="1981012" y="882485"/>
                    <a:pt x="1971864" y="962744"/>
                  </a:cubicBezTo>
                  <a:cubicBezTo>
                    <a:pt x="1961112" y="1046634"/>
                    <a:pt x="1932440" y="1162665"/>
                    <a:pt x="1906786" y="1265258"/>
                  </a:cubicBezTo>
                  <a:cubicBezTo>
                    <a:pt x="1886508" y="1346788"/>
                    <a:pt x="1867174" y="1423597"/>
                    <a:pt x="1863118" y="1462637"/>
                  </a:cubicBezTo>
                  <a:cubicBezTo>
                    <a:pt x="1853498" y="1554517"/>
                    <a:pt x="1839917" y="1723751"/>
                    <a:pt x="1858214" y="1823802"/>
                  </a:cubicBezTo>
                  <a:cubicBezTo>
                    <a:pt x="1877171" y="1926941"/>
                    <a:pt x="1892073" y="2202763"/>
                    <a:pt x="1882264" y="2354202"/>
                  </a:cubicBezTo>
                  <a:cubicBezTo>
                    <a:pt x="1872078" y="2514538"/>
                    <a:pt x="1795589" y="2742241"/>
                    <a:pt x="1739283" y="2899490"/>
                  </a:cubicBezTo>
                  <a:cubicBezTo>
                    <a:pt x="1688636" y="3040397"/>
                    <a:pt x="1680430" y="3252847"/>
                    <a:pt x="1674866" y="3393755"/>
                  </a:cubicBezTo>
                  <a:cubicBezTo>
                    <a:pt x="1673074" y="3434066"/>
                    <a:pt x="1671753" y="3469474"/>
                    <a:pt x="1669773" y="3497256"/>
                  </a:cubicBezTo>
                  <a:cubicBezTo>
                    <a:pt x="1660341" y="3623818"/>
                    <a:pt x="1632047" y="3913077"/>
                    <a:pt x="1631858" y="3915982"/>
                  </a:cubicBezTo>
                  <a:lnTo>
                    <a:pt x="1581305" y="3911080"/>
                  </a:lnTo>
                  <a:cubicBezTo>
                    <a:pt x="1581494" y="3908174"/>
                    <a:pt x="1609600" y="3619642"/>
                    <a:pt x="1618937" y="3493806"/>
                  </a:cubicBezTo>
                  <a:cubicBezTo>
                    <a:pt x="1620918" y="3466569"/>
                    <a:pt x="1622238" y="3431523"/>
                    <a:pt x="1623841" y="3391939"/>
                  </a:cubicBezTo>
                  <a:cubicBezTo>
                    <a:pt x="1629406" y="3247945"/>
                    <a:pt x="1637894" y="3030774"/>
                    <a:pt x="1691088" y="2882603"/>
                  </a:cubicBezTo>
                  <a:cubicBezTo>
                    <a:pt x="1746356" y="2728259"/>
                    <a:pt x="1821242" y="2505096"/>
                    <a:pt x="1831240" y="2351296"/>
                  </a:cubicBezTo>
                  <a:cubicBezTo>
                    <a:pt x="1837748" y="2253242"/>
                    <a:pt x="1833504" y="2102893"/>
                    <a:pt x="1824544" y="1982868"/>
                  </a:cubicBezTo>
                  <a:lnTo>
                    <a:pt x="1685335" y="1979962"/>
                  </a:lnTo>
                  <a:cubicBezTo>
                    <a:pt x="1672225" y="1979599"/>
                    <a:pt x="1660341" y="1979054"/>
                    <a:pt x="1647703" y="1979599"/>
                  </a:cubicBezTo>
                  <a:cubicBezTo>
                    <a:pt x="1635914" y="1980507"/>
                    <a:pt x="1618277" y="1979418"/>
                    <a:pt x="1606865" y="1972336"/>
                  </a:cubicBezTo>
                  <a:cubicBezTo>
                    <a:pt x="1601300" y="1969612"/>
                    <a:pt x="1597528" y="1968341"/>
                    <a:pt x="1591963" y="1968341"/>
                  </a:cubicBezTo>
                  <a:cubicBezTo>
                    <a:pt x="1584418" y="1968341"/>
                    <a:pt x="1577250" y="1966344"/>
                    <a:pt x="1571497" y="1964709"/>
                  </a:cubicBezTo>
                  <a:cubicBezTo>
                    <a:pt x="1560839" y="1961623"/>
                    <a:pt x="1547635" y="1963257"/>
                    <a:pt x="1534714" y="1962530"/>
                  </a:cubicBezTo>
                  <a:cubicBezTo>
                    <a:pt x="1522264" y="1964165"/>
                    <a:pt x="1506702" y="1957809"/>
                    <a:pt x="1496422" y="1953088"/>
                  </a:cubicBezTo>
                  <a:cubicBezTo>
                    <a:pt x="1490197" y="1950183"/>
                    <a:pt x="1488122" y="1951636"/>
                    <a:pt x="1479917" y="1952362"/>
                  </a:cubicBezTo>
                  <a:cubicBezTo>
                    <a:pt x="1471240" y="1952725"/>
                    <a:pt x="1466335" y="1949638"/>
                    <a:pt x="1459828" y="1948186"/>
                  </a:cubicBezTo>
                  <a:lnTo>
                    <a:pt x="1423328" y="1938199"/>
                  </a:lnTo>
                  <a:cubicBezTo>
                    <a:pt x="1410407" y="1934930"/>
                    <a:pt x="1399466" y="1930209"/>
                    <a:pt x="1386356" y="1931117"/>
                  </a:cubicBezTo>
                  <a:cubicBezTo>
                    <a:pt x="1360703" y="1923309"/>
                    <a:pt x="1338444" y="1912232"/>
                    <a:pt x="1313922" y="1904969"/>
                  </a:cubicBezTo>
                  <a:lnTo>
                    <a:pt x="1277140" y="1894982"/>
                  </a:lnTo>
                  <a:cubicBezTo>
                    <a:pt x="1270915" y="1892803"/>
                    <a:pt x="1266482" y="1887901"/>
                    <a:pt x="1260257" y="1886629"/>
                  </a:cubicBezTo>
                  <a:cubicBezTo>
                    <a:pt x="1254410" y="1885358"/>
                    <a:pt x="1246676" y="1886811"/>
                    <a:pt x="1242903" y="1880819"/>
                  </a:cubicBezTo>
                  <a:cubicBezTo>
                    <a:pt x="1246864" y="1886629"/>
                    <a:pt x="1254221" y="1884814"/>
                    <a:pt x="1260446" y="1885722"/>
                  </a:cubicBezTo>
                  <a:cubicBezTo>
                    <a:pt x="1267142" y="1886811"/>
                    <a:pt x="1272047" y="1891714"/>
                    <a:pt x="1277800" y="1893530"/>
                  </a:cubicBezTo>
                  <a:lnTo>
                    <a:pt x="1315054" y="1901882"/>
                  </a:lnTo>
                  <a:cubicBezTo>
                    <a:pt x="1339576" y="1908238"/>
                    <a:pt x="1363815" y="1918406"/>
                    <a:pt x="1386828" y="1924943"/>
                  </a:cubicBezTo>
                  <a:cubicBezTo>
                    <a:pt x="1392392" y="1925125"/>
                    <a:pt x="1399938" y="1924217"/>
                    <a:pt x="1406351" y="1926214"/>
                  </a:cubicBezTo>
                  <a:lnTo>
                    <a:pt x="1424648" y="1930391"/>
                  </a:lnTo>
                  <a:lnTo>
                    <a:pt x="1462091" y="1939106"/>
                  </a:lnTo>
                  <a:cubicBezTo>
                    <a:pt x="1468127" y="1940196"/>
                    <a:pt x="1475201" y="1943101"/>
                    <a:pt x="1479257" y="1942193"/>
                  </a:cubicBezTo>
                  <a:cubicBezTo>
                    <a:pt x="1481897" y="1942012"/>
                    <a:pt x="1485293" y="1941104"/>
                    <a:pt x="1489065" y="1940922"/>
                  </a:cubicBezTo>
                  <a:cubicBezTo>
                    <a:pt x="1493310" y="1940378"/>
                    <a:pt x="1497742" y="1942012"/>
                    <a:pt x="1500383" y="1942920"/>
                  </a:cubicBezTo>
                  <a:cubicBezTo>
                    <a:pt x="1513587" y="1947641"/>
                    <a:pt x="1522264" y="1951636"/>
                    <a:pt x="1535657" y="1950001"/>
                  </a:cubicBezTo>
                  <a:cubicBezTo>
                    <a:pt x="1547824" y="1950546"/>
                    <a:pt x="1560556" y="1948004"/>
                    <a:pt x="1574798" y="1951091"/>
                  </a:cubicBezTo>
                  <a:cubicBezTo>
                    <a:pt x="1581305" y="1952725"/>
                    <a:pt x="1586870" y="1953815"/>
                    <a:pt x="1591963" y="1953633"/>
                  </a:cubicBezTo>
                  <a:cubicBezTo>
                    <a:pt x="1599131" y="1953088"/>
                    <a:pt x="1607808" y="1955630"/>
                    <a:pt x="1613561" y="1958354"/>
                  </a:cubicBezTo>
                  <a:cubicBezTo>
                    <a:pt x="1624690" y="1963802"/>
                    <a:pt x="1633650" y="1963438"/>
                    <a:pt x="1647043" y="1962530"/>
                  </a:cubicBezTo>
                  <a:cubicBezTo>
                    <a:pt x="1659681" y="1961259"/>
                    <a:pt x="1673074" y="1961441"/>
                    <a:pt x="1685523" y="1960896"/>
                  </a:cubicBezTo>
                  <a:lnTo>
                    <a:pt x="1823034" y="1957991"/>
                  </a:lnTo>
                  <a:cubicBezTo>
                    <a:pt x="1818979" y="1906785"/>
                    <a:pt x="1813886" y="1862661"/>
                    <a:pt x="1808510" y="1833245"/>
                  </a:cubicBezTo>
                  <a:cubicBezTo>
                    <a:pt x="1797381" y="1772052"/>
                    <a:pt x="1797381" y="1688343"/>
                    <a:pt x="1801154" y="1610081"/>
                  </a:cubicBezTo>
                  <a:cubicBezTo>
                    <a:pt x="1786063" y="1609718"/>
                    <a:pt x="1769086" y="1611171"/>
                    <a:pt x="1750789" y="1606994"/>
                  </a:cubicBezTo>
                  <a:cubicBezTo>
                    <a:pt x="1729663" y="1601365"/>
                    <a:pt x="1717590" y="1585931"/>
                    <a:pt x="1704292" y="1577578"/>
                  </a:cubicBezTo>
                  <a:lnTo>
                    <a:pt x="1658549" y="1551430"/>
                  </a:lnTo>
                  <a:cubicBezTo>
                    <a:pt x="1643930" y="1542351"/>
                    <a:pt x="1629406" y="1532183"/>
                    <a:pt x="1611392" y="1531456"/>
                  </a:cubicBezTo>
                  <a:cubicBezTo>
                    <a:pt x="1629406" y="1529822"/>
                    <a:pt x="1646383" y="1538538"/>
                    <a:pt x="1661945" y="1545983"/>
                  </a:cubicBezTo>
                  <a:lnTo>
                    <a:pt x="1710517" y="1566138"/>
                  </a:lnTo>
                  <a:cubicBezTo>
                    <a:pt x="1727399" y="1574673"/>
                    <a:pt x="1740603" y="1586657"/>
                    <a:pt x="1754656" y="1587928"/>
                  </a:cubicBezTo>
                  <a:cubicBezTo>
                    <a:pt x="1768615" y="1589744"/>
                    <a:pt x="1784460" y="1586294"/>
                    <a:pt x="1802285" y="1584841"/>
                  </a:cubicBezTo>
                  <a:cubicBezTo>
                    <a:pt x="1805209" y="1536722"/>
                    <a:pt x="1809170" y="1492053"/>
                    <a:pt x="1812754" y="1457734"/>
                  </a:cubicBezTo>
                  <a:cubicBezTo>
                    <a:pt x="1817187" y="1415063"/>
                    <a:pt x="1835956" y="1340070"/>
                    <a:pt x="1857554" y="1253092"/>
                  </a:cubicBezTo>
                  <a:cubicBezTo>
                    <a:pt x="1882736" y="1152315"/>
                    <a:pt x="1911219" y="1037737"/>
                    <a:pt x="1921499" y="956570"/>
                  </a:cubicBezTo>
                  <a:cubicBezTo>
                    <a:pt x="1946021" y="760644"/>
                    <a:pt x="1952718" y="598855"/>
                    <a:pt x="1937533" y="563628"/>
                  </a:cubicBezTo>
                  <a:cubicBezTo>
                    <a:pt x="1922348" y="528220"/>
                    <a:pt x="1856894" y="508428"/>
                    <a:pt x="1834824" y="516236"/>
                  </a:cubicBezTo>
                  <a:cubicBezTo>
                    <a:pt x="1807001" y="526041"/>
                    <a:pt x="1789364" y="532215"/>
                    <a:pt x="1773519" y="633174"/>
                  </a:cubicBezTo>
                  <a:cubicBezTo>
                    <a:pt x="1763050" y="698907"/>
                    <a:pt x="1749752" y="775534"/>
                    <a:pt x="1736359" y="842719"/>
                  </a:cubicBezTo>
                  <a:cubicBezTo>
                    <a:pt x="1738623" y="843990"/>
                    <a:pt x="1740132" y="845079"/>
                    <a:pt x="1740603" y="845079"/>
                  </a:cubicBezTo>
                  <a:cubicBezTo>
                    <a:pt x="1742112" y="846351"/>
                    <a:pt x="1748809" y="844535"/>
                    <a:pt x="1758617" y="845987"/>
                  </a:cubicBezTo>
                  <a:lnTo>
                    <a:pt x="1796249" y="858335"/>
                  </a:lnTo>
                  <a:cubicBezTo>
                    <a:pt x="1804738" y="860332"/>
                    <a:pt x="1809170" y="869048"/>
                    <a:pt x="1812566" y="870682"/>
                  </a:cubicBezTo>
                  <a:lnTo>
                    <a:pt x="1828599" y="879398"/>
                  </a:lnTo>
                  <a:cubicBezTo>
                    <a:pt x="1839068" y="884483"/>
                    <a:pt x="1853121" y="879943"/>
                    <a:pt x="1865571" y="884483"/>
                  </a:cubicBezTo>
                  <a:lnTo>
                    <a:pt x="1865759" y="884483"/>
                  </a:lnTo>
                  <a:lnTo>
                    <a:pt x="1865759" y="884664"/>
                  </a:lnTo>
                  <a:lnTo>
                    <a:pt x="1866231" y="888659"/>
                  </a:lnTo>
                  <a:lnTo>
                    <a:pt x="1865099" y="885209"/>
                  </a:lnTo>
                  <a:cubicBezTo>
                    <a:pt x="1852649" y="882667"/>
                    <a:pt x="1840388" y="889567"/>
                    <a:pt x="1826336" y="885935"/>
                  </a:cubicBezTo>
                  <a:lnTo>
                    <a:pt x="1807378" y="879398"/>
                  </a:lnTo>
                  <a:cubicBezTo>
                    <a:pt x="1799362" y="875403"/>
                    <a:pt x="1797192" y="870682"/>
                    <a:pt x="1792288" y="870864"/>
                  </a:cubicBezTo>
                  <a:lnTo>
                    <a:pt x="1755694" y="864872"/>
                  </a:lnTo>
                  <a:cubicBezTo>
                    <a:pt x="1752864" y="864327"/>
                    <a:pt x="1746828" y="867959"/>
                    <a:pt x="1735699" y="866688"/>
                  </a:cubicBezTo>
                  <a:cubicBezTo>
                    <a:pt x="1734096" y="866143"/>
                    <a:pt x="1732964" y="865961"/>
                    <a:pt x="1731643" y="865598"/>
                  </a:cubicBezTo>
                  <a:cubicBezTo>
                    <a:pt x="1722495" y="909359"/>
                    <a:pt x="1713818" y="947673"/>
                    <a:pt x="1706461" y="973639"/>
                  </a:cubicBezTo>
                  <a:cubicBezTo>
                    <a:pt x="1700519" y="994158"/>
                    <a:pt x="1682694" y="1056440"/>
                    <a:pt x="1662133" y="1121083"/>
                  </a:cubicBezTo>
                  <a:cubicBezTo>
                    <a:pt x="1663737" y="1128164"/>
                    <a:pt x="1672414" y="1137062"/>
                    <a:pt x="1682882" y="1144144"/>
                  </a:cubicBezTo>
                  <a:lnTo>
                    <a:pt x="1720326" y="1167023"/>
                  </a:lnTo>
                  <a:cubicBezTo>
                    <a:pt x="1734378" y="1174468"/>
                    <a:pt x="1745036" y="1183910"/>
                    <a:pt x="1759089" y="1188631"/>
                  </a:cubicBezTo>
                  <a:lnTo>
                    <a:pt x="1779838" y="1197165"/>
                  </a:lnTo>
                  <a:cubicBezTo>
                    <a:pt x="1786723" y="1199707"/>
                    <a:pt x="1792288" y="1205881"/>
                    <a:pt x="1800022" y="1205336"/>
                  </a:cubicBezTo>
                  <a:cubicBezTo>
                    <a:pt x="1792288" y="1206971"/>
                    <a:pt x="1785403" y="1201523"/>
                    <a:pt x="1778424" y="1200071"/>
                  </a:cubicBezTo>
                  <a:lnTo>
                    <a:pt x="1756826" y="1194623"/>
                  </a:lnTo>
                  <a:cubicBezTo>
                    <a:pt x="1741924" y="1191899"/>
                    <a:pt x="1727871" y="1183184"/>
                    <a:pt x="1714950" y="1178462"/>
                  </a:cubicBezTo>
                  <a:lnTo>
                    <a:pt x="1672885" y="1160486"/>
                  </a:lnTo>
                  <a:cubicBezTo>
                    <a:pt x="1667038" y="1157217"/>
                    <a:pt x="1659964" y="1153404"/>
                    <a:pt x="1653456" y="1148320"/>
                  </a:cubicBezTo>
                  <a:cubicBezTo>
                    <a:pt x="1635442" y="1203702"/>
                    <a:pt x="1616485" y="1256906"/>
                    <a:pt x="1602904" y="1283053"/>
                  </a:cubicBezTo>
                  <a:lnTo>
                    <a:pt x="1593944" y="1300485"/>
                  </a:lnTo>
                  <a:cubicBezTo>
                    <a:pt x="1552728" y="1380744"/>
                    <a:pt x="1517360" y="1442845"/>
                    <a:pt x="1468599" y="1445387"/>
                  </a:cubicBezTo>
                  <a:cubicBezTo>
                    <a:pt x="1435777" y="1447384"/>
                    <a:pt x="1385696" y="1423779"/>
                    <a:pt x="1353629" y="1282872"/>
                  </a:cubicBezTo>
                  <a:cubicBezTo>
                    <a:pt x="1344669" y="1286140"/>
                    <a:pt x="1334672" y="1291224"/>
                    <a:pt x="1323260" y="1294311"/>
                  </a:cubicBezTo>
                  <a:lnTo>
                    <a:pt x="1297889" y="1300122"/>
                  </a:lnTo>
                  <a:cubicBezTo>
                    <a:pt x="1288269" y="1302119"/>
                    <a:pt x="1279403" y="1301030"/>
                    <a:pt x="1271575" y="1300848"/>
                  </a:cubicBezTo>
                  <a:cubicBezTo>
                    <a:pt x="1264218" y="1300122"/>
                    <a:pt x="1256862" y="1302664"/>
                    <a:pt x="1247525" y="1303209"/>
                  </a:cubicBezTo>
                  <a:cubicBezTo>
                    <a:pt x="1238848" y="1303935"/>
                    <a:pt x="1230360" y="1303572"/>
                    <a:pt x="1222154" y="1303027"/>
                  </a:cubicBezTo>
                  <a:cubicBezTo>
                    <a:pt x="1206120" y="1301938"/>
                    <a:pt x="1188766" y="1304661"/>
                    <a:pt x="1172733" y="1299032"/>
                  </a:cubicBezTo>
                  <a:lnTo>
                    <a:pt x="1172450" y="1299032"/>
                  </a:lnTo>
                  <a:lnTo>
                    <a:pt x="1172450" y="1298851"/>
                  </a:lnTo>
                  <a:lnTo>
                    <a:pt x="1171790" y="1294856"/>
                  </a:lnTo>
                  <a:lnTo>
                    <a:pt x="1172922" y="1298669"/>
                  </a:lnTo>
                  <a:cubicBezTo>
                    <a:pt x="1189144" y="1302119"/>
                    <a:pt x="1205177" y="1297580"/>
                    <a:pt x="1222154" y="1296309"/>
                  </a:cubicBezTo>
                  <a:cubicBezTo>
                    <a:pt x="1230360" y="1295946"/>
                    <a:pt x="1238376" y="1295219"/>
                    <a:pt x="1246204" y="1293767"/>
                  </a:cubicBezTo>
                  <a:cubicBezTo>
                    <a:pt x="1253089" y="1292677"/>
                    <a:pt x="1261578" y="1288682"/>
                    <a:pt x="1270915" y="1288138"/>
                  </a:cubicBezTo>
                  <a:cubicBezTo>
                    <a:pt x="1279875" y="1287230"/>
                    <a:pt x="1287420" y="1287230"/>
                    <a:pt x="1294116" y="1284869"/>
                  </a:cubicBezTo>
                  <a:lnTo>
                    <a:pt x="1316375" y="1276516"/>
                  </a:lnTo>
                  <a:cubicBezTo>
                    <a:pt x="1326655" y="1272703"/>
                    <a:pt x="1335992" y="1265258"/>
                    <a:pt x="1348725" y="1259448"/>
                  </a:cubicBezTo>
                  <a:cubicBezTo>
                    <a:pt x="1340048" y="1214416"/>
                    <a:pt x="1332880" y="1159578"/>
                    <a:pt x="1328447" y="1091485"/>
                  </a:cubicBezTo>
                  <a:cubicBezTo>
                    <a:pt x="1311942" y="835819"/>
                    <a:pt x="1286100" y="653874"/>
                    <a:pt x="1267331" y="546196"/>
                  </a:cubicBezTo>
                  <a:cubicBezTo>
                    <a:pt x="1209422" y="214266"/>
                    <a:pt x="1171790" y="143268"/>
                    <a:pt x="1154436" y="130375"/>
                  </a:cubicBezTo>
                  <a:cubicBezTo>
                    <a:pt x="1112088" y="98962"/>
                    <a:pt x="1072476" y="87704"/>
                    <a:pt x="1036354" y="96601"/>
                  </a:cubicBezTo>
                  <a:cubicBezTo>
                    <a:pt x="1020697" y="100778"/>
                    <a:pt x="990705" y="116938"/>
                    <a:pt x="975709" y="143994"/>
                  </a:cubicBezTo>
                  <a:cubicBezTo>
                    <a:pt x="965900" y="161607"/>
                    <a:pt x="964580" y="180310"/>
                    <a:pt x="971465" y="201011"/>
                  </a:cubicBezTo>
                  <a:cubicBezTo>
                    <a:pt x="988913" y="253488"/>
                    <a:pt x="1005607" y="378779"/>
                    <a:pt x="1018245" y="481009"/>
                  </a:cubicBezTo>
                  <a:cubicBezTo>
                    <a:pt x="1030789" y="475380"/>
                    <a:pt x="1043710" y="476106"/>
                    <a:pt x="1052198" y="474835"/>
                  </a:cubicBezTo>
                  <a:cubicBezTo>
                    <a:pt x="1063328" y="473383"/>
                    <a:pt x="1078041" y="465393"/>
                    <a:pt x="1093603" y="466664"/>
                  </a:cubicBezTo>
                  <a:lnTo>
                    <a:pt x="1176506" y="473201"/>
                  </a:lnTo>
                  <a:lnTo>
                    <a:pt x="1094263" y="479375"/>
                  </a:lnTo>
                  <a:cubicBezTo>
                    <a:pt x="1081813" y="480101"/>
                    <a:pt x="1072193" y="488090"/>
                    <a:pt x="1056631" y="493175"/>
                  </a:cubicBezTo>
                  <a:cubicBezTo>
                    <a:pt x="1041258" y="497170"/>
                    <a:pt x="1029657" y="499349"/>
                    <a:pt x="1024564" y="506249"/>
                  </a:cubicBezTo>
                  <a:lnTo>
                    <a:pt x="1021169" y="502435"/>
                  </a:lnTo>
                  <a:cubicBezTo>
                    <a:pt x="1021452" y="504796"/>
                    <a:pt x="1021829" y="507701"/>
                    <a:pt x="1022112" y="510244"/>
                  </a:cubicBezTo>
                  <a:cubicBezTo>
                    <a:pt x="1027205" y="550555"/>
                    <a:pt x="1031166" y="583057"/>
                    <a:pt x="1033901" y="598673"/>
                  </a:cubicBezTo>
                  <a:cubicBezTo>
                    <a:pt x="1039655" y="631358"/>
                    <a:pt x="1042767" y="711980"/>
                    <a:pt x="1045691" y="790242"/>
                  </a:cubicBezTo>
                  <a:cubicBezTo>
                    <a:pt x="1047294" y="832732"/>
                    <a:pt x="1048992" y="873406"/>
                    <a:pt x="1050784" y="904820"/>
                  </a:cubicBezTo>
                  <a:cubicBezTo>
                    <a:pt x="1055311" y="904457"/>
                    <a:pt x="1059272" y="904457"/>
                    <a:pt x="1063328" y="904820"/>
                  </a:cubicBezTo>
                  <a:cubicBezTo>
                    <a:pt x="1072193" y="905364"/>
                    <a:pt x="1081153" y="906454"/>
                    <a:pt x="1089359" y="907362"/>
                  </a:cubicBezTo>
                  <a:cubicBezTo>
                    <a:pt x="1104732" y="909177"/>
                    <a:pt x="1121709" y="906454"/>
                    <a:pt x="1139534" y="906272"/>
                  </a:cubicBezTo>
                  <a:cubicBezTo>
                    <a:pt x="1154908" y="906817"/>
                    <a:pt x="1171601" y="899554"/>
                    <a:pt x="1188484" y="897375"/>
                  </a:cubicBezTo>
                  <a:lnTo>
                    <a:pt x="1213666" y="891564"/>
                  </a:lnTo>
                  <a:cubicBezTo>
                    <a:pt x="1221682" y="890293"/>
                    <a:pt x="1229228" y="884483"/>
                    <a:pt x="1237999" y="883938"/>
                  </a:cubicBezTo>
                  <a:cubicBezTo>
                    <a:pt x="1229511" y="885572"/>
                    <a:pt x="1223286" y="892109"/>
                    <a:pt x="1214609" y="894651"/>
                  </a:cubicBezTo>
                  <a:cubicBezTo>
                    <a:pt x="1206309" y="897375"/>
                    <a:pt x="1198575" y="900462"/>
                    <a:pt x="1190747" y="903367"/>
                  </a:cubicBezTo>
                  <a:cubicBezTo>
                    <a:pt x="1174242" y="907543"/>
                    <a:pt x="1159529" y="916804"/>
                    <a:pt x="1140572" y="918983"/>
                  </a:cubicBezTo>
                  <a:cubicBezTo>
                    <a:pt x="1124350" y="920980"/>
                    <a:pt x="1107656" y="926065"/>
                    <a:pt x="1088698" y="926428"/>
                  </a:cubicBezTo>
                  <a:cubicBezTo>
                    <a:pt x="1080021" y="926609"/>
                    <a:pt x="1071533" y="926609"/>
                    <a:pt x="1063516" y="926972"/>
                  </a:cubicBezTo>
                  <a:cubicBezTo>
                    <a:pt x="1059744" y="927517"/>
                    <a:pt x="1056160" y="927699"/>
                    <a:pt x="1052859" y="928425"/>
                  </a:cubicBezTo>
                  <a:cubicBezTo>
                    <a:pt x="1053047" y="930604"/>
                    <a:pt x="1053236" y="933691"/>
                    <a:pt x="1053519" y="935870"/>
                  </a:cubicBezTo>
                  <a:cubicBezTo>
                    <a:pt x="1060592" y="1011589"/>
                    <a:pt x="1084266" y="1283235"/>
                    <a:pt x="1084266" y="1283235"/>
                  </a:cubicBezTo>
                  <a:lnTo>
                    <a:pt x="1088887" y="1336983"/>
                  </a:lnTo>
                  <a:lnTo>
                    <a:pt x="1044559" y="1306477"/>
                  </a:lnTo>
                  <a:cubicBezTo>
                    <a:pt x="1039938" y="1303209"/>
                    <a:pt x="1023621" y="1290135"/>
                    <a:pt x="1004286" y="1254545"/>
                  </a:cubicBezTo>
                  <a:cubicBezTo>
                    <a:pt x="1003815" y="1254727"/>
                    <a:pt x="1003626" y="1254908"/>
                    <a:pt x="1003343" y="1255090"/>
                  </a:cubicBezTo>
                  <a:cubicBezTo>
                    <a:pt x="995138" y="1260900"/>
                    <a:pt x="985329" y="1266166"/>
                    <a:pt x="978633" y="1270343"/>
                  </a:cubicBezTo>
                  <a:cubicBezTo>
                    <a:pt x="961939" y="1282327"/>
                    <a:pt x="942793" y="1290861"/>
                    <a:pt x="924307" y="1296672"/>
                  </a:cubicBezTo>
                  <a:cubicBezTo>
                    <a:pt x="905539" y="1302846"/>
                    <a:pt x="886393" y="1307930"/>
                    <a:pt x="865926" y="1308111"/>
                  </a:cubicBezTo>
                  <a:cubicBezTo>
                    <a:pt x="854797" y="1306477"/>
                    <a:pt x="848573" y="1305388"/>
                    <a:pt x="838481" y="1310835"/>
                  </a:cubicBezTo>
                  <a:cubicBezTo>
                    <a:pt x="828012" y="1312833"/>
                    <a:pt x="818863" y="1307930"/>
                    <a:pt x="809338" y="1310290"/>
                  </a:cubicBezTo>
                  <a:lnTo>
                    <a:pt x="808394" y="1313922"/>
                  </a:lnTo>
                  <a:lnTo>
                    <a:pt x="809055" y="1309927"/>
                  </a:lnTo>
                  <a:lnTo>
                    <a:pt x="809338" y="1309746"/>
                  </a:lnTo>
                  <a:cubicBezTo>
                    <a:pt x="818675" y="1306477"/>
                    <a:pt x="829144" y="1310290"/>
                    <a:pt x="837632" y="1307385"/>
                  </a:cubicBezTo>
                  <a:cubicBezTo>
                    <a:pt x="841405" y="1305932"/>
                    <a:pt x="845649" y="1301756"/>
                    <a:pt x="851402" y="1301211"/>
                  </a:cubicBezTo>
                  <a:cubicBezTo>
                    <a:pt x="856778" y="1300667"/>
                    <a:pt x="861682" y="1301575"/>
                    <a:pt x="866115" y="1301211"/>
                  </a:cubicBezTo>
                  <a:cubicBezTo>
                    <a:pt x="884412" y="1299032"/>
                    <a:pt x="902709" y="1292132"/>
                    <a:pt x="919780" y="1284324"/>
                  </a:cubicBezTo>
                  <a:cubicBezTo>
                    <a:pt x="937229" y="1276516"/>
                    <a:pt x="953262" y="1267437"/>
                    <a:pt x="966844" y="1255090"/>
                  </a:cubicBezTo>
                  <a:cubicBezTo>
                    <a:pt x="975709" y="1248008"/>
                    <a:pt x="982877" y="1243650"/>
                    <a:pt x="989762" y="1237295"/>
                  </a:cubicBezTo>
                  <a:cubicBezTo>
                    <a:pt x="991365" y="1235842"/>
                    <a:pt x="992497" y="1234389"/>
                    <a:pt x="993818" y="1233118"/>
                  </a:cubicBezTo>
                  <a:cubicBezTo>
                    <a:pt x="984009" y="1211873"/>
                    <a:pt x="973540" y="1185181"/>
                    <a:pt x="963731" y="1150680"/>
                  </a:cubicBezTo>
                  <a:cubicBezTo>
                    <a:pt x="947698" y="1094572"/>
                    <a:pt x="936757" y="1046634"/>
                    <a:pt x="927137" y="1004508"/>
                  </a:cubicBezTo>
                  <a:cubicBezTo>
                    <a:pt x="916951" y="959839"/>
                    <a:pt x="908651" y="924067"/>
                    <a:pt x="898182" y="895014"/>
                  </a:cubicBezTo>
                  <a:lnTo>
                    <a:pt x="887713" y="866143"/>
                  </a:lnTo>
                  <a:cubicBezTo>
                    <a:pt x="879036" y="842537"/>
                    <a:pt x="869510" y="815663"/>
                    <a:pt x="860079" y="788245"/>
                  </a:cubicBezTo>
                  <a:cubicBezTo>
                    <a:pt x="850742" y="788971"/>
                    <a:pt x="838952" y="794418"/>
                    <a:pt x="825371" y="798776"/>
                  </a:cubicBezTo>
                  <a:lnTo>
                    <a:pt x="780383" y="811124"/>
                  </a:lnTo>
                  <a:cubicBezTo>
                    <a:pt x="765858" y="814029"/>
                    <a:pt x="751145" y="819839"/>
                    <a:pt x="734923" y="820929"/>
                  </a:cubicBezTo>
                  <a:cubicBezTo>
                    <a:pt x="726623" y="821655"/>
                    <a:pt x="719078" y="819476"/>
                    <a:pt x="711722" y="819658"/>
                  </a:cubicBezTo>
                  <a:cubicBezTo>
                    <a:pt x="704176" y="819476"/>
                    <a:pt x="697952" y="824924"/>
                    <a:pt x="690784" y="827466"/>
                  </a:cubicBezTo>
                  <a:cubicBezTo>
                    <a:pt x="697480" y="824016"/>
                    <a:pt x="703045" y="817479"/>
                    <a:pt x="711250" y="816571"/>
                  </a:cubicBezTo>
                  <a:cubicBezTo>
                    <a:pt x="719078" y="815118"/>
                    <a:pt x="727095" y="816208"/>
                    <a:pt x="733980" y="814755"/>
                  </a:cubicBezTo>
                  <a:cubicBezTo>
                    <a:pt x="748033" y="811850"/>
                    <a:pt x="761897" y="804223"/>
                    <a:pt x="776799" y="799139"/>
                  </a:cubicBezTo>
                  <a:lnTo>
                    <a:pt x="818675" y="781163"/>
                  </a:lnTo>
                  <a:cubicBezTo>
                    <a:pt x="828483" y="776986"/>
                    <a:pt x="838292" y="769360"/>
                    <a:pt x="852062" y="765183"/>
                  </a:cubicBezTo>
                  <a:cubicBezTo>
                    <a:pt x="840744" y="729775"/>
                    <a:pt x="831407" y="695275"/>
                    <a:pt x="828295" y="667493"/>
                  </a:cubicBezTo>
                  <a:cubicBezTo>
                    <a:pt x="821316" y="607390"/>
                    <a:pt x="779062" y="412371"/>
                    <a:pt x="768122" y="379868"/>
                  </a:cubicBezTo>
                  <a:cubicBezTo>
                    <a:pt x="767179" y="377326"/>
                    <a:pt x="766519" y="373331"/>
                    <a:pt x="765670" y="369881"/>
                  </a:cubicBezTo>
                  <a:cubicBezTo>
                    <a:pt x="759822" y="371334"/>
                    <a:pt x="754069" y="372423"/>
                    <a:pt x="748033" y="373876"/>
                  </a:cubicBezTo>
                  <a:cubicBezTo>
                    <a:pt x="740016" y="374239"/>
                    <a:pt x="732188" y="373149"/>
                    <a:pt x="724454" y="372786"/>
                  </a:cubicBezTo>
                  <a:cubicBezTo>
                    <a:pt x="714834" y="371515"/>
                    <a:pt x="714834" y="372060"/>
                    <a:pt x="704365" y="374965"/>
                  </a:cubicBezTo>
                  <a:cubicBezTo>
                    <a:pt x="694556" y="376781"/>
                    <a:pt x="687671" y="373694"/>
                    <a:pt x="682295" y="374965"/>
                  </a:cubicBezTo>
                  <a:cubicBezTo>
                    <a:pt x="676353" y="376236"/>
                    <a:pt x="670317" y="380776"/>
                    <a:pt x="662678" y="383681"/>
                  </a:cubicBezTo>
                  <a:cubicBezTo>
                    <a:pt x="655133" y="386223"/>
                    <a:pt x="647587" y="385860"/>
                    <a:pt x="640891" y="387858"/>
                  </a:cubicBezTo>
                  <a:cubicBezTo>
                    <a:pt x="634195" y="389492"/>
                    <a:pt x="627310" y="394758"/>
                    <a:pt x="619764" y="392942"/>
                  </a:cubicBezTo>
                  <a:cubicBezTo>
                    <a:pt x="627310" y="393668"/>
                    <a:pt x="632874" y="387858"/>
                    <a:pt x="639759" y="384952"/>
                  </a:cubicBezTo>
                  <a:cubicBezTo>
                    <a:pt x="646927" y="381866"/>
                    <a:pt x="654472" y="380958"/>
                    <a:pt x="660226" y="377871"/>
                  </a:cubicBezTo>
                  <a:cubicBezTo>
                    <a:pt x="666073" y="374784"/>
                    <a:pt x="671166" y="369155"/>
                    <a:pt x="679466" y="365886"/>
                  </a:cubicBezTo>
                  <a:cubicBezTo>
                    <a:pt x="688331" y="362618"/>
                    <a:pt x="696631" y="364978"/>
                    <a:pt x="701064" y="362618"/>
                  </a:cubicBezTo>
                  <a:cubicBezTo>
                    <a:pt x="704365" y="360439"/>
                    <a:pt x="718418" y="356081"/>
                    <a:pt x="723794" y="356989"/>
                  </a:cubicBezTo>
                  <a:cubicBezTo>
                    <a:pt x="730679" y="356262"/>
                    <a:pt x="737564" y="356444"/>
                    <a:pt x="744072" y="355355"/>
                  </a:cubicBezTo>
                  <a:cubicBezTo>
                    <a:pt x="749825" y="353539"/>
                    <a:pt x="756333" y="350815"/>
                    <a:pt x="761897" y="347910"/>
                  </a:cubicBezTo>
                  <a:cubicBezTo>
                    <a:pt x="758973" y="327210"/>
                    <a:pt x="756050" y="299609"/>
                    <a:pt x="752749" y="262748"/>
                  </a:cubicBezTo>
                  <a:cubicBezTo>
                    <a:pt x="747373" y="205005"/>
                    <a:pt x="740016" y="126017"/>
                    <a:pt x="730679" y="102775"/>
                  </a:cubicBezTo>
                  <a:cubicBezTo>
                    <a:pt x="716154" y="66459"/>
                    <a:pt x="669186" y="50117"/>
                    <a:pt x="629102" y="50117"/>
                  </a:cubicBezTo>
                  <a:cubicBezTo>
                    <a:pt x="618633" y="50117"/>
                    <a:pt x="582982" y="52295"/>
                    <a:pt x="557328" y="79714"/>
                  </a:cubicBezTo>
                  <a:cubicBezTo>
                    <a:pt x="535258" y="103320"/>
                    <a:pt x="525921" y="139818"/>
                    <a:pt x="529316" y="188300"/>
                  </a:cubicBezTo>
                  <a:lnTo>
                    <a:pt x="529694" y="194110"/>
                  </a:lnTo>
                  <a:cubicBezTo>
                    <a:pt x="539031" y="326120"/>
                    <a:pt x="553084" y="526041"/>
                    <a:pt x="562232" y="590139"/>
                  </a:cubicBezTo>
                  <a:cubicBezTo>
                    <a:pt x="571570" y="655145"/>
                    <a:pt x="609296" y="892835"/>
                    <a:pt x="623254" y="954028"/>
                  </a:cubicBezTo>
                  <a:cubicBezTo>
                    <a:pt x="629762" y="981992"/>
                    <a:pt x="654472" y="1061342"/>
                    <a:pt x="678523" y="1137970"/>
                  </a:cubicBezTo>
                  <a:cubicBezTo>
                    <a:pt x="713042" y="1248553"/>
                    <a:pt x="734263" y="1317191"/>
                    <a:pt x="736904" y="1336438"/>
                  </a:cubicBezTo>
                  <a:cubicBezTo>
                    <a:pt x="741336" y="1370212"/>
                    <a:pt x="727566" y="1403805"/>
                    <a:pt x="704176" y="1416516"/>
                  </a:cubicBezTo>
                  <a:cubicBezTo>
                    <a:pt x="688803" y="1424868"/>
                    <a:pt x="670789" y="1422689"/>
                    <a:pt x="657396" y="1410886"/>
                  </a:cubicBezTo>
                  <a:cubicBezTo>
                    <a:pt x="652680" y="1406892"/>
                    <a:pt x="646456" y="1397994"/>
                    <a:pt x="638250" y="1383468"/>
                  </a:cubicBezTo>
                  <a:cubicBezTo>
                    <a:pt x="627121" y="1395452"/>
                    <a:pt x="613917" y="1402897"/>
                    <a:pt x="603448" y="1411068"/>
                  </a:cubicBezTo>
                  <a:cubicBezTo>
                    <a:pt x="599204" y="1414155"/>
                    <a:pt x="596563" y="1416334"/>
                    <a:pt x="593451" y="1419784"/>
                  </a:cubicBezTo>
                  <a:cubicBezTo>
                    <a:pt x="590527" y="1423234"/>
                    <a:pt x="586094" y="1428500"/>
                    <a:pt x="581378" y="1431224"/>
                  </a:cubicBezTo>
                  <a:lnTo>
                    <a:pt x="555347" y="1447203"/>
                  </a:lnTo>
                  <a:lnTo>
                    <a:pt x="531014" y="1463908"/>
                  </a:lnTo>
                  <a:lnTo>
                    <a:pt x="517433" y="1471898"/>
                  </a:lnTo>
                  <a:cubicBezTo>
                    <a:pt x="514132" y="1473714"/>
                    <a:pt x="511019" y="1478435"/>
                    <a:pt x="506115" y="1481340"/>
                  </a:cubicBezTo>
                  <a:lnTo>
                    <a:pt x="454147" y="1512209"/>
                  </a:lnTo>
                  <a:lnTo>
                    <a:pt x="502059" y="1476437"/>
                  </a:lnTo>
                  <a:cubicBezTo>
                    <a:pt x="505643" y="1473895"/>
                    <a:pt x="507624" y="1469356"/>
                    <a:pt x="512811" y="1465542"/>
                  </a:cubicBezTo>
                  <a:lnTo>
                    <a:pt x="524412" y="1457008"/>
                  </a:lnTo>
                  <a:lnTo>
                    <a:pt x="547519" y="1437034"/>
                  </a:lnTo>
                  <a:lnTo>
                    <a:pt x="570909" y="1418876"/>
                  </a:lnTo>
                  <a:cubicBezTo>
                    <a:pt x="576757" y="1414700"/>
                    <a:pt x="582038" y="1403078"/>
                    <a:pt x="590998" y="1396360"/>
                  </a:cubicBezTo>
                  <a:cubicBezTo>
                    <a:pt x="605051" y="1383649"/>
                    <a:pt x="619482" y="1372210"/>
                    <a:pt x="624669" y="1359681"/>
                  </a:cubicBezTo>
                  <a:cubicBezTo>
                    <a:pt x="608541" y="1328993"/>
                    <a:pt x="586094" y="1282872"/>
                    <a:pt x="553555" y="1214779"/>
                  </a:cubicBezTo>
                  <a:cubicBezTo>
                    <a:pt x="533089" y="1172470"/>
                    <a:pt x="515452" y="1135246"/>
                    <a:pt x="507247" y="1120538"/>
                  </a:cubicBezTo>
                  <a:cubicBezTo>
                    <a:pt x="482914" y="1076777"/>
                    <a:pt x="381525" y="874495"/>
                    <a:pt x="357758" y="824016"/>
                  </a:cubicBezTo>
                  <a:cubicBezTo>
                    <a:pt x="345497" y="798231"/>
                    <a:pt x="327200" y="738673"/>
                    <a:pt x="308902" y="676390"/>
                  </a:cubicBezTo>
                  <a:cubicBezTo>
                    <a:pt x="303338" y="678751"/>
                    <a:pt x="296453" y="683291"/>
                    <a:pt x="289756" y="688011"/>
                  </a:cubicBezTo>
                  <a:cubicBezTo>
                    <a:pt x="281928" y="693459"/>
                    <a:pt x="272403" y="694185"/>
                    <a:pt x="267687" y="696001"/>
                  </a:cubicBezTo>
                  <a:cubicBezTo>
                    <a:pt x="262405" y="697999"/>
                    <a:pt x="255709" y="702720"/>
                    <a:pt x="249673" y="705988"/>
                  </a:cubicBezTo>
                  <a:cubicBezTo>
                    <a:pt x="236563" y="711980"/>
                    <a:pt x="222887" y="717065"/>
                    <a:pt x="209306" y="722330"/>
                  </a:cubicBezTo>
                  <a:cubicBezTo>
                    <a:pt x="202232" y="724328"/>
                    <a:pt x="195724" y="727415"/>
                    <a:pt x="187991" y="728322"/>
                  </a:cubicBezTo>
                  <a:cubicBezTo>
                    <a:pt x="180351" y="728686"/>
                    <a:pt x="173466" y="727415"/>
                    <a:pt x="166581" y="728867"/>
                  </a:cubicBezTo>
                  <a:lnTo>
                    <a:pt x="165921" y="732499"/>
                  </a:lnTo>
                  <a:lnTo>
                    <a:pt x="166110" y="728504"/>
                  </a:lnTo>
                  <a:lnTo>
                    <a:pt x="166110" y="728322"/>
                  </a:lnTo>
                  <a:lnTo>
                    <a:pt x="166298" y="728322"/>
                  </a:lnTo>
                  <a:cubicBezTo>
                    <a:pt x="173278" y="725599"/>
                    <a:pt x="180823" y="726144"/>
                    <a:pt x="187519" y="724509"/>
                  </a:cubicBezTo>
                  <a:cubicBezTo>
                    <a:pt x="193744" y="722875"/>
                    <a:pt x="199969" y="718880"/>
                    <a:pt x="206476" y="715975"/>
                  </a:cubicBezTo>
                  <a:cubicBezTo>
                    <a:pt x="218926" y="709438"/>
                    <a:pt x="231658" y="702175"/>
                    <a:pt x="243448" y="694367"/>
                  </a:cubicBezTo>
                  <a:cubicBezTo>
                    <a:pt x="249484" y="690009"/>
                    <a:pt x="253634" y="685469"/>
                    <a:pt x="261273" y="681112"/>
                  </a:cubicBezTo>
                  <a:cubicBezTo>
                    <a:pt x="269762" y="676754"/>
                    <a:pt x="275043" y="675845"/>
                    <a:pt x="278439" y="672214"/>
                  </a:cubicBezTo>
                  <a:cubicBezTo>
                    <a:pt x="285135" y="667311"/>
                    <a:pt x="291737" y="658959"/>
                    <a:pt x="302489" y="653874"/>
                  </a:cubicBezTo>
                  <a:cubicBezTo>
                    <a:pt x="299094" y="642435"/>
                    <a:pt x="295793" y="631358"/>
                    <a:pt x="292680" y="620282"/>
                  </a:cubicBezTo>
                  <a:cubicBezTo>
                    <a:pt x="280891" y="578881"/>
                    <a:pt x="270422" y="542928"/>
                    <a:pt x="264574" y="526223"/>
                  </a:cubicBezTo>
                  <a:cubicBezTo>
                    <a:pt x="262782" y="521138"/>
                    <a:pt x="260802" y="514420"/>
                    <a:pt x="258350" y="506793"/>
                  </a:cubicBezTo>
                  <a:cubicBezTo>
                    <a:pt x="233828" y="427442"/>
                    <a:pt x="200440" y="344641"/>
                    <a:pt x="114425" y="363163"/>
                  </a:cubicBezTo>
                  <a:cubicBezTo>
                    <a:pt x="97071" y="367157"/>
                    <a:pt x="83678" y="376781"/>
                    <a:pt x="73681" y="392579"/>
                  </a:cubicBezTo>
                  <a:cubicBezTo>
                    <a:pt x="40199" y="445782"/>
                    <a:pt x="44726" y="561449"/>
                    <a:pt x="86602" y="736312"/>
                  </a:cubicBezTo>
                  <a:cubicBezTo>
                    <a:pt x="94619" y="769723"/>
                    <a:pt x="103107" y="806221"/>
                    <a:pt x="111501" y="843990"/>
                  </a:cubicBezTo>
                  <a:cubicBezTo>
                    <a:pt x="133571" y="940591"/>
                    <a:pt x="156301" y="1040642"/>
                    <a:pt x="178182" y="1107464"/>
                  </a:cubicBezTo>
                  <a:cubicBezTo>
                    <a:pt x="182615" y="1121446"/>
                    <a:pt x="188179" y="1135972"/>
                    <a:pt x="193744" y="1150680"/>
                  </a:cubicBezTo>
                  <a:cubicBezTo>
                    <a:pt x="196856" y="1150862"/>
                    <a:pt x="199308" y="1151407"/>
                    <a:pt x="201100" y="1151225"/>
                  </a:cubicBezTo>
                  <a:cubicBezTo>
                    <a:pt x="203741" y="1151225"/>
                    <a:pt x="204401" y="1150680"/>
                    <a:pt x="209306" y="1146323"/>
                  </a:cubicBezTo>
                  <a:cubicBezTo>
                    <a:pt x="220435" y="1136517"/>
                    <a:pt x="230244" y="1131614"/>
                    <a:pt x="242316" y="1125804"/>
                  </a:cubicBezTo>
                  <a:cubicBezTo>
                    <a:pt x="266555" y="1116906"/>
                    <a:pt x="287304" y="1111277"/>
                    <a:pt x="307393" y="1099293"/>
                  </a:cubicBezTo>
                  <a:cubicBezTo>
                    <a:pt x="328331" y="1086038"/>
                    <a:pt x="352193" y="1078956"/>
                    <a:pt x="375772" y="1075324"/>
                  </a:cubicBezTo>
                  <a:cubicBezTo>
                    <a:pt x="389164" y="1073145"/>
                    <a:pt x="399633" y="1079137"/>
                    <a:pt x="410480" y="1072237"/>
                  </a:cubicBezTo>
                  <a:cubicBezTo>
                    <a:pt x="421703" y="1069332"/>
                    <a:pt x="432549" y="1062432"/>
                    <a:pt x="444622" y="1063340"/>
                  </a:cubicBezTo>
                  <a:cubicBezTo>
                    <a:pt x="432832" y="1063521"/>
                    <a:pt x="422741" y="1071148"/>
                    <a:pt x="411611" y="1075324"/>
                  </a:cubicBezTo>
                  <a:cubicBezTo>
                    <a:pt x="406330" y="1077685"/>
                    <a:pt x="400765" y="1081135"/>
                    <a:pt x="394069" y="1080590"/>
                  </a:cubicBezTo>
                  <a:cubicBezTo>
                    <a:pt x="387561" y="1080227"/>
                    <a:pt x="382940" y="1079864"/>
                    <a:pt x="377092" y="1081680"/>
                  </a:cubicBezTo>
                  <a:cubicBezTo>
                    <a:pt x="354362" y="1087127"/>
                    <a:pt x="332764" y="1096025"/>
                    <a:pt x="314467" y="1110006"/>
                  </a:cubicBezTo>
                  <a:cubicBezTo>
                    <a:pt x="295132" y="1124351"/>
                    <a:pt x="270422" y="1133793"/>
                    <a:pt x="250993" y="1142872"/>
                  </a:cubicBezTo>
                  <a:cubicBezTo>
                    <a:pt x="242127" y="1147957"/>
                    <a:pt x="231187" y="1155402"/>
                    <a:pt x="225339" y="1162120"/>
                  </a:cubicBezTo>
                  <a:cubicBezTo>
                    <a:pt x="222510" y="1166115"/>
                    <a:pt x="213550" y="1174286"/>
                    <a:pt x="204024" y="1175012"/>
                  </a:cubicBezTo>
                  <a:cubicBezTo>
                    <a:pt x="204024" y="1175012"/>
                    <a:pt x="204024" y="1175012"/>
                    <a:pt x="203741" y="1175012"/>
                  </a:cubicBezTo>
                  <a:cubicBezTo>
                    <a:pt x="222887" y="1222042"/>
                    <a:pt x="245617" y="1270524"/>
                    <a:pt x="266555" y="1315193"/>
                  </a:cubicBezTo>
                  <a:cubicBezTo>
                    <a:pt x="279759" y="1343157"/>
                    <a:pt x="292209" y="1369668"/>
                    <a:pt x="302678" y="1393273"/>
                  </a:cubicBezTo>
                  <a:cubicBezTo>
                    <a:pt x="335028" y="1466632"/>
                    <a:pt x="376621" y="1605905"/>
                    <a:pt x="390202" y="1681443"/>
                  </a:cubicBezTo>
                  <a:lnTo>
                    <a:pt x="406518" y="1677085"/>
                  </a:lnTo>
                  <a:cubicBezTo>
                    <a:pt x="413215" y="1674906"/>
                    <a:pt x="421232" y="1671819"/>
                    <a:pt x="431229" y="1669640"/>
                  </a:cubicBezTo>
                  <a:cubicBezTo>
                    <a:pt x="435945" y="1668369"/>
                    <a:pt x="443018" y="1667642"/>
                    <a:pt x="448394" y="1667824"/>
                  </a:cubicBezTo>
                  <a:lnTo>
                    <a:pt x="460844" y="1668187"/>
                  </a:lnTo>
                  <a:cubicBezTo>
                    <a:pt x="493854" y="1669821"/>
                    <a:pt x="527053" y="1676722"/>
                    <a:pt x="556196" y="1682169"/>
                  </a:cubicBezTo>
                  <a:cubicBezTo>
                    <a:pt x="614577" y="1692337"/>
                    <a:pt x="672298" y="1682532"/>
                    <a:pt x="726906" y="1655658"/>
                  </a:cubicBezTo>
                  <a:cubicBezTo>
                    <a:pt x="753597" y="1644218"/>
                    <a:pt x="784155" y="1622792"/>
                    <a:pt x="824428" y="1626060"/>
                  </a:cubicBezTo>
                  <a:cubicBezTo>
                    <a:pt x="862531" y="1629147"/>
                    <a:pt x="896673" y="1656021"/>
                    <a:pt x="908651" y="1691793"/>
                  </a:cubicBezTo>
                  <a:cubicBezTo>
                    <a:pt x="915630" y="1710859"/>
                    <a:pt x="913556" y="1727201"/>
                    <a:pt x="914687" y="1742636"/>
                  </a:cubicBezTo>
                  <a:lnTo>
                    <a:pt x="916479" y="1790028"/>
                  </a:lnTo>
                  <a:cubicBezTo>
                    <a:pt x="919403" y="1823258"/>
                    <a:pt x="907802" y="1859392"/>
                    <a:pt x="888845" y="1886266"/>
                  </a:cubicBezTo>
                  <a:cubicBezTo>
                    <a:pt x="869510" y="1912777"/>
                    <a:pt x="847818" y="1936746"/>
                    <a:pt x="824051" y="1957991"/>
                  </a:cubicBezTo>
                  <a:cubicBezTo>
                    <a:pt x="825560" y="1960715"/>
                    <a:pt x="827823" y="1963802"/>
                    <a:pt x="829992" y="1967252"/>
                  </a:cubicBezTo>
                  <a:cubicBezTo>
                    <a:pt x="834708" y="1975060"/>
                    <a:pt x="835651" y="1981052"/>
                    <a:pt x="838952" y="1987770"/>
                  </a:cubicBezTo>
                  <a:cubicBezTo>
                    <a:pt x="844989" y="2000481"/>
                    <a:pt x="850742" y="2012465"/>
                    <a:pt x="858570" y="2022634"/>
                  </a:cubicBezTo>
                  <a:cubicBezTo>
                    <a:pt x="876584" y="2044424"/>
                    <a:pt x="890637" y="2069664"/>
                    <a:pt x="910443" y="2087096"/>
                  </a:cubicBezTo>
                  <a:cubicBezTo>
                    <a:pt x="933645" y="2103256"/>
                    <a:pt x="952319" y="2128133"/>
                    <a:pt x="964203" y="2153373"/>
                  </a:cubicBezTo>
                  <a:cubicBezTo>
                    <a:pt x="969956" y="2165720"/>
                    <a:pt x="979104" y="2177341"/>
                    <a:pt x="983537" y="2191142"/>
                  </a:cubicBezTo>
                  <a:cubicBezTo>
                    <a:pt x="986933" y="2204942"/>
                    <a:pt x="989290" y="2218742"/>
                    <a:pt x="997779" y="2230363"/>
                  </a:cubicBezTo>
                  <a:cubicBezTo>
                    <a:pt x="988442" y="2219650"/>
                    <a:pt x="984669" y="2205123"/>
                    <a:pt x="980425" y="2192231"/>
                  </a:cubicBezTo>
                  <a:cubicBezTo>
                    <a:pt x="975520" y="2179520"/>
                    <a:pt x="965712" y="2169352"/>
                    <a:pt x="958544" y="2156641"/>
                  </a:cubicBezTo>
                  <a:cubicBezTo>
                    <a:pt x="944585" y="2132309"/>
                    <a:pt x="926948" y="2111791"/>
                    <a:pt x="902709" y="2097264"/>
                  </a:cubicBezTo>
                  <a:cubicBezTo>
                    <a:pt x="878565" y="2079106"/>
                    <a:pt x="863191" y="2055137"/>
                    <a:pt x="843857" y="2035163"/>
                  </a:cubicBezTo>
                  <a:cubicBezTo>
                    <a:pt x="833859" y="2023542"/>
                    <a:pt x="826503" y="2010831"/>
                    <a:pt x="819335" y="1998665"/>
                  </a:cubicBezTo>
                  <a:cubicBezTo>
                    <a:pt x="816222" y="1992855"/>
                    <a:pt x="813582" y="1985047"/>
                    <a:pt x="810469" y="1981052"/>
                  </a:cubicBezTo>
                  <a:cubicBezTo>
                    <a:pt x="808866" y="1979054"/>
                    <a:pt x="806885" y="1976694"/>
                    <a:pt x="804905" y="1974152"/>
                  </a:cubicBezTo>
                  <a:cubicBezTo>
                    <a:pt x="786419" y="1988860"/>
                    <a:pt x="767179" y="2002842"/>
                    <a:pt x="746524" y="2015189"/>
                  </a:cubicBezTo>
                  <a:cubicBezTo>
                    <a:pt x="719550" y="2031895"/>
                    <a:pt x="686162" y="2042789"/>
                    <a:pt x="660037" y="2050779"/>
                  </a:cubicBezTo>
                  <a:cubicBezTo>
                    <a:pt x="653341" y="2052595"/>
                    <a:pt x="654472" y="2075293"/>
                    <a:pt x="657113" y="2086006"/>
                  </a:cubicBezTo>
                  <a:cubicBezTo>
                    <a:pt x="659188" y="2092361"/>
                    <a:pt x="662961" y="2098898"/>
                    <a:pt x="665884" y="2107251"/>
                  </a:cubicBezTo>
                  <a:lnTo>
                    <a:pt x="666733" y="2107251"/>
                  </a:lnTo>
                  <a:cubicBezTo>
                    <a:pt x="666733" y="2107977"/>
                    <a:pt x="666545" y="2108159"/>
                    <a:pt x="666262" y="2108885"/>
                  </a:cubicBezTo>
                  <a:cubicBezTo>
                    <a:pt x="668525" y="2117056"/>
                    <a:pt x="669186" y="2124501"/>
                    <a:pt x="671166" y="2130675"/>
                  </a:cubicBezTo>
                  <a:cubicBezTo>
                    <a:pt x="672958" y="2137394"/>
                    <a:pt x="677391" y="2140480"/>
                    <a:pt x="683238" y="2149196"/>
                  </a:cubicBezTo>
                  <a:cubicBezTo>
                    <a:pt x="688520" y="2159002"/>
                    <a:pt x="686068" y="2167899"/>
                    <a:pt x="686540" y="2175344"/>
                  </a:cubicBezTo>
                  <a:cubicBezTo>
                    <a:pt x="685879" y="2184605"/>
                    <a:pt x="686068" y="2193502"/>
                    <a:pt x="685879" y="2202944"/>
                  </a:cubicBezTo>
                  <a:cubicBezTo>
                    <a:pt x="685691" y="2210934"/>
                    <a:pt x="692104" y="2215474"/>
                    <a:pt x="697480" y="2221466"/>
                  </a:cubicBezTo>
                  <a:cubicBezTo>
                    <a:pt x="700121" y="2224371"/>
                    <a:pt x="702384" y="2229455"/>
                    <a:pt x="702856" y="2233632"/>
                  </a:cubicBezTo>
                  <a:cubicBezTo>
                    <a:pt x="703233" y="2237626"/>
                    <a:pt x="704176" y="2240169"/>
                    <a:pt x="705968" y="2242529"/>
                  </a:cubicBezTo>
                  <a:cubicBezTo>
                    <a:pt x="710873" y="2245979"/>
                    <a:pt x="716815" y="2257964"/>
                    <a:pt x="717758" y="2264137"/>
                  </a:cubicBezTo>
                  <a:cubicBezTo>
                    <a:pt x="719078" y="2268858"/>
                    <a:pt x="726246" y="2275577"/>
                    <a:pt x="730490" y="2281569"/>
                  </a:cubicBezTo>
                  <a:cubicBezTo>
                    <a:pt x="738507" y="2294643"/>
                    <a:pt x="750013" y="2302269"/>
                    <a:pt x="763689" y="2310441"/>
                  </a:cubicBezTo>
                  <a:cubicBezTo>
                    <a:pt x="777459" y="2318612"/>
                    <a:pt x="788588" y="2329507"/>
                    <a:pt x="803773" y="2334409"/>
                  </a:cubicBezTo>
                  <a:cubicBezTo>
                    <a:pt x="787456" y="2333865"/>
                    <a:pt x="772743" y="2325149"/>
                    <a:pt x="758973" y="2318975"/>
                  </a:cubicBezTo>
                  <a:cubicBezTo>
                    <a:pt x="744920" y="2312983"/>
                    <a:pt x="729358" y="2302451"/>
                    <a:pt x="720210" y="2288832"/>
                  </a:cubicBezTo>
                  <a:cubicBezTo>
                    <a:pt x="716154" y="2281932"/>
                    <a:pt x="710401" y="2277937"/>
                    <a:pt x="706817" y="2267587"/>
                  </a:cubicBezTo>
                  <a:cubicBezTo>
                    <a:pt x="704837" y="2258145"/>
                    <a:pt x="703705" y="2256148"/>
                    <a:pt x="697952" y="2247613"/>
                  </a:cubicBezTo>
                  <a:cubicBezTo>
                    <a:pt x="695499" y="2243437"/>
                    <a:pt x="694839" y="2237626"/>
                    <a:pt x="695028" y="2234176"/>
                  </a:cubicBezTo>
                  <a:cubicBezTo>
                    <a:pt x="695216" y="2230545"/>
                    <a:pt x="694368" y="2227821"/>
                    <a:pt x="692576" y="2224553"/>
                  </a:cubicBezTo>
                  <a:cubicBezTo>
                    <a:pt x="690312" y="2220376"/>
                    <a:pt x="686540" y="2214747"/>
                    <a:pt x="685408" y="2209118"/>
                  </a:cubicBezTo>
                  <a:cubicBezTo>
                    <a:pt x="685219" y="2213839"/>
                    <a:pt x="685219" y="2218016"/>
                    <a:pt x="684370" y="2222918"/>
                  </a:cubicBezTo>
                  <a:cubicBezTo>
                    <a:pt x="674090" y="2254513"/>
                    <a:pt x="656925" y="2279753"/>
                    <a:pt x="643815" y="2308988"/>
                  </a:cubicBezTo>
                  <a:cubicBezTo>
                    <a:pt x="634666" y="2321880"/>
                    <a:pt x="627970" y="2335680"/>
                    <a:pt x="620425" y="2349481"/>
                  </a:cubicBezTo>
                  <a:lnTo>
                    <a:pt x="603920" y="2366731"/>
                  </a:lnTo>
                  <a:lnTo>
                    <a:pt x="590716" y="2385615"/>
                  </a:lnTo>
                  <a:cubicBezTo>
                    <a:pt x="587226" y="2393242"/>
                    <a:pt x="579586" y="2397781"/>
                    <a:pt x="574493" y="2403047"/>
                  </a:cubicBezTo>
                  <a:lnTo>
                    <a:pt x="561101" y="2422113"/>
                  </a:lnTo>
                  <a:cubicBezTo>
                    <a:pt x="556008" y="2428105"/>
                    <a:pt x="555819" y="2436095"/>
                    <a:pt x="554404" y="2443903"/>
                  </a:cubicBezTo>
                  <a:cubicBezTo>
                    <a:pt x="552895" y="2451529"/>
                    <a:pt x="548840" y="2458611"/>
                    <a:pt x="549123" y="2466600"/>
                  </a:cubicBezTo>
                  <a:cubicBezTo>
                    <a:pt x="548462" y="2458611"/>
                    <a:pt x="552424" y="2451348"/>
                    <a:pt x="553555" y="2443721"/>
                  </a:cubicBezTo>
                  <a:cubicBezTo>
                    <a:pt x="554687" y="2436458"/>
                    <a:pt x="554404" y="2427742"/>
                    <a:pt x="559780" y="2421205"/>
                  </a:cubicBezTo>
                  <a:lnTo>
                    <a:pt x="572701" y="2401413"/>
                  </a:lnTo>
                  <a:cubicBezTo>
                    <a:pt x="578549" y="2395421"/>
                    <a:pt x="584774" y="2391426"/>
                    <a:pt x="587886" y="2384344"/>
                  </a:cubicBezTo>
                  <a:lnTo>
                    <a:pt x="600807" y="2364189"/>
                  </a:lnTo>
                  <a:lnTo>
                    <a:pt x="616369" y="2347120"/>
                  </a:lnTo>
                  <a:cubicBezTo>
                    <a:pt x="623066" y="2333320"/>
                    <a:pt x="629762" y="2318612"/>
                    <a:pt x="638250" y="2306083"/>
                  </a:cubicBezTo>
                  <a:cubicBezTo>
                    <a:pt x="649568" y="2277756"/>
                    <a:pt x="666733" y="2249429"/>
                    <a:pt x="674939" y="2221103"/>
                  </a:cubicBezTo>
                  <a:cubicBezTo>
                    <a:pt x="677391" y="2207302"/>
                    <a:pt x="675410" y="2190597"/>
                    <a:pt x="675693" y="2175344"/>
                  </a:cubicBezTo>
                  <a:cubicBezTo>
                    <a:pt x="675222" y="2166991"/>
                    <a:pt x="676070" y="2159183"/>
                    <a:pt x="673241" y="2155189"/>
                  </a:cubicBezTo>
                  <a:cubicBezTo>
                    <a:pt x="670317" y="2151012"/>
                    <a:pt x="661829" y="2143567"/>
                    <a:pt x="659377" y="2134670"/>
                  </a:cubicBezTo>
                  <a:cubicBezTo>
                    <a:pt x="658056" y="2131220"/>
                    <a:pt x="657113" y="2127407"/>
                    <a:pt x="656453" y="2123957"/>
                  </a:cubicBezTo>
                  <a:cubicBezTo>
                    <a:pt x="655416" y="2124683"/>
                    <a:pt x="654472" y="2125591"/>
                    <a:pt x="653624" y="2126499"/>
                  </a:cubicBezTo>
                  <a:cubicBezTo>
                    <a:pt x="648436" y="2130493"/>
                    <a:pt x="643815" y="2133580"/>
                    <a:pt x="639571" y="2137575"/>
                  </a:cubicBezTo>
                  <a:cubicBezTo>
                    <a:pt x="629762" y="2146473"/>
                    <a:pt x="617029" y="2150831"/>
                    <a:pt x="606183" y="2155189"/>
                  </a:cubicBezTo>
                  <a:cubicBezTo>
                    <a:pt x="583453" y="2164086"/>
                    <a:pt x="561101" y="2173710"/>
                    <a:pt x="538182" y="2181699"/>
                  </a:cubicBezTo>
                  <a:cubicBezTo>
                    <a:pt x="526110" y="2184242"/>
                    <a:pt x="514981" y="2189689"/>
                    <a:pt x="502342" y="2189689"/>
                  </a:cubicBezTo>
                  <a:cubicBezTo>
                    <a:pt x="489421" y="2188963"/>
                    <a:pt x="479330" y="2193502"/>
                    <a:pt x="466220" y="2194592"/>
                  </a:cubicBezTo>
                  <a:cubicBezTo>
                    <a:pt x="459523" y="2194592"/>
                    <a:pt x="453959" y="2192413"/>
                    <a:pt x="448394" y="2194410"/>
                  </a:cubicBezTo>
                  <a:cubicBezTo>
                    <a:pt x="442830" y="2196044"/>
                    <a:pt x="437076" y="2199131"/>
                    <a:pt x="430569" y="2198768"/>
                  </a:cubicBezTo>
                  <a:cubicBezTo>
                    <a:pt x="418779" y="2198768"/>
                    <a:pt x="404915" y="2192957"/>
                    <a:pt x="395861" y="2202218"/>
                  </a:cubicBezTo>
                  <a:cubicBezTo>
                    <a:pt x="404726" y="2192413"/>
                    <a:pt x="419440" y="2197860"/>
                    <a:pt x="430569" y="2197134"/>
                  </a:cubicBezTo>
                  <a:cubicBezTo>
                    <a:pt x="436605" y="2197134"/>
                    <a:pt x="441698" y="2194229"/>
                    <a:pt x="447734" y="2192231"/>
                  </a:cubicBezTo>
                  <a:cubicBezTo>
                    <a:pt x="453770" y="2189689"/>
                    <a:pt x="460467" y="2191686"/>
                    <a:pt x="466031" y="2191505"/>
                  </a:cubicBezTo>
                  <a:cubicBezTo>
                    <a:pt x="476689" y="2190052"/>
                    <a:pt x="489798" y="2184605"/>
                    <a:pt x="501399" y="2185149"/>
                  </a:cubicBezTo>
                  <a:cubicBezTo>
                    <a:pt x="513000" y="2184786"/>
                    <a:pt x="524412" y="2178613"/>
                    <a:pt x="535730" y="2175707"/>
                  </a:cubicBezTo>
                  <a:cubicBezTo>
                    <a:pt x="557988" y="2166810"/>
                    <a:pt x="579869" y="2156278"/>
                    <a:pt x="601939" y="2146473"/>
                  </a:cubicBezTo>
                  <a:cubicBezTo>
                    <a:pt x="613068" y="2141388"/>
                    <a:pt x="624009" y="2137212"/>
                    <a:pt x="631742" y="2129404"/>
                  </a:cubicBezTo>
                  <a:cubicBezTo>
                    <a:pt x="635987" y="2124864"/>
                    <a:pt x="641363" y="2121233"/>
                    <a:pt x="645607" y="2117420"/>
                  </a:cubicBezTo>
                  <a:cubicBezTo>
                    <a:pt x="648436" y="2115422"/>
                    <a:pt x="650700" y="2112517"/>
                    <a:pt x="652303" y="2110520"/>
                  </a:cubicBezTo>
                  <a:cubicBezTo>
                    <a:pt x="651832" y="2109430"/>
                    <a:pt x="651171" y="2107977"/>
                    <a:pt x="650511" y="2106706"/>
                  </a:cubicBezTo>
                  <a:cubicBezTo>
                    <a:pt x="635138" y="2106162"/>
                    <a:pt x="617972" y="2111791"/>
                    <a:pt x="598827" y="2113970"/>
                  </a:cubicBezTo>
                  <a:cubicBezTo>
                    <a:pt x="581190" y="2116330"/>
                    <a:pt x="560723" y="2120870"/>
                    <a:pt x="541294" y="2118872"/>
                  </a:cubicBezTo>
                  <a:lnTo>
                    <a:pt x="484894" y="2115785"/>
                  </a:lnTo>
                  <a:cubicBezTo>
                    <a:pt x="467352" y="2114696"/>
                    <a:pt x="445470" y="2119962"/>
                    <a:pt x="430097" y="2107796"/>
                  </a:cubicBezTo>
                  <a:cubicBezTo>
                    <a:pt x="446131" y="2117783"/>
                    <a:pt x="466220" y="2110156"/>
                    <a:pt x="484706" y="2109430"/>
                  </a:cubicBezTo>
                  <a:lnTo>
                    <a:pt x="541106" y="2106162"/>
                  </a:lnTo>
                  <a:cubicBezTo>
                    <a:pt x="559592" y="2105980"/>
                    <a:pt x="575814" y="2100169"/>
                    <a:pt x="594960" y="2095267"/>
                  </a:cubicBezTo>
                  <a:cubicBezTo>
                    <a:pt x="609296" y="2092180"/>
                    <a:pt x="624197" y="2086369"/>
                    <a:pt x="641363" y="2083282"/>
                  </a:cubicBezTo>
                  <a:cubicBezTo>
                    <a:pt x="640231" y="2077109"/>
                    <a:pt x="639759" y="2070572"/>
                    <a:pt x="639571" y="2065487"/>
                  </a:cubicBezTo>
                  <a:cubicBezTo>
                    <a:pt x="639099" y="2062401"/>
                    <a:pt x="639288" y="2057679"/>
                    <a:pt x="640419" y="2052958"/>
                  </a:cubicBezTo>
                  <a:cubicBezTo>
                    <a:pt x="640042" y="2052958"/>
                    <a:pt x="639759" y="2053140"/>
                    <a:pt x="639288" y="2053140"/>
                  </a:cubicBezTo>
                  <a:cubicBezTo>
                    <a:pt x="631271" y="2052777"/>
                    <a:pt x="627310" y="2050779"/>
                    <a:pt x="622877" y="2052232"/>
                  </a:cubicBezTo>
                  <a:cubicBezTo>
                    <a:pt x="617972" y="2053503"/>
                    <a:pt x="611276" y="2056590"/>
                    <a:pt x="604580" y="2056590"/>
                  </a:cubicBezTo>
                  <a:lnTo>
                    <a:pt x="586094" y="2056045"/>
                  </a:lnTo>
                  <a:lnTo>
                    <a:pt x="549594" y="2055500"/>
                  </a:lnTo>
                  <a:cubicBezTo>
                    <a:pt x="537710" y="2055864"/>
                    <a:pt x="523940" y="2054048"/>
                    <a:pt x="513000" y="2048600"/>
                  </a:cubicBezTo>
                  <a:cubicBezTo>
                    <a:pt x="490742" y="2039521"/>
                    <a:pt x="468012" y="2030623"/>
                    <a:pt x="447074" y="2017913"/>
                  </a:cubicBezTo>
                  <a:cubicBezTo>
                    <a:pt x="436322" y="2012284"/>
                    <a:pt x="428117" y="2002842"/>
                    <a:pt x="418591" y="1995578"/>
                  </a:cubicBezTo>
                  <a:cubicBezTo>
                    <a:pt x="410480" y="1987226"/>
                    <a:pt x="396238" y="1983412"/>
                    <a:pt x="392748" y="1971246"/>
                  </a:cubicBezTo>
                  <a:cubicBezTo>
                    <a:pt x="396898" y="1983412"/>
                    <a:pt x="410763" y="1986136"/>
                    <a:pt x="419628" y="1994307"/>
                  </a:cubicBezTo>
                  <a:cubicBezTo>
                    <a:pt x="429437" y="2001207"/>
                    <a:pt x="437925" y="2009923"/>
                    <a:pt x="448866" y="2015371"/>
                  </a:cubicBezTo>
                  <a:cubicBezTo>
                    <a:pt x="469804" y="2026992"/>
                    <a:pt x="492722" y="2034618"/>
                    <a:pt x="515452" y="2042789"/>
                  </a:cubicBezTo>
                  <a:cubicBezTo>
                    <a:pt x="536862" y="2052232"/>
                    <a:pt x="562044" y="2045695"/>
                    <a:pt x="585622" y="2046784"/>
                  </a:cubicBezTo>
                  <a:lnTo>
                    <a:pt x="603448" y="2046603"/>
                  </a:lnTo>
                  <a:cubicBezTo>
                    <a:pt x="609013" y="2046239"/>
                    <a:pt x="613445" y="2043879"/>
                    <a:pt x="620142" y="2041881"/>
                  </a:cubicBezTo>
                  <a:cubicBezTo>
                    <a:pt x="627498" y="2039339"/>
                    <a:pt x="635515" y="2041881"/>
                    <a:pt x="639571" y="2041700"/>
                  </a:cubicBezTo>
                  <a:cubicBezTo>
                    <a:pt x="642872" y="2042063"/>
                    <a:pt x="647587" y="2038068"/>
                    <a:pt x="655416" y="2036071"/>
                  </a:cubicBezTo>
                  <a:lnTo>
                    <a:pt x="655416" y="2036434"/>
                  </a:lnTo>
                  <a:cubicBezTo>
                    <a:pt x="685691" y="2024994"/>
                    <a:pt x="711061" y="2016279"/>
                    <a:pt x="736055" y="1999755"/>
                  </a:cubicBezTo>
                  <a:cubicBezTo>
                    <a:pt x="787079" y="1967615"/>
                    <a:pt x="833576" y="1923127"/>
                    <a:pt x="866775" y="1874100"/>
                  </a:cubicBezTo>
                  <a:cubicBezTo>
                    <a:pt x="882620" y="1848861"/>
                    <a:pt x="890448" y="1822168"/>
                    <a:pt x="887336" y="1792570"/>
                  </a:cubicBezTo>
                  <a:lnTo>
                    <a:pt x="883941" y="1746267"/>
                  </a:lnTo>
                  <a:cubicBezTo>
                    <a:pt x="882432" y="1730470"/>
                    <a:pt x="883092" y="1714490"/>
                    <a:pt x="878187" y="1704140"/>
                  </a:cubicBezTo>
                  <a:cubicBezTo>
                    <a:pt x="869510" y="1680716"/>
                    <a:pt x="845649" y="1663284"/>
                    <a:pt x="820938" y="1662377"/>
                  </a:cubicBezTo>
                  <a:cubicBezTo>
                    <a:pt x="805565" y="1661106"/>
                    <a:pt x="789531" y="1667642"/>
                    <a:pt x="772366" y="1676177"/>
                  </a:cubicBezTo>
                  <a:cubicBezTo>
                    <a:pt x="772555" y="1677629"/>
                    <a:pt x="772555" y="1679445"/>
                    <a:pt x="773026" y="1680716"/>
                  </a:cubicBezTo>
                  <a:cubicBezTo>
                    <a:pt x="774347" y="1685437"/>
                    <a:pt x="775856" y="1690703"/>
                    <a:pt x="774535" y="1698148"/>
                  </a:cubicBezTo>
                  <a:cubicBezTo>
                    <a:pt x="774347" y="1700145"/>
                    <a:pt x="773498" y="1701780"/>
                    <a:pt x="772555" y="1703596"/>
                  </a:cubicBezTo>
                  <a:cubicBezTo>
                    <a:pt x="771894" y="1705230"/>
                    <a:pt x="771234" y="1706682"/>
                    <a:pt x="771046" y="1708135"/>
                  </a:cubicBezTo>
                  <a:lnTo>
                    <a:pt x="770574" y="1711222"/>
                  </a:lnTo>
                  <a:cubicBezTo>
                    <a:pt x="770102" y="1716306"/>
                    <a:pt x="769631" y="1719393"/>
                    <a:pt x="766990" y="1725567"/>
                  </a:cubicBezTo>
                  <a:cubicBezTo>
                    <a:pt x="764538" y="1730833"/>
                    <a:pt x="762557" y="1736462"/>
                    <a:pt x="760577" y="1741728"/>
                  </a:cubicBezTo>
                  <a:cubicBezTo>
                    <a:pt x="755672" y="1754257"/>
                    <a:pt x="750768" y="1766967"/>
                    <a:pt x="742751" y="1778770"/>
                  </a:cubicBezTo>
                  <a:cubicBezTo>
                    <a:pt x="733603" y="1791844"/>
                    <a:pt x="724926" y="1801831"/>
                    <a:pt x="709930" y="1811092"/>
                  </a:cubicBezTo>
                  <a:cubicBezTo>
                    <a:pt x="707760" y="1812363"/>
                    <a:pt x="705497" y="1813634"/>
                    <a:pt x="703233" y="1815268"/>
                  </a:cubicBezTo>
                  <a:cubicBezTo>
                    <a:pt x="698140" y="1818536"/>
                    <a:pt x="692764" y="1822168"/>
                    <a:pt x="687011" y="1824710"/>
                  </a:cubicBezTo>
                  <a:cubicBezTo>
                    <a:pt x="678994" y="1828160"/>
                    <a:pt x="670506" y="1827797"/>
                    <a:pt x="662301" y="1827434"/>
                  </a:cubicBezTo>
                  <a:cubicBezTo>
                    <a:pt x="660037" y="1827252"/>
                    <a:pt x="658056" y="1827252"/>
                    <a:pt x="656076" y="1827252"/>
                  </a:cubicBezTo>
                  <a:lnTo>
                    <a:pt x="635515" y="1827252"/>
                  </a:lnTo>
                  <a:cubicBezTo>
                    <a:pt x="621745" y="1827252"/>
                    <a:pt x="608164" y="1827252"/>
                    <a:pt x="594582" y="1827252"/>
                  </a:cubicBezTo>
                  <a:cubicBezTo>
                    <a:pt x="592979" y="1827252"/>
                    <a:pt x="591470" y="1827252"/>
                    <a:pt x="589678" y="1827434"/>
                  </a:cubicBezTo>
                  <a:cubicBezTo>
                    <a:pt x="587414" y="1827797"/>
                    <a:pt x="585151" y="1827979"/>
                    <a:pt x="582699" y="1827979"/>
                  </a:cubicBezTo>
                  <a:cubicBezTo>
                    <a:pt x="580530" y="1827979"/>
                    <a:pt x="578266" y="1827797"/>
                    <a:pt x="576285" y="1827252"/>
                  </a:cubicBezTo>
                  <a:cubicBezTo>
                    <a:pt x="572984" y="1826344"/>
                    <a:pt x="570721" y="1825073"/>
                    <a:pt x="568740" y="1823984"/>
                  </a:cubicBezTo>
                  <a:cubicBezTo>
                    <a:pt x="567325" y="1823076"/>
                    <a:pt x="566288" y="1822350"/>
                    <a:pt x="564968" y="1822168"/>
                  </a:cubicBezTo>
                  <a:cubicBezTo>
                    <a:pt x="562232" y="1821805"/>
                    <a:pt x="560063" y="1821805"/>
                    <a:pt x="557611" y="1821805"/>
                  </a:cubicBezTo>
                  <a:cubicBezTo>
                    <a:pt x="552707" y="1821805"/>
                    <a:pt x="546387" y="1821987"/>
                    <a:pt x="539314" y="1814905"/>
                  </a:cubicBezTo>
                  <a:cubicBezTo>
                    <a:pt x="525450" y="1800923"/>
                    <a:pt x="528562" y="1767875"/>
                    <a:pt x="537993" y="1754257"/>
                  </a:cubicBezTo>
                  <a:cubicBezTo>
                    <a:pt x="540163" y="1751170"/>
                    <a:pt x="542426" y="1748265"/>
                    <a:pt x="544407" y="1745359"/>
                  </a:cubicBezTo>
                  <a:cubicBezTo>
                    <a:pt x="548840" y="1739004"/>
                    <a:pt x="552707" y="1733738"/>
                    <a:pt x="555347" y="1728109"/>
                  </a:cubicBezTo>
                  <a:cubicBezTo>
                    <a:pt x="553367" y="1727746"/>
                    <a:pt x="551103" y="1727927"/>
                    <a:pt x="548840" y="1727746"/>
                  </a:cubicBezTo>
                  <a:cubicBezTo>
                    <a:pt x="516395" y="1722662"/>
                    <a:pt x="487818" y="1717759"/>
                    <a:pt x="458203" y="1717214"/>
                  </a:cubicBezTo>
                  <a:lnTo>
                    <a:pt x="447262" y="1717214"/>
                  </a:lnTo>
                  <a:cubicBezTo>
                    <a:pt x="444810" y="1717214"/>
                    <a:pt x="444150" y="1717396"/>
                    <a:pt x="441226" y="1718122"/>
                  </a:cubicBezTo>
                  <a:cubicBezTo>
                    <a:pt x="436133" y="1719393"/>
                    <a:pt x="429437" y="1722117"/>
                    <a:pt x="421420" y="1725022"/>
                  </a:cubicBezTo>
                  <a:cubicBezTo>
                    <a:pt x="412083" y="1728109"/>
                    <a:pt x="403595" y="1730651"/>
                    <a:pt x="395106" y="1733012"/>
                  </a:cubicBezTo>
                  <a:lnTo>
                    <a:pt x="395106" y="1734101"/>
                  </a:lnTo>
                  <a:lnTo>
                    <a:pt x="373791" y="1739367"/>
                  </a:lnTo>
                  <a:cubicBezTo>
                    <a:pt x="369736" y="1740275"/>
                    <a:pt x="279948" y="1762246"/>
                    <a:pt x="279948" y="1841960"/>
                  </a:cubicBezTo>
                  <a:cubicBezTo>
                    <a:pt x="279948" y="1948004"/>
                    <a:pt x="279948" y="2196952"/>
                    <a:pt x="275326" y="2275577"/>
                  </a:cubicBezTo>
                  <a:cubicBezTo>
                    <a:pt x="269950" y="2363099"/>
                    <a:pt x="294850" y="2441724"/>
                    <a:pt x="353230" y="2523799"/>
                  </a:cubicBezTo>
                  <a:cubicBezTo>
                    <a:pt x="424344" y="2623124"/>
                    <a:pt x="541766" y="2787455"/>
                    <a:pt x="611465" y="2866442"/>
                  </a:cubicBezTo>
                  <a:cubicBezTo>
                    <a:pt x="632025" y="2889685"/>
                    <a:pt x="652492" y="2910204"/>
                    <a:pt x="671449" y="2929270"/>
                  </a:cubicBezTo>
                  <a:cubicBezTo>
                    <a:pt x="721059" y="2978841"/>
                    <a:pt x="760294" y="3018244"/>
                    <a:pt x="764349" y="3067635"/>
                  </a:cubicBezTo>
                  <a:cubicBezTo>
                    <a:pt x="768310" y="3117206"/>
                    <a:pt x="727378" y="3293885"/>
                    <a:pt x="688331" y="3455674"/>
                  </a:cubicBezTo>
                  <a:lnTo>
                    <a:pt x="678806" y="3495803"/>
                  </a:lnTo>
                  <a:cubicBezTo>
                    <a:pt x="657585" y="3585141"/>
                    <a:pt x="559780" y="3908356"/>
                    <a:pt x="555536" y="3922156"/>
                  </a:cubicBezTo>
                  <a:lnTo>
                    <a:pt x="506964" y="3907448"/>
                  </a:lnTo>
                  <a:cubicBezTo>
                    <a:pt x="507907" y="3904180"/>
                    <a:pt x="608352" y="3571886"/>
                    <a:pt x="629290" y="3484000"/>
                  </a:cubicBezTo>
                  <a:lnTo>
                    <a:pt x="638910" y="3443689"/>
                  </a:lnTo>
                  <a:cubicBezTo>
                    <a:pt x="662489" y="3345999"/>
                    <a:pt x="717569" y="3117206"/>
                    <a:pt x="713702" y="3071629"/>
                  </a:cubicBezTo>
                  <a:cubicBezTo>
                    <a:pt x="711250" y="3040761"/>
                    <a:pt x="677862" y="3007168"/>
                    <a:pt x="635515" y="2964678"/>
                  </a:cubicBezTo>
                  <a:cubicBezTo>
                    <a:pt x="615898" y="2945067"/>
                    <a:pt x="594771" y="2923641"/>
                    <a:pt x="573644" y="2899490"/>
                  </a:cubicBezTo>
                  <a:cubicBezTo>
                    <a:pt x="502059" y="2818687"/>
                    <a:pt x="383788" y="2652903"/>
                    <a:pt x="313147" y="2553941"/>
                  </a:cubicBezTo>
                  <a:cubicBezTo>
                    <a:pt x="247409" y="2462243"/>
                    <a:pt x="218926" y="2370181"/>
                    <a:pt x="224962" y="2271945"/>
                  </a:cubicBezTo>
                  <a:cubicBezTo>
                    <a:pt x="229584" y="2194592"/>
                    <a:pt x="229584" y="1938017"/>
                    <a:pt x="229584" y="1841416"/>
                  </a:cubicBezTo>
                  <a:cubicBezTo>
                    <a:pt x="229584" y="1758978"/>
                    <a:pt x="293152" y="1713946"/>
                    <a:pt x="340309" y="1695788"/>
                  </a:cubicBezTo>
                  <a:cubicBezTo>
                    <a:pt x="328803" y="1627150"/>
                    <a:pt x="286644" y="1485698"/>
                    <a:pt x="255237" y="1414700"/>
                  </a:cubicBezTo>
                  <a:cubicBezTo>
                    <a:pt x="244957" y="1391457"/>
                    <a:pt x="232507" y="1365310"/>
                    <a:pt x="219586" y="1337528"/>
                  </a:cubicBezTo>
                  <a:cubicBezTo>
                    <a:pt x="187519" y="1269435"/>
                    <a:pt x="151396" y="1192626"/>
                    <a:pt x="129138" y="1124170"/>
                  </a:cubicBezTo>
                  <a:cubicBezTo>
                    <a:pt x="106597" y="1055350"/>
                    <a:pt x="83490" y="954028"/>
                    <a:pt x="61231" y="856156"/>
                  </a:cubicBezTo>
                  <a:cubicBezTo>
                    <a:pt x="52743" y="818750"/>
                    <a:pt x="44443" y="782434"/>
                    <a:pt x="36427" y="749204"/>
                  </a:cubicBezTo>
                  <a:cubicBezTo>
                    <a:pt x="7283" y="627182"/>
                    <a:pt x="-25255" y="454861"/>
                    <a:pt x="30013" y="366794"/>
                  </a:cubicBezTo>
                  <a:cubicBezTo>
                    <a:pt x="47367" y="339012"/>
                    <a:pt x="71889" y="321399"/>
                    <a:pt x="103107" y="314862"/>
                  </a:cubicBezTo>
                  <a:cubicBezTo>
                    <a:pt x="242316" y="284356"/>
                    <a:pt x="287116" y="430711"/>
                    <a:pt x="306262" y="492993"/>
                  </a:cubicBezTo>
                  <a:cubicBezTo>
                    <a:pt x="308242" y="499893"/>
                    <a:pt x="310223" y="505885"/>
                    <a:pt x="311826" y="510607"/>
                  </a:cubicBezTo>
                  <a:cubicBezTo>
                    <a:pt x="317862" y="527857"/>
                    <a:pt x="328520" y="564718"/>
                    <a:pt x="340781" y="607390"/>
                  </a:cubicBezTo>
                  <a:cubicBezTo>
                    <a:pt x="361059" y="677298"/>
                    <a:pt x="388693" y="773355"/>
                    <a:pt x="402934" y="803134"/>
                  </a:cubicBezTo>
                  <a:cubicBezTo>
                    <a:pt x="425853" y="851798"/>
                    <a:pt x="527524" y="1054624"/>
                    <a:pt x="550915" y="1096751"/>
                  </a:cubicBezTo>
                  <a:cubicBezTo>
                    <a:pt x="559309" y="1112004"/>
                    <a:pt x="577606" y="1149954"/>
                    <a:pt x="598544" y="1193715"/>
                  </a:cubicBezTo>
                  <a:cubicBezTo>
                    <a:pt x="624386" y="1247463"/>
                    <a:pt x="665130" y="1332443"/>
                    <a:pt x="683427" y="1363675"/>
                  </a:cubicBezTo>
                  <a:cubicBezTo>
                    <a:pt x="685030" y="1358591"/>
                    <a:pt x="686351" y="1351509"/>
                    <a:pt x="685219" y="1343701"/>
                  </a:cubicBezTo>
                  <a:cubicBezTo>
                    <a:pt x="682956" y="1327178"/>
                    <a:pt x="652963" y="1230939"/>
                    <a:pt x="628630" y="1153586"/>
                  </a:cubicBezTo>
                  <a:cubicBezTo>
                    <a:pt x="603259" y="1072419"/>
                    <a:pt x="579209" y="995792"/>
                    <a:pt x="572230" y="966012"/>
                  </a:cubicBezTo>
                  <a:cubicBezTo>
                    <a:pt x="557988" y="903912"/>
                    <a:pt x="519885" y="663680"/>
                    <a:pt x="510548" y="597947"/>
                  </a:cubicBezTo>
                  <a:cubicBezTo>
                    <a:pt x="501211" y="531852"/>
                    <a:pt x="487158" y="331023"/>
                    <a:pt x="477820" y="198287"/>
                  </a:cubicBezTo>
                  <a:lnTo>
                    <a:pt x="477349" y="192476"/>
                  </a:lnTo>
                  <a:cubicBezTo>
                    <a:pt x="472916" y="129649"/>
                    <a:pt x="486969" y="80259"/>
                    <a:pt x="519036" y="45940"/>
                  </a:cubicBezTo>
                  <a:cubicBezTo>
                    <a:pt x="557328" y="4539"/>
                    <a:pt x="607881" y="0"/>
                    <a:pt x="627781" y="0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96821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310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Text Boxes w/ Hands Counting for PowerPoint</vt:lpstr>
      <vt:lpstr>4 Text Boxes w/ Hands Counting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Text Boxes w/ Hands Counting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2019-07-25T21:05:14Z</dcterms:modified>
  <cp:category>Text &amp; Tables</cp:category>
</cp:coreProperties>
</file>