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EF"/>
    <a:srgbClr val="2B323B"/>
    <a:srgbClr val="00B09B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93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8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06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22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20.sv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9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53A51625-7FD0-4E4D-B8DF-1DD193948B61}"/>
              </a:ext>
            </a:extLst>
          </p:cNvPr>
          <p:cNvSpPr/>
          <p:nvPr/>
        </p:nvSpPr>
        <p:spPr>
          <a:xfrm>
            <a:off x="2194229" y="1650120"/>
            <a:ext cx="4755543" cy="4100491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>
            <a:outerShdw blurRad="101600" dist="190500" dir="1800000" algn="tl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Autofit/>
          </a:bodyPr>
          <a:lstStyle/>
          <a:p>
            <a:r>
              <a:rPr lang="en-US" dirty="0"/>
              <a:t>4-Level Segmented Pyramid for PowerPoint</a:t>
            </a:r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370D6EF3-8053-4CB7-98EA-66EF8D37BA7A}"/>
              </a:ext>
            </a:extLst>
          </p:cNvPr>
          <p:cNvSpPr/>
          <p:nvPr/>
        </p:nvSpPr>
        <p:spPr>
          <a:xfrm>
            <a:off x="3386036" y="4722875"/>
            <a:ext cx="1191810" cy="1027737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9606318F-BB02-4C0C-BCFB-470CF2278A1D}"/>
              </a:ext>
            </a:extLst>
          </p:cNvPr>
          <p:cNvSpPr/>
          <p:nvPr/>
        </p:nvSpPr>
        <p:spPr>
          <a:xfrm>
            <a:off x="2194229" y="4722875"/>
            <a:ext cx="1191810" cy="1027737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62BF6962-C0EF-454C-B15E-AED277D5FF8A}"/>
              </a:ext>
            </a:extLst>
          </p:cNvPr>
          <p:cNvSpPr/>
          <p:nvPr/>
        </p:nvSpPr>
        <p:spPr>
          <a:xfrm rot="10800000">
            <a:off x="2790133" y="4722875"/>
            <a:ext cx="1191810" cy="1027737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9BF0F3B9-5E17-4411-BBFF-C6C0B6ECAB71}"/>
              </a:ext>
            </a:extLst>
          </p:cNvPr>
          <p:cNvSpPr/>
          <p:nvPr/>
        </p:nvSpPr>
        <p:spPr>
          <a:xfrm>
            <a:off x="4577846" y="4722875"/>
            <a:ext cx="1191810" cy="1027737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27BB9068-06C0-4058-BD73-A753FB6F3D59}"/>
              </a:ext>
            </a:extLst>
          </p:cNvPr>
          <p:cNvSpPr/>
          <p:nvPr/>
        </p:nvSpPr>
        <p:spPr>
          <a:xfrm rot="10800000">
            <a:off x="3981941" y="4722875"/>
            <a:ext cx="1191810" cy="1027737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E162D807-4312-4623-9E5A-8F169DD598EB}"/>
              </a:ext>
            </a:extLst>
          </p:cNvPr>
          <p:cNvSpPr/>
          <p:nvPr/>
        </p:nvSpPr>
        <p:spPr>
          <a:xfrm>
            <a:off x="5769654" y="4722875"/>
            <a:ext cx="1191810" cy="1027737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9D4E774D-9FA9-4A1E-BA22-6204E21A8C11}"/>
              </a:ext>
            </a:extLst>
          </p:cNvPr>
          <p:cNvSpPr/>
          <p:nvPr/>
        </p:nvSpPr>
        <p:spPr>
          <a:xfrm rot="10800000">
            <a:off x="5173751" y="4722875"/>
            <a:ext cx="1191810" cy="1027737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4DAB2323-44E3-49E1-BCD6-D39645712A43}"/>
              </a:ext>
            </a:extLst>
          </p:cNvPr>
          <p:cNvSpPr/>
          <p:nvPr/>
        </p:nvSpPr>
        <p:spPr>
          <a:xfrm>
            <a:off x="3981941" y="3699321"/>
            <a:ext cx="1191810" cy="1027737"/>
          </a:xfrm>
          <a:prstGeom prst="triangl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56988322-C782-4EDC-A86D-FB4D38300D0C}"/>
              </a:ext>
            </a:extLst>
          </p:cNvPr>
          <p:cNvSpPr/>
          <p:nvPr/>
        </p:nvSpPr>
        <p:spPr>
          <a:xfrm>
            <a:off x="2790133" y="3699321"/>
            <a:ext cx="1191810" cy="1027737"/>
          </a:xfrm>
          <a:prstGeom prst="triangl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5ACBA7A7-DAA5-41BA-8E3F-7AD9AD89BDA8}"/>
              </a:ext>
            </a:extLst>
          </p:cNvPr>
          <p:cNvSpPr/>
          <p:nvPr/>
        </p:nvSpPr>
        <p:spPr>
          <a:xfrm rot="10800000">
            <a:off x="3386036" y="3699320"/>
            <a:ext cx="1191810" cy="1027737"/>
          </a:xfrm>
          <a:prstGeom prst="triangl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E6B44453-0C8A-40D4-8CE1-27A563D905D5}"/>
              </a:ext>
            </a:extLst>
          </p:cNvPr>
          <p:cNvSpPr/>
          <p:nvPr/>
        </p:nvSpPr>
        <p:spPr>
          <a:xfrm>
            <a:off x="5173751" y="3699321"/>
            <a:ext cx="1191810" cy="1027737"/>
          </a:xfrm>
          <a:prstGeom prst="triangl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7C6DFD08-EBC6-414A-B58E-A62E5E3B72D1}"/>
              </a:ext>
            </a:extLst>
          </p:cNvPr>
          <p:cNvSpPr/>
          <p:nvPr/>
        </p:nvSpPr>
        <p:spPr>
          <a:xfrm rot="10800000">
            <a:off x="4577846" y="3699321"/>
            <a:ext cx="1191810" cy="1027737"/>
          </a:xfrm>
          <a:prstGeom prst="triangl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32924F9D-4408-4D8D-92EB-CFAD51E81F79}"/>
              </a:ext>
            </a:extLst>
          </p:cNvPr>
          <p:cNvSpPr/>
          <p:nvPr/>
        </p:nvSpPr>
        <p:spPr>
          <a:xfrm>
            <a:off x="4577846" y="2673677"/>
            <a:ext cx="1191810" cy="1027737"/>
          </a:xfrm>
          <a:prstGeom prst="triangl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E3D600E9-A588-4860-B077-B2654554F398}"/>
              </a:ext>
            </a:extLst>
          </p:cNvPr>
          <p:cNvSpPr/>
          <p:nvPr/>
        </p:nvSpPr>
        <p:spPr>
          <a:xfrm>
            <a:off x="3386036" y="2673677"/>
            <a:ext cx="1191810" cy="1027737"/>
          </a:xfrm>
          <a:prstGeom prst="triangl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C146E92E-D0E8-4714-BFCF-552160298B7C}"/>
              </a:ext>
            </a:extLst>
          </p:cNvPr>
          <p:cNvSpPr/>
          <p:nvPr/>
        </p:nvSpPr>
        <p:spPr>
          <a:xfrm rot="10800000">
            <a:off x="3981940" y="2673677"/>
            <a:ext cx="1191810" cy="1027737"/>
          </a:xfrm>
          <a:prstGeom prst="triangl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1CE82FAF-B6B8-4717-9567-7D003694F1C9}"/>
              </a:ext>
            </a:extLst>
          </p:cNvPr>
          <p:cNvSpPr/>
          <p:nvPr/>
        </p:nvSpPr>
        <p:spPr>
          <a:xfrm>
            <a:off x="3981941" y="1650121"/>
            <a:ext cx="1191810" cy="1027737"/>
          </a:xfrm>
          <a:prstGeom prst="triangl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94253575-26C5-4724-9E51-50829F305338}"/>
              </a:ext>
            </a:extLst>
          </p:cNvPr>
          <p:cNvSpPr/>
          <p:nvPr/>
        </p:nvSpPr>
        <p:spPr>
          <a:xfrm>
            <a:off x="1986670" y="5543053"/>
            <a:ext cx="415118" cy="4151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84437D25-CF67-432E-BE1B-079BF259F73A}"/>
              </a:ext>
            </a:extLst>
          </p:cNvPr>
          <p:cNvSpPr/>
          <p:nvPr/>
        </p:nvSpPr>
        <p:spPr>
          <a:xfrm>
            <a:off x="6753906" y="5543053"/>
            <a:ext cx="415118" cy="415118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F6E1FD4-BEBD-4AEB-8B99-A075A33F7AD4}"/>
              </a:ext>
            </a:extLst>
          </p:cNvPr>
          <p:cNvSpPr/>
          <p:nvPr/>
        </p:nvSpPr>
        <p:spPr>
          <a:xfrm>
            <a:off x="5562096" y="5543053"/>
            <a:ext cx="415118" cy="415118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5C56586-1820-4560-A380-5E8E410D58B1}"/>
              </a:ext>
            </a:extLst>
          </p:cNvPr>
          <p:cNvSpPr/>
          <p:nvPr/>
        </p:nvSpPr>
        <p:spPr>
          <a:xfrm>
            <a:off x="4370288" y="5543053"/>
            <a:ext cx="415118" cy="415118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8593FCB7-09F7-446E-8FA7-1A501617372E}"/>
              </a:ext>
            </a:extLst>
          </p:cNvPr>
          <p:cNvSpPr/>
          <p:nvPr/>
        </p:nvSpPr>
        <p:spPr>
          <a:xfrm>
            <a:off x="3178478" y="5543053"/>
            <a:ext cx="415118" cy="415118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589D4B6E-CCB8-4108-8E60-923D520C8CBB}"/>
              </a:ext>
            </a:extLst>
          </p:cNvPr>
          <p:cNvSpPr/>
          <p:nvPr/>
        </p:nvSpPr>
        <p:spPr>
          <a:xfrm>
            <a:off x="3774382" y="2467685"/>
            <a:ext cx="415118" cy="4151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14CB0A31-07DC-4A4F-9967-C2C646EF9581}"/>
              </a:ext>
            </a:extLst>
          </p:cNvPr>
          <p:cNvSpPr/>
          <p:nvPr/>
        </p:nvSpPr>
        <p:spPr>
          <a:xfrm>
            <a:off x="4966191" y="2467685"/>
            <a:ext cx="415118" cy="415118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14F1051F-C811-4B83-8D62-31698CD5F432}"/>
              </a:ext>
            </a:extLst>
          </p:cNvPr>
          <p:cNvSpPr/>
          <p:nvPr/>
        </p:nvSpPr>
        <p:spPr>
          <a:xfrm>
            <a:off x="5562096" y="3492808"/>
            <a:ext cx="415118" cy="415118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89E0FDF9-C9DF-4AEB-89D2-389973B86403}"/>
              </a:ext>
            </a:extLst>
          </p:cNvPr>
          <p:cNvSpPr/>
          <p:nvPr/>
        </p:nvSpPr>
        <p:spPr>
          <a:xfrm>
            <a:off x="4370288" y="3492808"/>
            <a:ext cx="415118" cy="415118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11EB0835-870D-43A3-B412-0D1EA976DCA5}"/>
              </a:ext>
            </a:extLst>
          </p:cNvPr>
          <p:cNvSpPr/>
          <p:nvPr/>
        </p:nvSpPr>
        <p:spPr>
          <a:xfrm>
            <a:off x="3178478" y="3492808"/>
            <a:ext cx="415118" cy="4151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E8D8ECF-9981-4E08-A5FD-67FFC32CA9D8}"/>
              </a:ext>
            </a:extLst>
          </p:cNvPr>
          <p:cNvSpPr/>
          <p:nvPr/>
        </p:nvSpPr>
        <p:spPr>
          <a:xfrm>
            <a:off x="6158000" y="4517931"/>
            <a:ext cx="415118" cy="415118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E388E433-B493-421C-AA60-048D29FADDDA}"/>
              </a:ext>
            </a:extLst>
          </p:cNvPr>
          <p:cNvSpPr/>
          <p:nvPr/>
        </p:nvSpPr>
        <p:spPr>
          <a:xfrm>
            <a:off x="4966191" y="4517931"/>
            <a:ext cx="415118" cy="415118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14C47BD5-B12F-4220-BE74-2879073F4C55}"/>
              </a:ext>
            </a:extLst>
          </p:cNvPr>
          <p:cNvSpPr/>
          <p:nvPr/>
        </p:nvSpPr>
        <p:spPr>
          <a:xfrm>
            <a:off x="3774382" y="4517931"/>
            <a:ext cx="415118" cy="415118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6A6D72ED-FB0B-48B1-8852-89E18CB87730}"/>
              </a:ext>
            </a:extLst>
          </p:cNvPr>
          <p:cNvSpPr/>
          <p:nvPr/>
        </p:nvSpPr>
        <p:spPr>
          <a:xfrm>
            <a:off x="2582574" y="4517931"/>
            <a:ext cx="415118" cy="4151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8C14E855-9AA4-4DD4-88BE-8A8EB8D13387}"/>
              </a:ext>
            </a:extLst>
          </p:cNvPr>
          <p:cNvSpPr/>
          <p:nvPr/>
        </p:nvSpPr>
        <p:spPr>
          <a:xfrm>
            <a:off x="4370287" y="1442561"/>
            <a:ext cx="415118" cy="4151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pic>
        <p:nvPicPr>
          <p:cNvPr id="94" name="Graphic 93" descr="Lightbulb">
            <a:extLst>
              <a:ext uri="{FF2B5EF4-FFF2-40B4-BE49-F238E27FC236}">
                <a16:creationId xmlns:a16="http://schemas.microsoft.com/office/drawing/2014/main" id="{68D265E7-3EAD-4846-ADF4-00F114BA7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29487" y="2812122"/>
            <a:ext cx="496721" cy="496721"/>
          </a:xfrm>
          <a:prstGeom prst="rect">
            <a:avLst/>
          </a:prstGeom>
        </p:spPr>
      </p:pic>
      <p:pic>
        <p:nvPicPr>
          <p:cNvPr id="95" name="Graphic 94" descr="Stopwatch">
            <a:extLst>
              <a:ext uri="{FF2B5EF4-FFF2-40B4-BE49-F238E27FC236}">
                <a16:creationId xmlns:a16="http://schemas.microsoft.com/office/drawing/2014/main" id="{1D6D1DD7-A42D-4038-B42C-14F808AB0B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29487" y="4886695"/>
            <a:ext cx="496721" cy="496721"/>
          </a:xfrm>
          <a:prstGeom prst="rect">
            <a:avLst/>
          </a:prstGeom>
        </p:spPr>
      </p:pic>
      <p:pic>
        <p:nvPicPr>
          <p:cNvPr id="96" name="Graphic 95" descr="Database">
            <a:extLst>
              <a:ext uri="{FF2B5EF4-FFF2-40B4-BE49-F238E27FC236}">
                <a16:creationId xmlns:a16="http://schemas.microsoft.com/office/drawing/2014/main" id="{03353D88-AFC2-46DC-A976-9973F2EB5B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29487" y="4084973"/>
            <a:ext cx="496721" cy="496721"/>
          </a:xfrm>
          <a:prstGeom prst="rect">
            <a:avLst/>
          </a:prstGeom>
        </p:spPr>
      </p:pic>
      <p:pic>
        <p:nvPicPr>
          <p:cNvPr id="97" name="Graphic 96" descr="Trophy">
            <a:extLst>
              <a:ext uri="{FF2B5EF4-FFF2-40B4-BE49-F238E27FC236}">
                <a16:creationId xmlns:a16="http://schemas.microsoft.com/office/drawing/2014/main" id="{3A4EF64F-273D-45A5-8ED0-2E66B307C15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29487" y="2073174"/>
            <a:ext cx="496721" cy="496721"/>
          </a:xfrm>
          <a:prstGeom prst="rect">
            <a:avLst/>
          </a:prstGeom>
        </p:spPr>
      </p:pic>
      <p:grpSp>
        <p:nvGrpSpPr>
          <p:cNvPr id="98" name="Group 97">
            <a:extLst>
              <a:ext uri="{FF2B5EF4-FFF2-40B4-BE49-F238E27FC236}">
                <a16:creationId xmlns:a16="http://schemas.microsoft.com/office/drawing/2014/main" id="{B2BC6CD2-E2F7-477C-97F2-60102D32C9F2}"/>
              </a:ext>
            </a:extLst>
          </p:cNvPr>
          <p:cNvGrpSpPr/>
          <p:nvPr/>
        </p:nvGrpSpPr>
        <p:grpSpPr>
          <a:xfrm>
            <a:off x="6691483" y="3122362"/>
            <a:ext cx="2202816" cy="1260003"/>
            <a:chOff x="8921977" y="1394910"/>
            <a:chExt cx="2937088" cy="168000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3F57802-9291-40CF-99D0-60DE6983851A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65D7B8F-2CAB-451C-95BC-037BE7BA887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84850F99-529C-446C-8529-282CE430F455}"/>
              </a:ext>
            </a:extLst>
          </p:cNvPr>
          <p:cNvGrpSpPr/>
          <p:nvPr/>
        </p:nvGrpSpPr>
        <p:grpSpPr>
          <a:xfrm>
            <a:off x="249702" y="3122364"/>
            <a:ext cx="2202816" cy="1260003"/>
            <a:chOff x="332936" y="2555951"/>
            <a:chExt cx="2937088" cy="1680003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C80B8DE-0416-4E26-9284-5733DB5EB24E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87E12D3-FD91-4727-A5CF-6E7F994BEEC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7CA756C0-AB2A-4BB8-BD0B-171F25C1D806}"/>
              </a:ext>
            </a:extLst>
          </p:cNvPr>
          <p:cNvGrpSpPr/>
          <p:nvPr/>
        </p:nvGrpSpPr>
        <p:grpSpPr>
          <a:xfrm>
            <a:off x="6697329" y="1653800"/>
            <a:ext cx="2202816" cy="1260003"/>
            <a:chOff x="8921977" y="1394910"/>
            <a:chExt cx="2937088" cy="168000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A59500A-D41C-42DD-BD06-9DD125B560FC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4212B123-1F5B-4EAF-960D-A65D696DBC66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AF64759E-D353-47BE-B8AA-45FDBD3FCCFF}"/>
              </a:ext>
            </a:extLst>
          </p:cNvPr>
          <p:cNvGrpSpPr/>
          <p:nvPr/>
        </p:nvGrpSpPr>
        <p:grpSpPr>
          <a:xfrm>
            <a:off x="255548" y="1653802"/>
            <a:ext cx="2202816" cy="1260003"/>
            <a:chOff x="332936" y="2555951"/>
            <a:chExt cx="2937088" cy="168000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23985B40-AA79-4E81-8CA8-6EF0B1A7C080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8CD4BC2A-F245-4A7F-999B-8D1FBDE43B1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16" name="Graphic 115" descr="Lightbulb">
            <a:extLst>
              <a:ext uri="{FF2B5EF4-FFF2-40B4-BE49-F238E27FC236}">
                <a16:creationId xmlns:a16="http://schemas.microsoft.com/office/drawing/2014/main" id="{966D0B0A-AE4F-459B-BE5D-95EF381F0AA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9224" y="3183176"/>
            <a:ext cx="342900" cy="342900"/>
          </a:xfrm>
          <a:prstGeom prst="rect">
            <a:avLst/>
          </a:prstGeom>
        </p:spPr>
      </p:pic>
      <p:pic>
        <p:nvPicPr>
          <p:cNvPr id="117" name="Graphic 116" descr="Stopwatch">
            <a:extLst>
              <a:ext uri="{FF2B5EF4-FFF2-40B4-BE49-F238E27FC236}">
                <a16:creationId xmlns:a16="http://schemas.microsoft.com/office/drawing/2014/main" id="{5D710B45-69B0-4A40-9D23-22849537EF8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343900" y="3185801"/>
            <a:ext cx="342900" cy="342900"/>
          </a:xfrm>
          <a:prstGeom prst="rect">
            <a:avLst/>
          </a:prstGeom>
        </p:spPr>
      </p:pic>
      <p:pic>
        <p:nvPicPr>
          <p:cNvPr id="118" name="Graphic 117" descr="Database">
            <a:extLst>
              <a:ext uri="{FF2B5EF4-FFF2-40B4-BE49-F238E27FC236}">
                <a16:creationId xmlns:a16="http://schemas.microsoft.com/office/drawing/2014/main" id="{DCD85543-F270-44F3-9F9B-ABA0D186695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343900" y="1705367"/>
            <a:ext cx="342900" cy="342900"/>
          </a:xfrm>
          <a:prstGeom prst="rect">
            <a:avLst/>
          </a:prstGeom>
        </p:spPr>
      </p:pic>
      <p:pic>
        <p:nvPicPr>
          <p:cNvPr id="119" name="Graphic 118" descr="Trophy">
            <a:extLst>
              <a:ext uri="{FF2B5EF4-FFF2-40B4-BE49-F238E27FC236}">
                <a16:creationId xmlns:a16="http://schemas.microsoft.com/office/drawing/2014/main" id="{B052FE0B-B7E7-4B49-AF84-37E5AF7D4309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57200" y="1705367"/>
            <a:ext cx="3429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12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sosceles Triangle 101">
            <a:extLst>
              <a:ext uri="{FF2B5EF4-FFF2-40B4-BE49-F238E27FC236}">
                <a16:creationId xmlns:a16="http://schemas.microsoft.com/office/drawing/2014/main" id="{FD765817-956D-4E22-B502-700CB99B3419}"/>
              </a:ext>
            </a:extLst>
          </p:cNvPr>
          <p:cNvSpPr/>
          <p:nvPr/>
        </p:nvSpPr>
        <p:spPr>
          <a:xfrm>
            <a:off x="2194229" y="1650120"/>
            <a:ext cx="4755543" cy="4100491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>
            <a:outerShdw blurRad="101600" dist="190500" dir="1800000" algn="tl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4-Level Segmented Pyramid for PowerPoint</a:t>
            </a:r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370D6EF3-8053-4CB7-98EA-66EF8D37BA7A}"/>
              </a:ext>
            </a:extLst>
          </p:cNvPr>
          <p:cNvSpPr/>
          <p:nvPr/>
        </p:nvSpPr>
        <p:spPr>
          <a:xfrm>
            <a:off x="3386036" y="4722875"/>
            <a:ext cx="1191810" cy="1027737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9606318F-BB02-4C0C-BCFB-470CF2278A1D}"/>
              </a:ext>
            </a:extLst>
          </p:cNvPr>
          <p:cNvSpPr/>
          <p:nvPr/>
        </p:nvSpPr>
        <p:spPr>
          <a:xfrm>
            <a:off x="2194229" y="4722875"/>
            <a:ext cx="1191810" cy="1027737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62BF6962-C0EF-454C-B15E-AED277D5FF8A}"/>
              </a:ext>
            </a:extLst>
          </p:cNvPr>
          <p:cNvSpPr/>
          <p:nvPr/>
        </p:nvSpPr>
        <p:spPr>
          <a:xfrm rot="10800000">
            <a:off x="2790133" y="4722875"/>
            <a:ext cx="1191810" cy="1027737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9BF0F3B9-5E17-4411-BBFF-C6C0B6ECAB71}"/>
              </a:ext>
            </a:extLst>
          </p:cNvPr>
          <p:cNvSpPr/>
          <p:nvPr/>
        </p:nvSpPr>
        <p:spPr>
          <a:xfrm>
            <a:off x="4577846" y="4722875"/>
            <a:ext cx="1191810" cy="1027737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27BB9068-06C0-4058-BD73-A753FB6F3D59}"/>
              </a:ext>
            </a:extLst>
          </p:cNvPr>
          <p:cNvSpPr/>
          <p:nvPr/>
        </p:nvSpPr>
        <p:spPr>
          <a:xfrm rot="10800000">
            <a:off x="3981941" y="4722875"/>
            <a:ext cx="1191810" cy="1027737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E162D807-4312-4623-9E5A-8F169DD598EB}"/>
              </a:ext>
            </a:extLst>
          </p:cNvPr>
          <p:cNvSpPr/>
          <p:nvPr/>
        </p:nvSpPr>
        <p:spPr>
          <a:xfrm>
            <a:off x="5769654" y="4722875"/>
            <a:ext cx="1191810" cy="1027737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9D4E774D-9FA9-4A1E-BA22-6204E21A8C11}"/>
              </a:ext>
            </a:extLst>
          </p:cNvPr>
          <p:cNvSpPr/>
          <p:nvPr/>
        </p:nvSpPr>
        <p:spPr>
          <a:xfrm rot="10800000">
            <a:off x="5173751" y="4722875"/>
            <a:ext cx="1191810" cy="1027737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4DAB2323-44E3-49E1-BCD6-D39645712A43}"/>
              </a:ext>
            </a:extLst>
          </p:cNvPr>
          <p:cNvSpPr/>
          <p:nvPr/>
        </p:nvSpPr>
        <p:spPr>
          <a:xfrm>
            <a:off x="3981941" y="3699321"/>
            <a:ext cx="1191810" cy="1027737"/>
          </a:xfrm>
          <a:prstGeom prst="triangl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56988322-C782-4EDC-A86D-FB4D38300D0C}"/>
              </a:ext>
            </a:extLst>
          </p:cNvPr>
          <p:cNvSpPr/>
          <p:nvPr/>
        </p:nvSpPr>
        <p:spPr>
          <a:xfrm>
            <a:off x="2790133" y="3699321"/>
            <a:ext cx="1191810" cy="1027737"/>
          </a:xfrm>
          <a:prstGeom prst="triangl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5ACBA7A7-DAA5-41BA-8E3F-7AD9AD89BDA8}"/>
              </a:ext>
            </a:extLst>
          </p:cNvPr>
          <p:cNvSpPr/>
          <p:nvPr/>
        </p:nvSpPr>
        <p:spPr>
          <a:xfrm rot="10800000">
            <a:off x="3386036" y="3699320"/>
            <a:ext cx="1191810" cy="1027737"/>
          </a:xfrm>
          <a:prstGeom prst="triangl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E6B44453-0C8A-40D4-8CE1-27A563D905D5}"/>
              </a:ext>
            </a:extLst>
          </p:cNvPr>
          <p:cNvSpPr/>
          <p:nvPr/>
        </p:nvSpPr>
        <p:spPr>
          <a:xfrm>
            <a:off x="5173751" y="3699321"/>
            <a:ext cx="1191810" cy="1027737"/>
          </a:xfrm>
          <a:prstGeom prst="triangl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7C6DFD08-EBC6-414A-B58E-A62E5E3B72D1}"/>
              </a:ext>
            </a:extLst>
          </p:cNvPr>
          <p:cNvSpPr/>
          <p:nvPr/>
        </p:nvSpPr>
        <p:spPr>
          <a:xfrm rot="10800000">
            <a:off x="4577846" y="3699321"/>
            <a:ext cx="1191810" cy="1027737"/>
          </a:xfrm>
          <a:prstGeom prst="triangl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32924F9D-4408-4D8D-92EB-CFAD51E81F79}"/>
              </a:ext>
            </a:extLst>
          </p:cNvPr>
          <p:cNvSpPr/>
          <p:nvPr/>
        </p:nvSpPr>
        <p:spPr>
          <a:xfrm>
            <a:off x="4577846" y="2673677"/>
            <a:ext cx="1191810" cy="1027737"/>
          </a:xfrm>
          <a:prstGeom prst="triangl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E3D600E9-A588-4860-B077-B2654554F398}"/>
              </a:ext>
            </a:extLst>
          </p:cNvPr>
          <p:cNvSpPr/>
          <p:nvPr/>
        </p:nvSpPr>
        <p:spPr>
          <a:xfrm>
            <a:off x="3386036" y="2673677"/>
            <a:ext cx="1191810" cy="1027737"/>
          </a:xfrm>
          <a:prstGeom prst="triangl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C146E92E-D0E8-4714-BFCF-552160298B7C}"/>
              </a:ext>
            </a:extLst>
          </p:cNvPr>
          <p:cNvSpPr/>
          <p:nvPr/>
        </p:nvSpPr>
        <p:spPr>
          <a:xfrm rot="10800000">
            <a:off x="3981940" y="2673677"/>
            <a:ext cx="1191810" cy="1027737"/>
          </a:xfrm>
          <a:prstGeom prst="triangl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1CE82FAF-B6B8-4717-9567-7D003694F1C9}"/>
              </a:ext>
            </a:extLst>
          </p:cNvPr>
          <p:cNvSpPr/>
          <p:nvPr/>
        </p:nvSpPr>
        <p:spPr>
          <a:xfrm>
            <a:off x="3981941" y="1650121"/>
            <a:ext cx="1191810" cy="1027737"/>
          </a:xfrm>
          <a:prstGeom prst="triangl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94253575-26C5-4724-9E51-50829F305338}"/>
              </a:ext>
            </a:extLst>
          </p:cNvPr>
          <p:cNvSpPr/>
          <p:nvPr/>
        </p:nvSpPr>
        <p:spPr>
          <a:xfrm>
            <a:off x="1986670" y="5543053"/>
            <a:ext cx="415118" cy="4151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589D4B6E-CCB8-4108-8E60-923D520C8CBB}"/>
              </a:ext>
            </a:extLst>
          </p:cNvPr>
          <p:cNvSpPr/>
          <p:nvPr/>
        </p:nvSpPr>
        <p:spPr>
          <a:xfrm>
            <a:off x="3774382" y="2467685"/>
            <a:ext cx="415118" cy="4151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11EB0835-870D-43A3-B412-0D1EA976DCA5}"/>
              </a:ext>
            </a:extLst>
          </p:cNvPr>
          <p:cNvSpPr/>
          <p:nvPr/>
        </p:nvSpPr>
        <p:spPr>
          <a:xfrm>
            <a:off x="3178478" y="3492808"/>
            <a:ext cx="415118" cy="4151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E388E433-B493-421C-AA60-048D29FADDDA}"/>
              </a:ext>
            </a:extLst>
          </p:cNvPr>
          <p:cNvSpPr/>
          <p:nvPr/>
        </p:nvSpPr>
        <p:spPr>
          <a:xfrm>
            <a:off x="4966191" y="4517931"/>
            <a:ext cx="415118" cy="415118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6A6D72ED-FB0B-48B1-8852-89E18CB87730}"/>
              </a:ext>
            </a:extLst>
          </p:cNvPr>
          <p:cNvSpPr/>
          <p:nvPr/>
        </p:nvSpPr>
        <p:spPr>
          <a:xfrm>
            <a:off x="2582574" y="4517931"/>
            <a:ext cx="415118" cy="4151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8C14E855-9AA4-4DD4-88BE-8A8EB8D13387}"/>
              </a:ext>
            </a:extLst>
          </p:cNvPr>
          <p:cNvSpPr/>
          <p:nvPr/>
        </p:nvSpPr>
        <p:spPr>
          <a:xfrm>
            <a:off x="4370287" y="1442561"/>
            <a:ext cx="415118" cy="4151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pic>
        <p:nvPicPr>
          <p:cNvPr id="94" name="Graphic 93" descr="Lightbulb">
            <a:extLst>
              <a:ext uri="{FF2B5EF4-FFF2-40B4-BE49-F238E27FC236}">
                <a16:creationId xmlns:a16="http://schemas.microsoft.com/office/drawing/2014/main" id="{68D265E7-3EAD-4846-ADF4-00F114BA7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29487" y="2812122"/>
            <a:ext cx="496721" cy="496721"/>
          </a:xfrm>
          <a:prstGeom prst="rect">
            <a:avLst/>
          </a:prstGeom>
        </p:spPr>
      </p:pic>
      <p:pic>
        <p:nvPicPr>
          <p:cNvPr id="95" name="Graphic 94" descr="Stopwatch">
            <a:extLst>
              <a:ext uri="{FF2B5EF4-FFF2-40B4-BE49-F238E27FC236}">
                <a16:creationId xmlns:a16="http://schemas.microsoft.com/office/drawing/2014/main" id="{1D6D1DD7-A42D-4038-B42C-14F808AB0B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29487" y="4886695"/>
            <a:ext cx="496721" cy="496721"/>
          </a:xfrm>
          <a:prstGeom prst="rect">
            <a:avLst/>
          </a:prstGeom>
        </p:spPr>
      </p:pic>
      <p:pic>
        <p:nvPicPr>
          <p:cNvPr id="96" name="Graphic 95" descr="Database">
            <a:extLst>
              <a:ext uri="{FF2B5EF4-FFF2-40B4-BE49-F238E27FC236}">
                <a16:creationId xmlns:a16="http://schemas.microsoft.com/office/drawing/2014/main" id="{03353D88-AFC2-46DC-A976-9973F2EB5B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29487" y="4084973"/>
            <a:ext cx="496721" cy="496721"/>
          </a:xfrm>
          <a:prstGeom prst="rect">
            <a:avLst/>
          </a:prstGeom>
        </p:spPr>
      </p:pic>
      <p:pic>
        <p:nvPicPr>
          <p:cNvPr id="97" name="Graphic 96" descr="Trophy">
            <a:extLst>
              <a:ext uri="{FF2B5EF4-FFF2-40B4-BE49-F238E27FC236}">
                <a16:creationId xmlns:a16="http://schemas.microsoft.com/office/drawing/2014/main" id="{3A4EF64F-273D-45A5-8ED0-2E66B307C15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29487" y="2073174"/>
            <a:ext cx="496721" cy="496721"/>
          </a:xfrm>
          <a:prstGeom prst="rect">
            <a:avLst/>
          </a:prstGeom>
        </p:spPr>
      </p:pic>
      <p:grpSp>
        <p:nvGrpSpPr>
          <p:cNvPr id="98" name="Group 97">
            <a:extLst>
              <a:ext uri="{FF2B5EF4-FFF2-40B4-BE49-F238E27FC236}">
                <a16:creationId xmlns:a16="http://schemas.microsoft.com/office/drawing/2014/main" id="{B2BC6CD2-E2F7-477C-97F2-60102D32C9F2}"/>
              </a:ext>
            </a:extLst>
          </p:cNvPr>
          <p:cNvGrpSpPr/>
          <p:nvPr/>
        </p:nvGrpSpPr>
        <p:grpSpPr>
          <a:xfrm>
            <a:off x="6691483" y="3122362"/>
            <a:ext cx="2202816" cy="1260003"/>
            <a:chOff x="8921977" y="1394910"/>
            <a:chExt cx="2937088" cy="168000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3F57802-9291-40CF-99D0-60DE6983851A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65D7B8F-2CAB-451C-95BC-037BE7BA887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84850F99-529C-446C-8529-282CE430F455}"/>
              </a:ext>
            </a:extLst>
          </p:cNvPr>
          <p:cNvGrpSpPr/>
          <p:nvPr/>
        </p:nvGrpSpPr>
        <p:grpSpPr>
          <a:xfrm>
            <a:off x="249702" y="3122364"/>
            <a:ext cx="2202816" cy="1260003"/>
            <a:chOff x="332936" y="2555951"/>
            <a:chExt cx="2937088" cy="1680003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C80B8DE-0416-4E26-9284-5733DB5EB24E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87E12D3-FD91-4727-A5CF-6E7F994BEEC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7CA756C0-AB2A-4BB8-BD0B-171F25C1D806}"/>
              </a:ext>
            </a:extLst>
          </p:cNvPr>
          <p:cNvGrpSpPr/>
          <p:nvPr/>
        </p:nvGrpSpPr>
        <p:grpSpPr>
          <a:xfrm>
            <a:off x="6697329" y="1653800"/>
            <a:ext cx="2202816" cy="1260003"/>
            <a:chOff x="8921977" y="1394910"/>
            <a:chExt cx="2937088" cy="168000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A59500A-D41C-42DD-BD06-9DD125B560FC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4212B123-1F5B-4EAF-960D-A65D696DBC66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AF64759E-D353-47BE-B8AA-45FDBD3FCCFF}"/>
              </a:ext>
            </a:extLst>
          </p:cNvPr>
          <p:cNvGrpSpPr/>
          <p:nvPr/>
        </p:nvGrpSpPr>
        <p:grpSpPr>
          <a:xfrm>
            <a:off x="255548" y="1653802"/>
            <a:ext cx="2202816" cy="1260003"/>
            <a:chOff x="332936" y="2555951"/>
            <a:chExt cx="2937088" cy="168000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23985B40-AA79-4E81-8CA8-6EF0B1A7C080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8CD4BC2A-F245-4A7F-999B-8D1FBDE43B1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16" name="Graphic 115" descr="Lightbulb">
            <a:extLst>
              <a:ext uri="{FF2B5EF4-FFF2-40B4-BE49-F238E27FC236}">
                <a16:creationId xmlns:a16="http://schemas.microsoft.com/office/drawing/2014/main" id="{966D0B0A-AE4F-459B-BE5D-95EF381F0AA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9224" y="3183176"/>
            <a:ext cx="342900" cy="342900"/>
          </a:xfrm>
          <a:prstGeom prst="rect">
            <a:avLst/>
          </a:prstGeom>
        </p:spPr>
      </p:pic>
      <p:pic>
        <p:nvPicPr>
          <p:cNvPr id="117" name="Graphic 116" descr="Stopwatch">
            <a:extLst>
              <a:ext uri="{FF2B5EF4-FFF2-40B4-BE49-F238E27FC236}">
                <a16:creationId xmlns:a16="http://schemas.microsoft.com/office/drawing/2014/main" id="{5D710B45-69B0-4A40-9D23-22849537EF8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343900" y="3185801"/>
            <a:ext cx="342900" cy="342900"/>
          </a:xfrm>
          <a:prstGeom prst="rect">
            <a:avLst/>
          </a:prstGeom>
        </p:spPr>
      </p:pic>
      <p:pic>
        <p:nvPicPr>
          <p:cNvPr id="118" name="Graphic 117" descr="Database">
            <a:extLst>
              <a:ext uri="{FF2B5EF4-FFF2-40B4-BE49-F238E27FC236}">
                <a16:creationId xmlns:a16="http://schemas.microsoft.com/office/drawing/2014/main" id="{DCD85543-F270-44F3-9F9B-ABA0D186695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343900" y="1705367"/>
            <a:ext cx="342900" cy="342900"/>
          </a:xfrm>
          <a:prstGeom prst="rect">
            <a:avLst/>
          </a:prstGeom>
        </p:spPr>
      </p:pic>
      <p:pic>
        <p:nvPicPr>
          <p:cNvPr id="119" name="Graphic 118" descr="Trophy">
            <a:extLst>
              <a:ext uri="{FF2B5EF4-FFF2-40B4-BE49-F238E27FC236}">
                <a16:creationId xmlns:a16="http://schemas.microsoft.com/office/drawing/2014/main" id="{B052FE0B-B7E7-4B49-AF84-37E5AF7D4309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57200" y="1705367"/>
            <a:ext cx="342900" cy="342900"/>
          </a:xfrm>
          <a:prstGeom prst="rect">
            <a:avLst/>
          </a:prstGeom>
        </p:spPr>
      </p:pic>
      <p:sp>
        <p:nvSpPr>
          <p:cNvPr id="64" name="Oval 63">
            <a:extLst>
              <a:ext uri="{FF2B5EF4-FFF2-40B4-BE49-F238E27FC236}">
                <a16:creationId xmlns:a16="http://schemas.microsoft.com/office/drawing/2014/main" id="{F2F66FB0-B5FC-4E8E-B711-3354210C49D0}"/>
              </a:ext>
            </a:extLst>
          </p:cNvPr>
          <p:cNvSpPr/>
          <p:nvPr/>
        </p:nvSpPr>
        <p:spPr>
          <a:xfrm>
            <a:off x="6753906" y="5543053"/>
            <a:ext cx="415118" cy="415118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AE7F1B18-339C-456B-B965-B3AD359A873B}"/>
              </a:ext>
            </a:extLst>
          </p:cNvPr>
          <p:cNvSpPr/>
          <p:nvPr/>
        </p:nvSpPr>
        <p:spPr>
          <a:xfrm>
            <a:off x="5562096" y="5543053"/>
            <a:ext cx="415118" cy="415118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6C0DBC97-AF91-4CC3-AE40-D3807A5163AA}"/>
              </a:ext>
            </a:extLst>
          </p:cNvPr>
          <p:cNvSpPr/>
          <p:nvPr/>
        </p:nvSpPr>
        <p:spPr>
          <a:xfrm>
            <a:off x="4370288" y="5543053"/>
            <a:ext cx="415118" cy="415118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D0A644C7-22B3-4E97-A1F0-294473DA27B9}"/>
              </a:ext>
            </a:extLst>
          </p:cNvPr>
          <p:cNvSpPr/>
          <p:nvPr/>
        </p:nvSpPr>
        <p:spPr>
          <a:xfrm>
            <a:off x="3178478" y="5543053"/>
            <a:ext cx="415118" cy="415118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3E5FF2BF-0C84-430D-9D47-069D68935DB9}"/>
              </a:ext>
            </a:extLst>
          </p:cNvPr>
          <p:cNvSpPr/>
          <p:nvPr/>
        </p:nvSpPr>
        <p:spPr>
          <a:xfrm>
            <a:off x="4966191" y="2467685"/>
            <a:ext cx="415118" cy="415118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D520FABC-D4B7-424B-8C2A-4B14753805B6}"/>
              </a:ext>
            </a:extLst>
          </p:cNvPr>
          <p:cNvSpPr/>
          <p:nvPr/>
        </p:nvSpPr>
        <p:spPr>
          <a:xfrm>
            <a:off x="5562096" y="3492808"/>
            <a:ext cx="415118" cy="415118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BEACFC2D-20EC-4A25-9D34-2F12635806FF}"/>
              </a:ext>
            </a:extLst>
          </p:cNvPr>
          <p:cNvSpPr/>
          <p:nvPr/>
        </p:nvSpPr>
        <p:spPr>
          <a:xfrm>
            <a:off x="4370288" y="3492808"/>
            <a:ext cx="415118" cy="415118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9C5FDD7-1ED5-4454-9268-661C94C46741}"/>
              </a:ext>
            </a:extLst>
          </p:cNvPr>
          <p:cNvSpPr/>
          <p:nvPr/>
        </p:nvSpPr>
        <p:spPr>
          <a:xfrm>
            <a:off x="6158000" y="4517931"/>
            <a:ext cx="415118" cy="415118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3DD91E0-8142-41D9-A72B-28AE1ED7331F}"/>
              </a:ext>
            </a:extLst>
          </p:cNvPr>
          <p:cNvSpPr/>
          <p:nvPr/>
        </p:nvSpPr>
        <p:spPr>
          <a:xfrm>
            <a:off x="4966191" y="4517931"/>
            <a:ext cx="415118" cy="415118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02EC4644-45FF-4FCF-9F64-6F774B9279A3}"/>
              </a:ext>
            </a:extLst>
          </p:cNvPr>
          <p:cNvSpPr/>
          <p:nvPr/>
        </p:nvSpPr>
        <p:spPr>
          <a:xfrm>
            <a:off x="3774382" y="4517931"/>
            <a:ext cx="415118" cy="415118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50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10119</TotalTime>
  <Words>368</Words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4-Level Segmented Pyramid for PowerPoint</vt:lpstr>
      <vt:lpstr>4-Level Segmented Pyramid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4-Level Segmented Pyramid for PowerPoint</dc:title>
  <dc:creator>PresentationGO.com</dc:creator>
  <dc:description>© Copyright PresentationGO.com</dc:description>
  <dcterms:created xsi:type="dcterms:W3CDTF">2014-11-26T05:14:11Z</dcterms:created>
  <dcterms:modified xsi:type="dcterms:W3CDTF">2019-04-04T04:32:38Z</dcterms:modified>
  <cp:category>Charts &amp; Diagrams</cp:category>
</cp:coreProperties>
</file>