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93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22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8D28C80A-9B79-4534-AF0B-041CCE623EF2}"/>
              </a:ext>
            </a:extLst>
          </p:cNvPr>
          <p:cNvSpPr/>
          <p:nvPr/>
        </p:nvSpPr>
        <p:spPr>
          <a:xfrm>
            <a:off x="3500233" y="1273618"/>
            <a:ext cx="5200406" cy="4456172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101600" dist="190500" dir="1800000" algn="tl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4-Level Segmented Pyramid for PowerPoint</a:t>
            </a: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70D6EF3-8053-4CB7-98EA-66EF8D37BA7A}"/>
              </a:ext>
            </a:extLst>
          </p:cNvPr>
          <p:cNvSpPr/>
          <p:nvPr/>
        </p:nvSpPr>
        <p:spPr>
          <a:xfrm>
            <a:off x="4783374" y="4610547"/>
            <a:ext cx="1312626" cy="1131921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9606318F-BB02-4C0C-BCFB-470CF2278A1D}"/>
              </a:ext>
            </a:extLst>
          </p:cNvPr>
          <p:cNvSpPr/>
          <p:nvPr/>
        </p:nvSpPr>
        <p:spPr>
          <a:xfrm>
            <a:off x="3470749" y="4610547"/>
            <a:ext cx="1312626" cy="1131921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2BF6962-C0EF-454C-B15E-AED277D5FF8A}"/>
              </a:ext>
            </a:extLst>
          </p:cNvPr>
          <p:cNvSpPr/>
          <p:nvPr/>
        </p:nvSpPr>
        <p:spPr>
          <a:xfrm rot="10800000">
            <a:off x="4127062" y="4610547"/>
            <a:ext cx="1312626" cy="1131921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9BF0F3B9-5E17-4411-BBFF-C6C0B6ECAB71}"/>
              </a:ext>
            </a:extLst>
          </p:cNvPr>
          <p:cNvSpPr/>
          <p:nvPr/>
        </p:nvSpPr>
        <p:spPr>
          <a:xfrm>
            <a:off x="6096000" y="4610547"/>
            <a:ext cx="1312626" cy="1131921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27BB9068-06C0-4058-BD73-A753FB6F3D59}"/>
              </a:ext>
            </a:extLst>
          </p:cNvPr>
          <p:cNvSpPr/>
          <p:nvPr/>
        </p:nvSpPr>
        <p:spPr>
          <a:xfrm rot="10800000">
            <a:off x="5439687" y="4610547"/>
            <a:ext cx="1312626" cy="1131921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E162D807-4312-4623-9E5A-8F169DD598EB}"/>
              </a:ext>
            </a:extLst>
          </p:cNvPr>
          <p:cNvSpPr/>
          <p:nvPr/>
        </p:nvSpPr>
        <p:spPr>
          <a:xfrm>
            <a:off x="7408626" y="4610547"/>
            <a:ext cx="1312626" cy="1131921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9D4E774D-9FA9-4A1E-BA22-6204E21A8C11}"/>
              </a:ext>
            </a:extLst>
          </p:cNvPr>
          <p:cNvSpPr/>
          <p:nvPr/>
        </p:nvSpPr>
        <p:spPr>
          <a:xfrm rot="10800000">
            <a:off x="6752313" y="4610547"/>
            <a:ext cx="1312626" cy="1131921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4DAB2323-44E3-49E1-BCD6-D39645712A43}"/>
              </a:ext>
            </a:extLst>
          </p:cNvPr>
          <p:cNvSpPr/>
          <p:nvPr/>
        </p:nvSpPr>
        <p:spPr>
          <a:xfrm>
            <a:off x="5439687" y="3483233"/>
            <a:ext cx="1312626" cy="1131921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56988322-C782-4EDC-A86D-FB4D38300D0C}"/>
              </a:ext>
            </a:extLst>
          </p:cNvPr>
          <p:cNvSpPr/>
          <p:nvPr/>
        </p:nvSpPr>
        <p:spPr>
          <a:xfrm>
            <a:off x="4127062" y="3483233"/>
            <a:ext cx="1312626" cy="1131921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5ACBA7A7-DAA5-41BA-8E3F-7AD9AD89BDA8}"/>
              </a:ext>
            </a:extLst>
          </p:cNvPr>
          <p:cNvSpPr/>
          <p:nvPr/>
        </p:nvSpPr>
        <p:spPr>
          <a:xfrm rot="10800000">
            <a:off x="4783374" y="3483232"/>
            <a:ext cx="1312626" cy="1131921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E6B44453-0C8A-40D4-8CE1-27A563D905D5}"/>
              </a:ext>
            </a:extLst>
          </p:cNvPr>
          <p:cNvSpPr/>
          <p:nvPr/>
        </p:nvSpPr>
        <p:spPr>
          <a:xfrm>
            <a:off x="6752313" y="3483233"/>
            <a:ext cx="1312626" cy="1131921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7C6DFD08-EBC6-414A-B58E-A62E5E3B72D1}"/>
              </a:ext>
            </a:extLst>
          </p:cNvPr>
          <p:cNvSpPr/>
          <p:nvPr/>
        </p:nvSpPr>
        <p:spPr>
          <a:xfrm rot="10800000">
            <a:off x="6096000" y="3483233"/>
            <a:ext cx="1312626" cy="1131921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32924F9D-4408-4D8D-92EB-CFAD51E81F79}"/>
              </a:ext>
            </a:extLst>
          </p:cNvPr>
          <p:cNvSpPr/>
          <p:nvPr/>
        </p:nvSpPr>
        <p:spPr>
          <a:xfrm>
            <a:off x="6096000" y="2353615"/>
            <a:ext cx="1312626" cy="1131921"/>
          </a:xfrm>
          <a:prstGeom prst="triangl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E3D600E9-A588-4860-B077-B2654554F398}"/>
              </a:ext>
            </a:extLst>
          </p:cNvPr>
          <p:cNvSpPr/>
          <p:nvPr/>
        </p:nvSpPr>
        <p:spPr>
          <a:xfrm>
            <a:off x="4783374" y="2353615"/>
            <a:ext cx="1312626" cy="1131921"/>
          </a:xfrm>
          <a:prstGeom prst="triangl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C146E92E-D0E8-4714-BFCF-552160298B7C}"/>
              </a:ext>
            </a:extLst>
          </p:cNvPr>
          <p:cNvSpPr/>
          <p:nvPr/>
        </p:nvSpPr>
        <p:spPr>
          <a:xfrm rot="10800000">
            <a:off x="5439686" y="2353615"/>
            <a:ext cx="1312626" cy="1131921"/>
          </a:xfrm>
          <a:prstGeom prst="triangl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1CE82FAF-B6B8-4717-9567-7D003694F1C9}"/>
              </a:ext>
            </a:extLst>
          </p:cNvPr>
          <p:cNvSpPr/>
          <p:nvPr/>
        </p:nvSpPr>
        <p:spPr>
          <a:xfrm>
            <a:off x="5439687" y="1226300"/>
            <a:ext cx="1312626" cy="1131921"/>
          </a:xfrm>
          <a:prstGeom prst="triangl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4253575-26C5-4724-9E51-50829F305338}"/>
              </a:ext>
            </a:extLst>
          </p:cNvPr>
          <p:cNvSpPr/>
          <p:nvPr/>
        </p:nvSpPr>
        <p:spPr>
          <a:xfrm>
            <a:off x="3242149" y="5513869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84437D25-CF67-432E-BE1B-079BF259F73A}"/>
              </a:ext>
            </a:extLst>
          </p:cNvPr>
          <p:cNvSpPr/>
          <p:nvPr/>
        </p:nvSpPr>
        <p:spPr>
          <a:xfrm>
            <a:off x="8492653" y="5513869"/>
            <a:ext cx="457200" cy="45720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F6E1FD4-BEBD-4AEB-8B99-A075A33F7AD4}"/>
              </a:ext>
            </a:extLst>
          </p:cNvPr>
          <p:cNvSpPr/>
          <p:nvPr/>
        </p:nvSpPr>
        <p:spPr>
          <a:xfrm>
            <a:off x="7180027" y="5513869"/>
            <a:ext cx="457200" cy="45720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5C56586-1820-4560-A380-5E8E410D58B1}"/>
              </a:ext>
            </a:extLst>
          </p:cNvPr>
          <p:cNvSpPr/>
          <p:nvPr/>
        </p:nvSpPr>
        <p:spPr>
          <a:xfrm>
            <a:off x="5867401" y="5513869"/>
            <a:ext cx="457200" cy="45720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8593FCB7-09F7-446E-8FA7-1A501617372E}"/>
              </a:ext>
            </a:extLst>
          </p:cNvPr>
          <p:cNvSpPr/>
          <p:nvPr/>
        </p:nvSpPr>
        <p:spPr>
          <a:xfrm>
            <a:off x="4554775" y="5513869"/>
            <a:ext cx="457200" cy="45720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589D4B6E-CCB8-4108-8E60-923D520C8CBB}"/>
              </a:ext>
            </a:extLst>
          </p:cNvPr>
          <p:cNvSpPr/>
          <p:nvPr/>
        </p:nvSpPr>
        <p:spPr>
          <a:xfrm>
            <a:off x="5211087" y="2126742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14CB0A31-07DC-4A4F-9967-C2C646EF9581}"/>
              </a:ext>
            </a:extLst>
          </p:cNvPr>
          <p:cNvSpPr/>
          <p:nvPr/>
        </p:nvSpPr>
        <p:spPr>
          <a:xfrm>
            <a:off x="6523713" y="2126742"/>
            <a:ext cx="457200" cy="4572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4F1051F-C811-4B83-8D62-31698CD5F432}"/>
              </a:ext>
            </a:extLst>
          </p:cNvPr>
          <p:cNvSpPr/>
          <p:nvPr/>
        </p:nvSpPr>
        <p:spPr>
          <a:xfrm>
            <a:off x="7180027" y="3255785"/>
            <a:ext cx="457200" cy="457200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9E0FDF9-C9DF-4AEB-89D2-389973B86403}"/>
              </a:ext>
            </a:extLst>
          </p:cNvPr>
          <p:cNvSpPr/>
          <p:nvPr/>
        </p:nvSpPr>
        <p:spPr>
          <a:xfrm>
            <a:off x="5867401" y="3255785"/>
            <a:ext cx="457200" cy="457200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11EB0835-870D-43A3-B412-0D1EA976DCA5}"/>
              </a:ext>
            </a:extLst>
          </p:cNvPr>
          <p:cNvSpPr/>
          <p:nvPr/>
        </p:nvSpPr>
        <p:spPr>
          <a:xfrm>
            <a:off x="4554775" y="3255785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E8D8ECF-9981-4E08-A5FD-67FFC32CA9D8}"/>
              </a:ext>
            </a:extLst>
          </p:cNvPr>
          <p:cNvSpPr/>
          <p:nvPr/>
        </p:nvSpPr>
        <p:spPr>
          <a:xfrm>
            <a:off x="7836339" y="4384828"/>
            <a:ext cx="457200" cy="4572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E388E433-B493-421C-AA60-048D29FADDDA}"/>
              </a:ext>
            </a:extLst>
          </p:cNvPr>
          <p:cNvSpPr/>
          <p:nvPr/>
        </p:nvSpPr>
        <p:spPr>
          <a:xfrm>
            <a:off x="6523713" y="4384828"/>
            <a:ext cx="457200" cy="4572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14C47BD5-B12F-4220-BE74-2879073F4C55}"/>
              </a:ext>
            </a:extLst>
          </p:cNvPr>
          <p:cNvSpPr/>
          <p:nvPr/>
        </p:nvSpPr>
        <p:spPr>
          <a:xfrm>
            <a:off x="5211087" y="4384828"/>
            <a:ext cx="457200" cy="4572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6A6D72ED-FB0B-48B1-8852-89E18CB87730}"/>
              </a:ext>
            </a:extLst>
          </p:cNvPr>
          <p:cNvSpPr/>
          <p:nvPr/>
        </p:nvSpPr>
        <p:spPr>
          <a:xfrm>
            <a:off x="3898461" y="4384828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8C14E855-9AA4-4DD4-88BE-8A8EB8D13387}"/>
              </a:ext>
            </a:extLst>
          </p:cNvPr>
          <p:cNvSpPr/>
          <p:nvPr/>
        </p:nvSpPr>
        <p:spPr>
          <a:xfrm>
            <a:off x="5867400" y="997699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68D265E7-3EAD-4846-ADF4-00F114BA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22463" y="2506095"/>
            <a:ext cx="547075" cy="547075"/>
          </a:xfrm>
          <a:prstGeom prst="rect">
            <a:avLst/>
          </a:prstGeom>
        </p:spPr>
      </p:pic>
      <p:pic>
        <p:nvPicPr>
          <p:cNvPr id="95" name="Graphic 94" descr="Stopwatch">
            <a:extLst>
              <a:ext uri="{FF2B5EF4-FFF2-40B4-BE49-F238E27FC236}">
                <a16:creationId xmlns:a16="http://schemas.microsoft.com/office/drawing/2014/main" id="{1D6D1DD7-A42D-4038-B42C-14F808AB0B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22463" y="4790974"/>
            <a:ext cx="547075" cy="547075"/>
          </a:xfrm>
          <a:prstGeom prst="rect">
            <a:avLst/>
          </a:prstGeom>
        </p:spPr>
      </p:pic>
      <p:pic>
        <p:nvPicPr>
          <p:cNvPr id="96" name="Graphic 95" descr="Database">
            <a:extLst>
              <a:ext uri="{FF2B5EF4-FFF2-40B4-BE49-F238E27FC236}">
                <a16:creationId xmlns:a16="http://schemas.microsoft.com/office/drawing/2014/main" id="{03353D88-AFC2-46DC-A976-9973F2EB5B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22463" y="3907979"/>
            <a:ext cx="547075" cy="547075"/>
          </a:xfrm>
          <a:prstGeom prst="rect">
            <a:avLst/>
          </a:prstGeom>
        </p:spPr>
      </p:pic>
      <p:pic>
        <p:nvPicPr>
          <p:cNvPr id="97" name="Graphic 96" descr="Trophy">
            <a:extLst>
              <a:ext uri="{FF2B5EF4-FFF2-40B4-BE49-F238E27FC236}">
                <a16:creationId xmlns:a16="http://schemas.microsoft.com/office/drawing/2014/main" id="{3A4EF64F-273D-45A5-8ED0-2E66B307C1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22463" y="1692238"/>
            <a:ext cx="547075" cy="547075"/>
          </a:xfrm>
          <a:prstGeom prst="rect">
            <a:avLst/>
          </a:prstGeom>
        </p:spPr>
      </p:pic>
      <p:grpSp>
        <p:nvGrpSpPr>
          <p:cNvPr id="98" name="Group 97">
            <a:extLst>
              <a:ext uri="{FF2B5EF4-FFF2-40B4-BE49-F238E27FC236}">
                <a16:creationId xmlns:a16="http://schemas.microsoft.com/office/drawing/2014/main" id="{B2BC6CD2-E2F7-477C-97F2-60102D32C9F2}"/>
              </a:ext>
            </a:extLst>
          </p:cNvPr>
          <p:cNvGrpSpPr/>
          <p:nvPr/>
        </p:nvGrpSpPr>
        <p:grpSpPr>
          <a:xfrm>
            <a:off x="8921977" y="2993426"/>
            <a:ext cx="2937088" cy="1290153"/>
            <a:chOff x="8921977" y="1466725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3F57802-9291-40CF-99D0-60DE6983851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65D7B8F-2CAB-451C-95BC-037BE7BA887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84850F99-529C-446C-8529-282CE430F455}"/>
              </a:ext>
            </a:extLst>
          </p:cNvPr>
          <p:cNvGrpSpPr/>
          <p:nvPr/>
        </p:nvGrpSpPr>
        <p:grpSpPr>
          <a:xfrm>
            <a:off x="332936" y="2993426"/>
            <a:ext cx="2937088" cy="1290153"/>
            <a:chOff x="332936" y="2627766"/>
            <a:chExt cx="2937088" cy="129015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C80B8DE-0416-4E26-9284-5733DB5EB24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87E12D3-FD91-4727-A5CF-6E7F994BEEC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CA756C0-AB2A-4BB8-BD0B-171F25C1D806}"/>
              </a:ext>
            </a:extLst>
          </p:cNvPr>
          <p:cNvGrpSpPr/>
          <p:nvPr/>
        </p:nvGrpSpPr>
        <p:grpSpPr>
          <a:xfrm>
            <a:off x="8929772" y="1288332"/>
            <a:ext cx="2937088" cy="1290153"/>
            <a:chOff x="8921977" y="1466725"/>
            <a:chExt cx="2937088" cy="129015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A59500A-D41C-42DD-BD06-9DD125B560F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4212B123-1F5B-4EAF-960D-A65D696DBC6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F64759E-D353-47BE-B8AA-45FDBD3FCCFF}"/>
              </a:ext>
            </a:extLst>
          </p:cNvPr>
          <p:cNvGrpSpPr/>
          <p:nvPr/>
        </p:nvGrpSpPr>
        <p:grpSpPr>
          <a:xfrm>
            <a:off x="340731" y="1288332"/>
            <a:ext cx="2937088" cy="1290153"/>
            <a:chOff x="332936" y="2627766"/>
            <a:chExt cx="2937088" cy="129015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3985B40-AA79-4E81-8CA8-6EF0B1A7C08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CD4BC2A-F245-4A7F-999B-8D1FBDE43B1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6" name="Graphic 115" descr="Lightbulb">
            <a:extLst>
              <a:ext uri="{FF2B5EF4-FFF2-40B4-BE49-F238E27FC236}">
                <a16:creationId xmlns:a16="http://schemas.microsoft.com/office/drawing/2014/main" id="{966D0B0A-AE4F-459B-BE5D-95EF381F0AA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2299" y="3002694"/>
            <a:ext cx="457200" cy="457200"/>
          </a:xfrm>
          <a:prstGeom prst="rect">
            <a:avLst/>
          </a:prstGeom>
        </p:spPr>
      </p:pic>
      <p:pic>
        <p:nvPicPr>
          <p:cNvPr id="117" name="Graphic 116" descr="Stopwatch">
            <a:extLst>
              <a:ext uri="{FF2B5EF4-FFF2-40B4-BE49-F238E27FC236}">
                <a16:creationId xmlns:a16="http://schemas.microsoft.com/office/drawing/2014/main" id="{5D710B45-69B0-4A40-9D23-22849537EF8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125200" y="3006195"/>
            <a:ext cx="457200" cy="457200"/>
          </a:xfrm>
          <a:prstGeom prst="rect">
            <a:avLst/>
          </a:prstGeom>
        </p:spPr>
      </p:pic>
      <p:pic>
        <p:nvPicPr>
          <p:cNvPr id="118" name="Graphic 117" descr="Database">
            <a:extLst>
              <a:ext uri="{FF2B5EF4-FFF2-40B4-BE49-F238E27FC236}">
                <a16:creationId xmlns:a16="http://schemas.microsoft.com/office/drawing/2014/main" id="{DCD85543-F270-44F3-9F9B-ABA0D186695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125200" y="1285272"/>
            <a:ext cx="457200" cy="457200"/>
          </a:xfrm>
          <a:prstGeom prst="rect">
            <a:avLst/>
          </a:prstGeom>
        </p:spPr>
      </p:pic>
      <p:pic>
        <p:nvPicPr>
          <p:cNvPr id="119" name="Graphic 118" descr="Trophy">
            <a:extLst>
              <a:ext uri="{FF2B5EF4-FFF2-40B4-BE49-F238E27FC236}">
                <a16:creationId xmlns:a16="http://schemas.microsoft.com/office/drawing/2014/main" id="{B052FE0B-B7E7-4B49-AF84-37E5AF7D430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09600" y="128527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12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F3208078-EE79-4604-BFB8-D2AD92BEDD29}"/>
              </a:ext>
            </a:extLst>
          </p:cNvPr>
          <p:cNvSpPr/>
          <p:nvPr/>
        </p:nvSpPr>
        <p:spPr>
          <a:xfrm>
            <a:off x="3500233" y="1273618"/>
            <a:ext cx="5200406" cy="4456172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101600" dist="190500" dir="1800000" algn="tl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4-Level Segmented Pyramid for PowerPoint</a:t>
            </a: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70D6EF3-8053-4CB7-98EA-66EF8D37BA7A}"/>
              </a:ext>
            </a:extLst>
          </p:cNvPr>
          <p:cNvSpPr/>
          <p:nvPr/>
        </p:nvSpPr>
        <p:spPr>
          <a:xfrm>
            <a:off x="4783374" y="4610547"/>
            <a:ext cx="1312626" cy="1131921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9606318F-BB02-4C0C-BCFB-470CF2278A1D}"/>
              </a:ext>
            </a:extLst>
          </p:cNvPr>
          <p:cNvSpPr/>
          <p:nvPr/>
        </p:nvSpPr>
        <p:spPr>
          <a:xfrm>
            <a:off x="3470749" y="4610547"/>
            <a:ext cx="1312626" cy="1131921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2BF6962-C0EF-454C-B15E-AED277D5FF8A}"/>
              </a:ext>
            </a:extLst>
          </p:cNvPr>
          <p:cNvSpPr/>
          <p:nvPr/>
        </p:nvSpPr>
        <p:spPr>
          <a:xfrm rot="10800000">
            <a:off x="4127062" y="4610547"/>
            <a:ext cx="1312626" cy="1131921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9BF0F3B9-5E17-4411-BBFF-C6C0B6ECAB71}"/>
              </a:ext>
            </a:extLst>
          </p:cNvPr>
          <p:cNvSpPr/>
          <p:nvPr/>
        </p:nvSpPr>
        <p:spPr>
          <a:xfrm>
            <a:off x="6096000" y="4610547"/>
            <a:ext cx="1312626" cy="1131921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27BB9068-06C0-4058-BD73-A753FB6F3D59}"/>
              </a:ext>
            </a:extLst>
          </p:cNvPr>
          <p:cNvSpPr/>
          <p:nvPr/>
        </p:nvSpPr>
        <p:spPr>
          <a:xfrm rot="10800000">
            <a:off x="5439687" y="4610547"/>
            <a:ext cx="1312626" cy="1131921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E162D807-4312-4623-9E5A-8F169DD598EB}"/>
              </a:ext>
            </a:extLst>
          </p:cNvPr>
          <p:cNvSpPr/>
          <p:nvPr/>
        </p:nvSpPr>
        <p:spPr>
          <a:xfrm>
            <a:off x="7408626" y="4610547"/>
            <a:ext cx="1312626" cy="1131921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9D4E774D-9FA9-4A1E-BA22-6204E21A8C11}"/>
              </a:ext>
            </a:extLst>
          </p:cNvPr>
          <p:cNvSpPr/>
          <p:nvPr/>
        </p:nvSpPr>
        <p:spPr>
          <a:xfrm rot="10800000">
            <a:off x="6752313" y="4610547"/>
            <a:ext cx="1312626" cy="1131921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4DAB2323-44E3-49E1-BCD6-D39645712A43}"/>
              </a:ext>
            </a:extLst>
          </p:cNvPr>
          <p:cNvSpPr/>
          <p:nvPr/>
        </p:nvSpPr>
        <p:spPr>
          <a:xfrm>
            <a:off x="5439687" y="3483233"/>
            <a:ext cx="1312626" cy="1131921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56988322-C782-4EDC-A86D-FB4D38300D0C}"/>
              </a:ext>
            </a:extLst>
          </p:cNvPr>
          <p:cNvSpPr/>
          <p:nvPr/>
        </p:nvSpPr>
        <p:spPr>
          <a:xfrm>
            <a:off x="4127062" y="3483233"/>
            <a:ext cx="1312626" cy="1131921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5ACBA7A7-DAA5-41BA-8E3F-7AD9AD89BDA8}"/>
              </a:ext>
            </a:extLst>
          </p:cNvPr>
          <p:cNvSpPr/>
          <p:nvPr/>
        </p:nvSpPr>
        <p:spPr>
          <a:xfrm rot="10800000">
            <a:off x="4783374" y="3483232"/>
            <a:ext cx="1312626" cy="1131921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E6B44453-0C8A-40D4-8CE1-27A563D905D5}"/>
              </a:ext>
            </a:extLst>
          </p:cNvPr>
          <p:cNvSpPr/>
          <p:nvPr/>
        </p:nvSpPr>
        <p:spPr>
          <a:xfrm>
            <a:off x="6752313" y="3483233"/>
            <a:ext cx="1312626" cy="1131921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7C6DFD08-EBC6-414A-B58E-A62E5E3B72D1}"/>
              </a:ext>
            </a:extLst>
          </p:cNvPr>
          <p:cNvSpPr/>
          <p:nvPr/>
        </p:nvSpPr>
        <p:spPr>
          <a:xfrm rot="10800000">
            <a:off x="6096000" y="3483233"/>
            <a:ext cx="1312626" cy="1131921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32924F9D-4408-4D8D-92EB-CFAD51E81F79}"/>
              </a:ext>
            </a:extLst>
          </p:cNvPr>
          <p:cNvSpPr/>
          <p:nvPr/>
        </p:nvSpPr>
        <p:spPr>
          <a:xfrm>
            <a:off x="6096000" y="2353615"/>
            <a:ext cx="1312626" cy="1131921"/>
          </a:xfrm>
          <a:prstGeom prst="triangl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E3D600E9-A588-4860-B077-B2654554F398}"/>
              </a:ext>
            </a:extLst>
          </p:cNvPr>
          <p:cNvSpPr/>
          <p:nvPr/>
        </p:nvSpPr>
        <p:spPr>
          <a:xfrm>
            <a:off x="4783374" y="2353615"/>
            <a:ext cx="1312626" cy="1131921"/>
          </a:xfrm>
          <a:prstGeom prst="triangl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C146E92E-D0E8-4714-BFCF-552160298B7C}"/>
              </a:ext>
            </a:extLst>
          </p:cNvPr>
          <p:cNvSpPr/>
          <p:nvPr/>
        </p:nvSpPr>
        <p:spPr>
          <a:xfrm rot="10800000">
            <a:off x="5439686" y="2353615"/>
            <a:ext cx="1312626" cy="1131921"/>
          </a:xfrm>
          <a:prstGeom prst="triangl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1CE82FAF-B6B8-4717-9567-7D003694F1C9}"/>
              </a:ext>
            </a:extLst>
          </p:cNvPr>
          <p:cNvSpPr/>
          <p:nvPr/>
        </p:nvSpPr>
        <p:spPr>
          <a:xfrm>
            <a:off x="5439687" y="1226300"/>
            <a:ext cx="1312626" cy="1131921"/>
          </a:xfrm>
          <a:prstGeom prst="triangl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68D265E7-3EAD-4846-ADF4-00F114BA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22463" y="2506095"/>
            <a:ext cx="547075" cy="547075"/>
          </a:xfrm>
          <a:prstGeom prst="rect">
            <a:avLst/>
          </a:prstGeom>
        </p:spPr>
      </p:pic>
      <p:pic>
        <p:nvPicPr>
          <p:cNvPr id="95" name="Graphic 94" descr="Stopwatch">
            <a:extLst>
              <a:ext uri="{FF2B5EF4-FFF2-40B4-BE49-F238E27FC236}">
                <a16:creationId xmlns:a16="http://schemas.microsoft.com/office/drawing/2014/main" id="{1D6D1DD7-A42D-4038-B42C-14F808AB0B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22463" y="4790974"/>
            <a:ext cx="547075" cy="547075"/>
          </a:xfrm>
          <a:prstGeom prst="rect">
            <a:avLst/>
          </a:prstGeom>
        </p:spPr>
      </p:pic>
      <p:pic>
        <p:nvPicPr>
          <p:cNvPr id="96" name="Graphic 95" descr="Database">
            <a:extLst>
              <a:ext uri="{FF2B5EF4-FFF2-40B4-BE49-F238E27FC236}">
                <a16:creationId xmlns:a16="http://schemas.microsoft.com/office/drawing/2014/main" id="{03353D88-AFC2-46DC-A976-9973F2EB5B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22463" y="3907979"/>
            <a:ext cx="547075" cy="547075"/>
          </a:xfrm>
          <a:prstGeom prst="rect">
            <a:avLst/>
          </a:prstGeom>
        </p:spPr>
      </p:pic>
      <p:pic>
        <p:nvPicPr>
          <p:cNvPr id="97" name="Graphic 96" descr="Trophy">
            <a:extLst>
              <a:ext uri="{FF2B5EF4-FFF2-40B4-BE49-F238E27FC236}">
                <a16:creationId xmlns:a16="http://schemas.microsoft.com/office/drawing/2014/main" id="{3A4EF64F-273D-45A5-8ED0-2E66B307C1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22463" y="1692238"/>
            <a:ext cx="547075" cy="547075"/>
          </a:xfrm>
          <a:prstGeom prst="rect">
            <a:avLst/>
          </a:prstGeom>
        </p:spPr>
      </p:pic>
      <p:grpSp>
        <p:nvGrpSpPr>
          <p:cNvPr id="98" name="Group 97">
            <a:extLst>
              <a:ext uri="{FF2B5EF4-FFF2-40B4-BE49-F238E27FC236}">
                <a16:creationId xmlns:a16="http://schemas.microsoft.com/office/drawing/2014/main" id="{B2BC6CD2-E2F7-477C-97F2-60102D32C9F2}"/>
              </a:ext>
            </a:extLst>
          </p:cNvPr>
          <p:cNvGrpSpPr/>
          <p:nvPr/>
        </p:nvGrpSpPr>
        <p:grpSpPr>
          <a:xfrm>
            <a:off x="8921977" y="2993426"/>
            <a:ext cx="2937088" cy="1290153"/>
            <a:chOff x="8921977" y="1466725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3F57802-9291-40CF-99D0-60DE6983851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65D7B8F-2CAB-451C-95BC-037BE7BA887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84850F99-529C-446C-8529-282CE430F455}"/>
              </a:ext>
            </a:extLst>
          </p:cNvPr>
          <p:cNvGrpSpPr/>
          <p:nvPr/>
        </p:nvGrpSpPr>
        <p:grpSpPr>
          <a:xfrm>
            <a:off x="332936" y="2993426"/>
            <a:ext cx="2937088" cy="1290153"/>
            <a:chOff x="332936" y="2627766"/>
            <a:chExt cx="2937088" cy="129015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C80B8DE-0416-4E26-9284-5733DB5EB24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87E12D3-FD91-4727-A5CF-6E7F994BEEC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CA756C0-AB2A-4BB8-BD0B-171F25C1D806}"/>
              </a:ext>
            </a:extLst>
          </p:cNvPr>
          <p:cNvGrpSpPr/>
          <p:nvPr/>
        </p:nvGrpSpPr>
        <p:grpSpPr>
          <a:xfrm>
            <a:off x="8929772" y="1288332"/>
            <a:ext cx="2937088" cy="1290153"/>
            <a:chOff x="8921977" y="1466725"/>
            <a:chExt cx="2937088" cy="129015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A59500A-D41C-42DD-BD06-9DD125B560F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4212B123-1F5B-4EAF-960D-A65D696DBC6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F64759E-D353-47BE-B8AA-45FDBD3FCCFF}"/>
              </a:ext>
            </a:extLst>
          </p:cNvPr>
          <p:cNvGrpSpPr/>
          <p:nvPr/>
        </p:nvGrpSpPr>
        <p:grpSpPr>
          <a:xfrm>
            <a:off x="340731" y="1288332"/>
            <a:ext cx="2937088" cy="1290153"/>
            <a:chOff x="332936" y="2627766"/>
            <a:chExt cx="2937088" cy="129015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3985B40-AA79-4E81-8CA8-6EF0B1A7C08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CD4BC2A-F245-4A7F-999B-8D1FBDE43B1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6" name="Graphic 115" descr="Lightbulb">
            <a:extLst>
              <a:ext uri="{FF2B5EF4-FFF2-40B4-BE49-F238E27FC236}">
                <a16:creationId xmlns:a16="http://schemas.microsoft.com/office/drawing/2014/main" id="{966D0B0A-AE4F-459B-BE5D-95EF381F0AA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2299" y="3002694"/>
            <a:ext cx="457200" cy="457200"/>
          </a:xfrm>
          <a:prstGeom prst="rect">
            <a:avLst/>
          </a:prstGeom>
        </p:spPr>
      </p:pic>
      <p:pic>
        <p:nvPicPr>
          <p:cNvPr id="117" name="Graphic 116" descr="Stopwatch">
            <a:extLst>
              <a:ext uri="{FF2B5EF4-FFF2-40B4-BE49-F238E27FC236}">
                <a16:creationId xmlns:a16="http://schemas.microsoft.com/office/drawing/2014/main" id="{5D710B45-69B0-4A40-9D23-22849537EF8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125200" y="3006195"/>
            <a:ext cx="457200" cy="457200"/>
          </a:xfrm>
          <a:prstGeom prst="rect">
            <a:avLst/>
          </a:prstGeom>
        </p:spPr>
      </p:pic>
      <p:pic>
        <p:nvPicPr>
          <p:cNvPr id="118" name="Graphic 117" descr="Database">
            <a:extLst>
              <a:ext uri="{FF2B5EF4-FFF2-40B4-BE49-F238E27FC236}">
                <a16:creationId xmlns:a16="http://schemas.microsoft.com/office/drawing/2014/main" id="{DCD85543-F270-44F3-9F9B-ABA0D186695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125200" y="1285272"/>
            <a:ext cx="457200" cy="457200"/>
          </a:xfrm>
          <a:prstGeom prst="rect">
            <a:avLst/>
          </a:prstGeom>
        </p:spPr>
      </p:pic>
      <p:pic>
        <p:nvPicPr>
          <p:cNvPr id="119" name="Graphic 118" descr="Trophy">
            <a:extLst>
              <a:ext uri="{FF2B5EF4-FFF2-40B4-BE49-F238E27FC236}">
                <a16:creationId xmlns:a16="http://schemas.microsoft.com/office/drawing/2014/main" id="{B052FE0B-B7E7-4B49-AF84-37E5AF7D430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09600" y="1285272"/>
            <a:ext cx="457200" cy="457200"/>
          </a:xfrm>
          <a:prstGeom prst="rect">
            <a:avLst/>
          </a:prstGeom>
        </p:spPr>
      </p:pic>
      <p:sp>
        <p:nvSpPr>
          <p:cNvPr id="54" name="Oval 53">
            <a:extLst>
              <a:ext uri="{FF2B5EF4-FFF2-40B4-BE49-F238E27FC236}">
                <a16:creationId xmlns:a16="http://schemas.microsoft.com/office/drawing/2014/main" id="{BF46628A-DA99-46B8-9C4E-721F424F2ED0}"/>
              </a:ext>
            </a:extLst>
          </p:cNvPr>
          <p:cNvSpPr/>
          <p:nvPr/>
        </p:nvSpPr>
        <p:spPr>
          <a:xfrm>
            <a:off x="3242149" y="5513869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F62B830-4340-4900-8CA4-66341BBE9AE1}"/>
              </a:ext>
            </a:extLst>
          </p:cNvPr>
          <p:cNvSpPr/>
          <p:nvPr/>
        </p:nvSpPr>
        <p:spPr>
          <a:xfrm>
            <a:off x="8492653" y="5513869"/>
            <a:ext cx="457200" cy="45720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739DE2A-4DCA-43AE-9A63-28020A91CECC}"/>
              </a:ext>
            </a:extLst>
          </p:cNvPr>
          <p:cNvSpPr/>
          <p:nvPr/>
        </p:nvSpPr>
        <p:spPr>
          <a:xfrm>
            <a:off x="7180027" y="5513869"/>
            <a:ext cx="457200" cy="45720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EB56C478-BE60-4A1C-87C9-7C202112F6A9}"/>
              </a:ext>
            </a:extLst>
          </p:cNvPr>
          <p:cNvSpPr/>
          <p:nvPr/>
        </p:nvSpPr>
        <p:spPr>
          <a:xfrm>
            <a:off x="5867401" y="5513869"/>
            <a:ext cx="457200" cy="45720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F2E12AF-3655-42F4-81ED-47F88D17DAC6}"/>
              </a:ext>
            </a:extLst>
          </p:cNvPr>
          <p:cNvSpPr/>
          <p:nvPr/>
        </p:nvSpPr>
        <p:spPr>
          <a:xfrm>
            <a:off x="4554775" y="5513869"/>
            <a:ext cx="457200" cy="45720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9556C9-CE36-4D39-B700-5C7EEDA2003D}"/>
              </a:ext>
            </a:extLst>
          </p:cNvPr>
          <p:cNvSpPr/>
          <p:nvPr/>
        </p:nvSpPr>
        <p:spPr>
          <a:xfrm>
            <a:off x="5211087" y="2126742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3E2BFE9-5FCD-4BC0-8723-69E456209589}"/>
              </a:ext>
            </a:extLst>
          </p:cNvPr>
          <p:cNvSpPr/>
          <p:nvPr/>
        </p:nvSpPr>
        <p:spPr>
          <a:xfrm>
            <a:off x="6523713" y="2126742"/>
            <a:ext cx="457200" cy="4572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E00DB4B-4339-462C-8379-3DCC2961361F}"/>
              </a:ext>
            </a:extLst>
          </p:cNvPr>
          <p:cNvSpPr/>
          <p:nvPr/>
        </p:nvSpPr>
        <p:spPr>
          <a:xfrm>
            <a:off x="7180027" y="3255785"/>
            <a:ext cx="457200" cy="457200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BD8FD66-D13D-4867-BAB1-910C35285412}"/>
              </a:ext>
            </a:extLst>
          </p:cNvPr>
          <p:cNvSpPr/>
          <p:nvPr/>
        </p:nvSpPr>
        <p:spPr>
          <a:xfrm>
            <a:off x="5867401" y="3255785"/>
            <a:ext cx="457200" cy="457200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C556DBB3-2558-4214-9269-913E022EAD44}"/>
              </a:ext>
            </a:extLst>
          </p:cNvPr>
          <p:cNvSpPr/>
          <p:nvPr/>
        </p:nvSpPr>
        <p:spPr>
          <a:xfrm>
            <a:off x="4554775" y="3255785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C17F09F-C7FD-4B9E-AB69-A6CE5151E69C}"/>
              </a:ext>
            </a:extLst>
          </p:cNvPr>
          <p:cNvSpPr/>
          <p:nvPr/>
        </p:nvSpPr>
        <p:spPr>
          <a:xfrm>
            <a:off x="7836339" y="4384828"/>
            <a:ext cx="457200" cy="4572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045806B-6FAA-4503-911D-097740F0D355}"/>
              </a:ext>
            </a:extLst>
          </p:cNvPr>
          <p:cNvSpPr/>
          <p:nvPr/>
        </p:nvSpPr>
        <p:spPr>
          <a:xfrm>
            <a:off x="6523713" y="4384828"/>
            <a:ext cx="457200" cy="4572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403F2FFC-7D09-4AC9-87BD-2D63057D5BCE}"/>
              </a:ext>
            </a:extLst>
          </p:cNvPr>
          <p:cNvSpPr/>
          <p:nvPr/>
        </p:nvSpPr>
        <p:spPr>
          <a:xfrm>
            <a:off x="5211087" y="4384828"/>
            <a:ext cx="457200" cy="4572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DCD5AB9-C16E-4DBE-AAB7-93562B868FF4}"/>
              </a:ext>
            </a:extLst>
          </p:cNvPr>
          <p:cNvSpPr/>
          <p:nvPr/>
        </p:nvSpPr>
        <p:spPr>
          <a:xfrm>
            <a:off x="3898461" y="4384828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2FA32FC-4B92-4F49-AE26-7E1D58BC07FF}"/>
              </a:ext>
            </a:extLst>
          </p:cNvPr>
          <p:cNvSpPr/>
          <p:nvPr/>
        </p:nvSpPr>
        <p:spPr>
          <a:xfrm>
            <a:off x="5867400" y="997699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9664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8478</TotalTime>
  <Words>368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4-Level Segmented Pyramid for PowerPoint</vt:lpstr>
      <vt:lpstr>4-Level Segmented Pyramid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4-Level Segmented Pyramid for PowerPoint</dc:title>
  <dc:creator>PresentationGO.com</dc:creator>
  <dc:description>© Copyright PresentationGO.com</dc:description>
  <dcterms:created xsi:type="dcterms:W3CDTF">2014-11-26T05:14:11Z</dcterms:created>
  <dcterms:modified xsi:type="dcterms:W3CDTF">2019-04-04T04:42:13Z</dcterms:modified>
  <cp:category>Charts &amp; Diagrams</cp:category>
</cp:coreProperties>
</file>