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726" y="20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8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4P Marketing Mix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730581" y="1297575"/>
            <a:ext cx="3794760" cy="21945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4618660" y="1297575"/>
            <a:ext cx="3794760" cy="2194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</a:rPr>
              <a:t>Price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4618660" y="3593863"/>
            <a:ext cx="3794760" cy="2194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Promotion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730581" y="3593863"/>
            <a:ext cx="3794760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Place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EB663F0-BA66-4EEA-B01B-9453E13F1558}"/>
              </a:ext>
            </a:extLst>
          </p:cNvPr>
          <p:cNvGrpSpPr/>
          <p:nvPr/>
        </p:nvGrpSpPr>
        <p:grpSpPr>
          <a:xfrm>
            <a:off x="2794945" y="1736982"/>
            <a:ext cx="1515772" cy="701273"/>
            <a:chOff x="5938157" y="1835974"/>
            <a:chExt cx="2569464" cy="739056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704362B-F17E-4B82-9FAC-EE6E6F9E072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CC4FACBD-DA80-4A41-BC2C-8B4F2900764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6CB61C79-217B-47F3-BB80-B3AD29C428B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5316431A-D9DB-4A2B-903B-06779B4500FA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907EF5C-6690-4A42-A1D5-7FAA25210E81}"/>
              </a:ext>
            </a:extLst>
          </p:cNvPr>
          <p:cNvGrpSpPr/>
          <p:nvPr/>
        </p:nvGrpSpPr>
        <p:grpSpPr>
          <a:xfrm>
            <a:off x="1022335" y="1736982"/>
            <a:ext cx="1515772" cy="522883"/>
            <a:chOff x="5938157" y="2023976"/>
            <a:chExt cx="2569464" cy="551054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C6B7F619-80A1-4614-A5B5-B2E910D7CBB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4E0E1B61-A310-4A83-B850-D450AF19D32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CA926276-CDE7-4E53-96F0-0FDD2CB65C7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792DF812-3E73-42B0-8E18-AA2638926FF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5B2E6C5-DC97-4583-B715-879D142A7D35}"/>
              </a:ext>
            </a:extLst>
          </p:cNvPr>
          <p:cNvGrpSpPr/>
          <p:nvPr/>
        </p:nvGrpSpPr>
        <p:grpSpPr>
          <a:xfrm>
            <a:off x="2794945" y="4903365"/>
            <a:ext cx="1515772" cy="522883"/>
            <a:chOff x="5938157" y="2023976"/>
            <a:chExt cx="2569464" cy="551054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27122F71-FD34-4AF2-8F5F-3C630B8414B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E31F38D3-81CD-4DD6-82CA-E4201DC34AB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E1A0D003-F160-45DD-81D0-F1C22EB6AA6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F402C585-91C3-4B48-AF9C-BE2CB2C7B13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AADEDE7B-4DB7-4AB7-AA25-BB94B314A288}"/>
              </a:ext>
            </a:extLst>
          </p:cNvPr>
          <p:cNvGrpSpPr/>
          <p:nvPr/>
        </p:nvGrpSpPr>
        <p:grpSpPr>
          <a:xfrm>
            <a:off x="1022335" y="4903366"/>
            <a:ext cx="1515772" cy="522883"/>
            <a:chOff x="5938157" y="2023976"/>
            <a:chExt cx="2569464" cy="551054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1A475180-C3F4-4539-8AE4-2CA164326B5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D70C2BFE-E185-4E80-82BE-DAA4CD03B41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EF42B5F5-9A3C-4F09-9C7A-37601A85C9F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D4EEE340-6AFE-4166-9162-DA998CAE8F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4E0C254-5354-459B-B656-A59E6A90437A}"/>
              </a:ext>
            </a:extLst>
          </p:cNvPr>
          <p:cNvGrpSpPr/>
          <p:nvPr/>
        </p:nvGrpSpPr>
        <p:grpSpPr>
          <a:xfrm>
            <a:off x="4906949" y="2573281"/>
            <a:ext cx="1515772" cy="522883"/>
            <a:chOff x="5938157" y="2023976"/>
            <a:chExt cx="2569464" cy="551054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29B824C-1279-4F38-B896-6AA1E0BD183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F4E3DE07-13F3-4012-9039-08C3E1B22D7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10D93638-F44B-409E-A416-69808F57811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8EE50F8D-B8D4-447B-A854-A68A173143F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5A1C9C6C-9287-4B43-86FE-88CCF7145A4A}"/>
              </a:ext>
            </a:extLst>
          </p:cNvPr>
          <p:cNvGrpSpPr/>
          <p:nvPr/>
        </p:nvGrpSpPr>
        <p:grpSpPr>
          <a:xfrm>
            <a:off x="4906949" y="1837031"/>
            <a:ext cx="1515772" cy="522883"/>
            <a:chOff x="5938157" y="2023976"/>
            <a:chExt cx="2569464" cy="551054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19FFF1D-3FC4-40A3-B006-249E37CE401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94B3B1CA-17AA-4831-AA8F-2AC76269D368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F726490F-AED2-4205-AE33-FE1BC3508D9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A17CFC31-B98F-41B4-BC2A-2C86837723F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B89D552A-C493-4836-9DF2-B914EE90F974}"/>
              </a:ext>
            </a:extLst>
          </p:cNvPr>
          <p:cNvGrpSpPr/>
          <p:nvPr/>
        </p:nvGrpSpPr>
        <p:grpSpPr>
          <a:xfrm>
            <a:off x="4906949" y="4068404"/>
            <a:ext cx="1515772" cy="701273"/>
            <a:chOff x="5938157" y="1835974"/>
            <a:chExt cx="2569464" cy="739056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E93B249-43CC-48E0-BEEB-35AED11BC3D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02B07D29-4761-4CAE-8200-CD2D30E7C885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DCFAA450-D57D-4573-A8B4-822CCCFC6207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EC745AA6-CC08-4541-BB65-AB16B657BF3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A5D484A-B12B-41E6-8133-57BFEB1408D7}"/>
              </a:ext>
            </a:extLst>
          </p:cNvPr>
          <p:cNvGrpSpPr/>
          <p:nvPr/>
        </p:nvGrpSpPr>
        <p:grpSpPr>
          <a:xfrm>
            <a:off x="6711010" y="4068404"/>
            <a:ext cx="1515772" cy="701273"/>
            <a:chOff x="5938157" y="1835974"/>
            <a:chExt cx="2569464" cy="739056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5943410E-2CDC-4A69-AAE7-0876BF98D9B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DDF44BD4-F134-477D-8D2D-668BC5B2EA84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F10A496B-31CA-4F8A-91E0-08AE2FFE450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94853400-1D06-4F7E-835C-4973CC07A82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94AD2004-DB70-4305-8A41-010F2A7BB81C}"/>
              </a:ext>
            </a:extLst>
          </p:cNvPr>
          <p:cNvGrpSpPr/>
          <p:nvPr/>
        </p:nvGrpSpPr>
        <p:grpSpPr>
          <a:xfrm>
            <a:off x="5284020" y="5114685"/>
            <a:ext cx="1515772" cy="522883"/>
            <a:chOff x="5938157" y="2023976"/>
            <a:chExt cx="2569464" cy="551054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86F10AE7-14F1-4BC4-BC3B-A92013C6D4F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53643DE4-50DE-4E47-B403-0BF2D4667AD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00081F4F-DF36-4E3C-BF3A-9B9F6A16537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68AC2A27-83FF-478A-AAA9-226EB1AFAD4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42A7668E-881C-418C-A8DA-7D4052D2885D}"/>
              </a:ext>
            </a:extLst>
          </p:cNvPr>
          <p:cNvGrpSpPr/>
          <p:nvPr/>
        </p:nvGrpSpPr>
        <p:grpSpPr>
          <a:xfrm>
            <a:off x="1022335" y="2379748"/>
            <a:ext cx="1515772" cy="522883"/>
            <a:chOff x="5938157" y="2023976"/>
            <a:chExt cx="2569464" cy="551054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BFD52DD-109E-42D1-8144-D96AB8F814B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263F415F-9083-4A3C-AA65-E1913C9AA85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FBE4A830-5BC3-4494-B4DA-3CA1A2A70DD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A772C05C-CB2C-4AB0-849E-80825501CBC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8082FC6-3B2A-4816-BF45-BBF67F81A8D5}"/>
              </a:ext>
            </a:extLst>
          </p:cNvPr>
          <p:cNvGrpSpPr/>
          <p:nvPr/>
        </p:nvGrpSpPr>
        <p:grpSpPr>
          <a:xfrm>
            <a:off x="6711010" y="2165338"/>
            <a:ext cx="1515772" cy="621310"/>
            <a:chOff x="5938157" y="1835974"/>
            <a:chExt cx="2569464" cy="739056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B32E4F5-C696-48EA-AA43-810BF95A8F5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noProof="1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537452C-C267-4697-A5DC-C3086BBC8F0E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F407F0CB-6B46-4C53-92B7-DCACC914249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9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28235E7-F28D-4F6F-90B7-4BD8F1AC1A0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noProof="1"/>
              </a:p>
            </p:txBody>
          </p: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05FC038-89F6-4575-8DED-380FB0D36FDB}"/>
              </a:ext>
            </a:extLst>
          </p:cNvPr>
          <p:cNvGrpSpPr/>
          <p:nvPr/>
        </p:nvGrpSpPr>
        <p:grpSpPr>
          <a:xfrm>
            <a:off x="6684911" y="5012957"/>
            <a:ext cx="1515772" cy="413291"/>
            <a:chOff x="5938157" y="2023976"/>
            <a:chExt cx="2569464" cy="551054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EA6BF4F-FCBC-4565-A8C3-3F916010680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cap="all" noProof="1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05565A84-73A1-455B-834E-106C808041E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0B93AC6-BD14-4AF8-8076-79F1393C9D0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4EB96F28-7F6D-476A-9292-41928BFB67E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cap="all" noProof="1"/>
              </a:p>
            </p:txBody>
          </p: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3B0E492-5B43-4A64-B6B5-BA5B4B015273}"/>
              </a:ext>
            </a:extLst>
          </p:cNvPr>
          <p:cNvGrpSpPr/>
          <p:nvPr/>
        </p:nvGrpSpPr>
        <p:grpSpPr>
          <a:xfrm>
            <a:off x="1870075" y="4068404"/>
            <a:ext cx="1515772" cy="554292"/>
            <a:chOff x="5938157" y="1835974"/>
            <a:chExt cx="2569464" cy="739056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5A17B25-C96D-4CAB-9F40-F90A499F6DD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2B298A0C-36C3-4A7B-AC03-14CF4B41493A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A7D4EBBA-9FDE-4A01-98DF-965A4640154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E0FD988-ABE7-4BB7-9514-04D9F7EBBE1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B842B8-B7BD-4748-A32E-8AEA59251ACF}"/>
              </a:ext>
            </a:extLst>
          </p:cNvPr>
          <p:cNvGrpSpPr/>
          <p:nvPr/>
        </p:nvGrpSpPr>
        <p:grpSpPr>
          <a:xfrm>
            <a:off x="2794945" y="2657977"/>
            <a:ext cx="1515772" cy="522883"/>
            <a:chOff x="5938157" y="2023976"/>
            <a:chExt cx="2569464" cy="551054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761F88D-F796-46F8-8E66-DA2A8DFCEE4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E0B8A0D5-4A08-4325-BECD-BFC7CB361DE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21706E3-EB53-4DBE-B54A-5771900455D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93665A9F-7919-4EC7-89DA-DFE355E68E8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4P Marketing Mix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730581" y="1297575"/>
            <a:ext cx="3794760" cy="21945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4618660" y="1297575"/>
            <a:ext cx="3794760" cy="2194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</a:rPr>
              <a:t>Price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4618660" y="3593863"/>
            <a:ext cx="3794760" cy="2194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Promotion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730581" y="3593863"/>
            <a:ext cx="3794760" cy="2194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Place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EB663F0-BA66-4EEA-B01B-9453E13F1558}"/>
              </a:ext>
            </a:extLst>
          </p:cNvPr>
          <p:cNvGrpSpPr/>
          <p:nvPr/>
        </p:nvGrpSpPr>
        <p:grpSpPr>
          <a:xfrm>
            <a:off x="2794945" y="1736982"/>
            <a:ext cx="1515772" cy="701273"/>
            <a:chOff x="5938157" y="1835974"/>
            <a:chExt cx="2569464" cy="739056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704362B-F17E-4B82-9FAC-EE6E6F9E072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CC4FACBD-DA80-4A41-BC2C-8B4F2900764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6CB61C79-217B-47F3-BB80-B3AD29C428B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5316431A-D9DB-4A2B-903B-06779B4500FA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907EF5C-6690-4A42-A1D5-7FAA25210E81}"/>
              </a:ext>
            </a:extLst>
          </p:cNvPr>
          <p:cNvGrpSpPr/>
          <p:nvPr/>
        </p:nvGrpSpPr>
        <p:grpSpPr>
          <a:xfrm>
            <a:off x="1022335" y="1736982"/>
            <a:ext cx="1515772" cy="522883"/>
            <a:chOff x="5938157" y="2023976"/>
            <a:chExt cx="2569464" cy="551054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C6B7F619-80A1-4614-A5B5-B2E910D7CBB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4E0E1B61-A310-4A83-B850-D450AF19D32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CA926276-CDE7-4E53-96F0-0FDD2CB65C7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792DF812-3E73-42B0-8E18-AA2638926FF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5B2E6C5-DC97-4583-B715-879D142A7D35}"/>
              </a:ext>
            </a:extLst>
          </p:cNvPr>
          <p:cNvGrpSpPr/>
          <p:nvPr/>
        </p:nvGrpSpPr>
        <p:grpSpPr>
          <a:xfrm>
            <a:off x="2794945" y="4903365"/>
            <a:ext cx="1515772" cy="522883"/>
            <a:chOff x="5938157" y="2023976"/>
            <a:chExt cx="2569464" cy="551054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27122F71-FD34-4AF2-8F5F-3C630B8414B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E31F38D3-81CD-4DD6-82CA-E4201DC34AB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E1A0D003-F160-45DD-81D0-F1C22EB6AA6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F402C585-91C3-4B48-AF9C-BE2CB2C7B13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AADEDE7B-4DB7-4AB7-AA25-BB94B314A288}"/>
              </a:ext>
            </a:extLst>
          </p:cNvPr>
          <p:cNvGrpSpPr/>
          <p:nvPr/>
        </p:nvGrpSpPr>
        <p:grpSpPr>
          <a:xfrm>
            <a:off x="1022335" y="4903366"/>
            <a:ext cx="1515772" cy="522883"/>
            <a:chOff x="5938157" y="2023976"/>
            <a:chExt cx="2569464" cy="551054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1A475180-C3F4-4539-8AE4-2CA164326B5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D70C2BFE-E185-4E80-82BE-DAA4CD03B41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EF42B5F5-9A3C-4F09-9C7A-37601A85C9F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D4EEE340-6AFE-4166-9162-DA998CAE8F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4E0C254-5354-459B-B656-A59E6A90437A}"/>
              </a:ext>
            </a:extLst>
          </p:cNvPr>
          <p:cNvGrpSpPr/>
          <p:nvPr/>
        </p:nvGrpSpPr>
        <p:grpSpPr>
          <a:xfrm>
            <a:off x="4906949" y="2573281"/>
            <a:ext cx="1515772" cy="522883"/>
            <a:chOff x="5938157" y="2023976"/>
            <a:chExt cx="2569464" cy="551054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29B824C-1279-4F38-B896-6AA1E0BD183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F4E3DE07-13F3-4012-9039-08C3E1B22D7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10D93638-F44B-409E-A416-69808F57811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8EE50F8D-B8D4-447B-A854-A68A173143F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5A1C9C6C-9287-4B43-86FE-88CCF7145A4A}"/>
              </a:ext>
            </a:extLst>
          </p:cNvPr>
          <p:cNvGrpSpPr/>
          <p:nvPr/>
        </p:nvGrpSpPr>
        <p:grpSpPr>
          <a:xfrm>
            <a:off x="4906949" y="1837031"/>
            <a:ext cx="1515772" cy="522883"/>
            <a:chOff x="5938157" y="2023976"/>
            <a:chExt cx="2569464" cy="551054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19FFF1D-3FC4-40A3-B006-249E37CE401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94B3B1CA-17AA-4831-AA8F-2AC76269D368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F726490F-AED2-4205-AE33-FE1BC3508D9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A17CFC31-B98F-41B4-BC2A-2C86837723F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B89D552A-C493-4836-9DF2-B914EE90F974}"/>
              </a:ext>
            </a:extLst>
          </p:cNvPr>
          <p:cNvGrpSpPr/>
          <p:nvPr/>
        </p:nvGrpSpPr>
        <p:grpSpPr>
          <a:xfrm>
            <a:off x="4906949" y="4068404"/>
            <a:ext cx="1515772" cy="701273"/>
            <a:chOff x="5938157" y="1835974"/>
            <a:chExt cx="2569464" cy="739056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E93B249-43CC-48E0-BEEB-35AED11BC3D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02B07D29-4761-4CAE-8200-CD2D30E7C885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DCFAA450-D57D-4573-A8B4-822CCCFC6207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EC745AA6-CC08-4541-BB65-AB16B657BF3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A5D484A-B12B-41E6-8133-57BFEB1408D7}"/>
              </a:ext>
            </a:extLst>
          </p:cNvPr>
          <p:cNvGrpSpPr/>
          <p:nvPr/>
        </p:nvGrpSpPr>
        <p:grpSpPr>
          <a:xfrm>
            <a:off x="6711010" y="4068404"/>
            <a:ext cx="1515772" cy="701273"/>
            <a:chOff x="5938157" y="1835974"/>
            <a:chExt cx="2569464" cy="739056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5943410E-2CDC-4A69-AAE7-0876BF98D9B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DDF44BD4-F134-477D-8D2D-668BC5B2EA84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F10A496B-31CA-4F8A-91E0-08AE2FFE450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94853400-1D06-4F7E-835C-4973CC07A82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94AD2004-DB70-4305-8A41-010F2A7BB81C}"/>
              </a:ext>
            </a:extLst>
          </p:cNvPr>
          <p:cNvGrpSpPr/>
          <p:nvPr/>
        </p:nvGrpSpPr>
        <p:grpSpPr>
          <a:xfrm>
            <a:off x="5284020" y="5114685"/>
            <a:ext cx="1515772" cy="522883"/>
            <a:chOff x="5938157" y="2023976"/>
            <a:chExt cx="2569464" cy="551054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86F10AE7-14F1-4BC4-BC3B-A92013C6D4F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53643DE4-50DE-4E47-B403-0BF2D4667AD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00081F4F-DF36-4E3C-BF3A-9B9F6A16537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68AC2A27-83FF-478A-AAA9-226EB1AFAD4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42A7668E-881C-418C-A8DA-7D4052D2885D}"/>
              </a:ext>
            </a:extLst>
          </p:cNvPr>
          <p:cNvGrpSpPr/>
          <p:nvPr/>
        </p:nvGrpSpPr>
        <p:grpSpPr>
          <a:xfrm>
            <a:off x="1022335" y="2379748"/>
            <a:ext cx="1515772" cy="522883"/>
            <a:chOff x="5938157" y="2023976"/>
            <a:chExt cx="2569464" cy="551054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BFD52DD-109E-42D1-8144-D96AB8F814B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263F415F-9083-4A3C-AA65-E1913C9AA85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FBE4A830-5BC3-4494-B4DA-3CA1A2A70DD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A772C05C-CB2C-4AB0-849E-80825501CBC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8082FC6-3B2A-4816-BF45-BBF67F81A8D5}"/>
              </a:ext>
            </a:extLst>
          </p:cNvPr>
          <p:cNvGrpSpPr/>
          <p:nvPr/>
        </p:nvGrpSpPr>
        <p:grpSpPr>
          <a:xfrm>
            <a:off x="6711010" y="2165338"/>
            <a:ext cx="1515772" cy="621310"/>
            <a:chOff x="5938157" y="1835974"/>
            <a:chExt cx="2569464" cy="739056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B32E4F5-C696-48EA-AA43-810BF95A8F5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noProof="1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537452C-C267-4697-A5DC-C3086BBC8F0E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F407F0CB-6B46-4C53-92B7-DCACC914249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9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B28235E7-F28D-4F6F-90B7-4BD8F1AC1A0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noProof="1"/>
              </a:p>
            </p:txBody>
          </p: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05FC038-89F6-4575-8DED-380FB0D36FDB}"/>
              </a:ext>
            </a:extLst>
          </p:cNvPr>
          <p:cNvGrpSpPr/>
          <p:nvPr/>
        </p:nvGrpSpPr>
        <p:grpSpPr>
          <a:xfrm>
            <a:off x="6684911" y="5012957"/>
            <a:ext cx="1515772" cy="413291"/>
            <a:chOff x="5938157" y="2023976"/>
            <a:chExt cx="2569464" cy="551054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EA6BF4F-FCBC-4565-A8C3-3F916010680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cap="all" noProof="1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05565A84-73A1-455B-834E-106C808041E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0B93AC6-BD14-4AF8-8076-79F1393C9D0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4EB96F28-7F6D-476A-9292-41928BFB67E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cap="all" noProof="1"/>
              </a:p>
            </p:txBody>
          </p: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3B0E492-5B43-4A64-B6B5-BA5B4B015273}"/>
              </a:ext>
            </a:extLst>
          </p:cNvPr>
          <p:cNvGrpSpPr/>
          <p:nvPr/>
        </p:nvGrpSpPr>
        <p:grpSpPr>
          <a:xfrm>
            <a:off x="1870075" y="4068404"/>
            <a:ext cx="1515772" cy="554292"/>
            <a:chOff x="5938157" y="1835974"/>
            <a:chExt cx="2569464" cy="739056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5A17B25-C96D-4CAB-9F40-F90A499F6DD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2B298A0C-36C3-4A7B-AC03-14CF4B41493A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A7D4EBBA-9FDE-4A01-98DF-965A4640154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E0FD988-ABE7-4BB7-9514-04D9F7EBBE1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B842B8-B7BD-4748-A32E-8AEA59251ACF}"/>
              </a:ext>
            </a:extLst>
          </p:cNvPr>
          <p:cNvGrpSpPr/>
          <p:nvPr/>
        </p:nvGrpSpPr>
        <p:grpSpPr>
          <a:xfrm>
            <a:off x="2794945" y="2657977"/>
            <a:ext cx="1515772" cy="522883"/>
            <a:chOff x="5938157" y="2023976"/>
            <a:chExt cx="2569464" cy="551054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761F88D-F796-46F8-8E66-DA2A8DFCEE4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E0B8A0D5-4A08-4325-BECD-BFC7CB361DE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21706E3-EB53-4DBE-B54A-5771900455D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93665A9F-7919-4EC7-89DA-DFE355E68E8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911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10289</TotalTime>
  <Words>173</Words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4P Marketing Mix – Slide Template</vt:lpstr>
      <vt:lpstr>4P Marketing Mix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4P Marketing Mix</dc:title>
  <dc:creator>PresentationGO.com</dc:creator>
  <dc:description>© Copyright PresentationGO.com</dc:description>
  <dcterms:created xsi:type="dcterms:W3CDTF">2014-11-26T05:14:11Z</dcterms:created>
  <dcterms:modified xsi:type="dcterms:W3CDTF">2020-04-06T18:58:59Z</dcterms:modified>
  <cp:category>Charts &amp; Diagrams</cp:category>
</cp:coreProperties>
</file>