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55" d="100"/>
          <a:sy n="55" d="100"/>
        </p:scale>
        <p:origin x="84" y="20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09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4P Marketing Mix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22D43C-FB8D-4EA2-B259-A72786D461B8}"/>
              </a:ext>
            </a:extLst>
          </p:cNvPr>
          <p:cNvSpPr/>
          <p:nvPr/>
        </p:nvSpPr>
        <p:spPr>
          <a:xfrm>
            <a:off x="979712" y="1271872"/>
            <a:ext cx="5048469" cy="224130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Product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F264F1-5526-4A62-9643-D20417380748}"/>
              </a:ext>
            </a:extLst>
          </p:cNvPr>
          <p:cNvSpPr/>
          <p:nvPr/>
        </p:nvSpPr>
        <p:spPr>
          <a:xfrm>
            <a:off x="6163819" y="1271872"/>
            <a:ext cx="5056670" cy="22413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bg1"/>
                </a:solidFill>
              </a:rPr>
              <a:t>Price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CBBF7D-733F-4556-AEB6-FDEFFE7CD129}"/>
              </a:ext>
            </a:extLst>
          </p:cNvPr>
          <p:cNvSpPr/>
          <p:nvPr/>
        </p:nvSpPr>
        <p:spPr>
          <a:xfrm>
            <a:off x="6163819" y="3648817"/>
            <a:ext cx="5056670" cy="22456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ysClr val="windowText" lastClr="000000"/>
                </a:solidFill>
              </a:rPr>
              <a:t>Promotion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E93473-BE02-45AC-8023-286B4B8BB638}"/>
              </a:ext>
            </a:extLst>
          </p:cNvPr>
          <p:cNvSpPr/>
          <p:nvPr/>
        </p:nvSpPr>
        <p:spPr>
          <a:xfrm>
            <a:off x="979712" y="3648817"/>
            <a:ext cx="5048469" cy="22456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Place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8EA26DF7-0DC2-427B-B821-297DF59AF68E}"/>
              </a:ext>
            </a:extLst>
          </p:cNvPr>
          <p:cNvGrpSpPr/>
          <p:nvPr/>
        </p:nvGrpSpPr>
        <p:grpSpPr>
          <a:xfrm>
            <a:off x="3394211" y="1824844"/>
            <a:ext cx="2021029" cy="739056"/>
            <a:chOff x="5938157" y="1835974"/>
            <a:chExt cx="2569464" cy="739056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66F60037-61D5-4D82-B488-9D467ACC70C9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cap="all" noProof="1"/>
            </a:p>
          </p:txBody>
        </p: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309A6389-E442-4828-8C18-10B13D85EC2D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5B6B3EEA-0DFF-435A-A1F4-B76C10B74B67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DB5C36AC-DFE8-4AEE-A851-105DD4E8C18F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cap="all" noProof="1"/>
              </a:p>
            </p:txBody>
          </p:sp>
        </p:grp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68B89A0-ACBE-481C-9A7E-5A2F027D619E}"/>
              </a:ext>
            </a:extLst>
          </p:cNvPr>
          <p:cNvGrpSpPr/>
          <p:nvPr/>
        </p:nvGrpSpPr>
        <p:grpSpPr>
          <a:xfrm>
            <a:off x="1176448" y="1643318"/>
            <a:ext cx="2021029" cy="551054"/>
            <a:chOff x="5938157" y="2023976"/>
            <a:chExt cx="2569464" cy="551054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B7DE424-9D05-4360-BD8D-38C717A88765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cap="all" noProof="1"/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C52D1E44-CB31-4BF1-A1E2-ECF1DF770AAE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A8A203B-9A80-4E1D-B7EE-A4C0B66CA48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D0F5A19-AF3F-4D50-B633-969885E588A4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cap="all" noProof="1"/>
              </a:p>
            </p:txBody>
          </p:sp>
        </p:grp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46A4F8A-9C8E-4849-84CB-20B51AA15AEC}"/>
              </a:ext>
            </a:extLst>
          </p:cNvPr>
          <p:cNvGrpSpPr/>
          <p:nvPr/>
        </p:nvGrpSpPr>
        <p:grpSpPr>
          <a:xfrm>
            <a:off x="3394211" y="2653257"/>
            <a:ext cx="2021029" cy="551054"/>
            <a:chOff x="5938157" y="2023976"/>
            <a:chExt cx="2569464" cy="551054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28AA7A36-EC4D-4240-8A75-46569460177F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A36F6D8B-D29C-47CB-875D-046FE89C552C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CA2AA912-339F-42CE-AB70-F1ACB3178FD9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29A8B840-0FAA-4DFD-8B8D-02D1A51F340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0925C54-A466-47E2-841E-4EAEA1878B8D}"/>
              </a:ext>
            </a:extLst>
          </p:cNvPr>
          <p:cNvGrpSpPr/>
          <p:nvPr/>
        </p:nvGrpSpPr>
        <p:grpSpPr>
          <a:xfrm>
            <a:off x="1176447" y="5047498"/>
            <a:ext cx="2021029" cy="551054"/>
            <a:chOff x="5938157" y="2023976"/>
            <a:chExt cx="2569464" cy="551054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658DFD66-7E8A-403C-96D2-0000C5F6D3CF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117789BB-605B-4F1C-8CF6-9C8BBE0AC5E1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CDFFC34A-9CF1-47B3-8729-8A1ABDB76EE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5C84DBED-188B-4BBD-9A13-21EFD4E1EEE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E2D1A873-5753-41FE-AB0B-910EFCF6F5EF}"/>
              </a:ext>
            </a:extLst>
          </p:cNvPr>
          <p:cNvGrpSpPr/>
          <p:nvPr/>
        </p:nvGrpSpPr>
        <p:grpSpPr>
          <a:xfrm>
            <a:off x="3690386" y="5047498"/>
            <a:ext cx="2021029" cy="551054"/>
            <a:chOff x="5938157" y="2023976"/>
            <a:chExt cx="2569464" cy="551054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252F5790-CC12-4434-BBDC-F4BE9CAAC07F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B6251666-8CEA-434F-B045-037E7DEEAC24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E54FEC7A-33DE-4166-A4B6-29B28518D84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B8AE0D2B-4D67-4151-8834-AEB988BC415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33DA3731-0ED4-4C7F-951B-FFD2FC602C68}"/>
              </a:ext>
            </a:extLst>
          </p:cNvPr>
          <p:cNvGrpSpPr/>
          <p:nvPr/>
        </p:nvGrpSpPr>
        <p:grpSpPr>
          <a:xfrm>
            <a:off x="6421651" y="2622687"/>
            <a:ext cx="2021029" cy="551054"/>
            <a:chOff x="5938157" y="2023976"/>
            <a:chExt cx="2569464" cy="551054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1B8ACC48-B09F-4BEC-8473-0A38E5F4D78E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64DA9475-FCB6-4616-8E09-DC592F03F995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043C7473-475F-426F-BB2B-52639B5C90C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DC120A74-B71B-48F9-9757-915133D092B8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35B098FB-AE96-4256-89EF-1F2BC5CBE9B1}"/>
              </a:ext>
            </a:extLst>
          </p:cNvPr>
          <p:cNvGrpSpPr/>
          <p:nvPr/>
        </p:nvGrpSpPr>
        <p:grpSpPr>
          <a:xfrm>
            <a:off x="6421651" y="1843843"/>
            <a:ext cx="2021029" cy="551054"/>
            <a:chOff x="5938157" y="2023976"/>
            <a:chExt cx="2569464" cy="551054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3F08B92F-299A-4129-8F2E-B652CB510141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cap="all" noProof="1"/>
            </a:p>
          </p:txBody>
        </p: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780F7579-8628-4AD8-A2CC-03CE348B2F54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A8E4A6E1-D796-413B-9179-F2C23E75AB0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9C2DA7DA-575D-4021-BFA9-FAEAB84EC106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cap="all" noProof="1"/>
              </a:p>
            </p:txBody>
          </p:sp>
        </p:grp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E4F3868B-6EBA-483C-9889-024A6A1B4264}"/>
              </a:ext>
            </a:extLst>
          </p:cNvPr>
          <p:cNvGrpSpPr/>
          <p:nvPr/>
        </p:nvGrpSpPr>
        <p:grpSpPr>
          <a:xfrm>
            <a:off x="6421651" y="4157403"/>
            <a:ext cx="2021029" cy="739056"/>
            <a:chOff x="5938157" y="1835974"/>
            <a:chExt cx="2569464" cy="739056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CA67B6AD-99DF-48D3-B742-8B9C2A8FCD63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87985E5E-F3F0-43CD-9E68-F017E67D3B46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FF742B3C-85E6-4804-B8FA-713235239BF9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A72ADDA6-E2D1-47E0-A7BB-540C7A28A3F6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1F63464A-FE8B-4740-9718-D843644316BA}"/>
              </a:ext>
            </a:extLst>
          </p:cNvPr>
          <p:cNvGrpSpPr/>
          <p:nvPr/>
        </p:nvGrpSpPr>
        <p:grpSpPr>
          <a:xfrm>
            <a:off x="8732751" y="4157403"/>
            <a:ext cx="2021029" cy="739056"/>
            <a:chOff x="5938157" y="1835974"/>
            <a:chExt cx="2569464" cy="739056"/>
          </a:xfrm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EAB0C045-A22C-45D5-99DB-D6A72426533E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8B07FC47-92EC-4E56-8E23-511A3D5DCBFD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7288048D-A90B-4C6A-8EE7-3B8BCE8F9B86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69853116-97A0-4CBC-A8F2-3017BE7C9F74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C4F730CE-F935-44DD-8DF2-ECADE75B2B2E}"/>
              </a:ext>
            </a:extLst>
          </p:cNvPr>
          <p:cNvGrpSpPr/>
          <p:nvPr/>
        </p:nvGrpSpPr>
        <p:grpSpPr>
          <a:xfrm>
            <a:off x="7123643" y="5227120"/>
            <a:ext cx="2021029" cy="551054"/>
            <a:chOff x="5938157" y="2023976"/>
            <a:chExt cx="2569464" cy="551054"/>
          </a:xfrm>
        </p:grpSpPr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2F8AE652-6FEE-497F-850D-9E93A2F31306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3003A190-C0D1-40AD-ACA1-50BD3221735F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45528980-15AD-4D47-B1DB-6D06C6A8FBD9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075DC59A-763F-43C0-AE71-CFFE6E33DBF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08AE1F8-C4D0-4341-B23F-9E802D2D590C}"/>
              </a:ext>
            </a:extLst>
          </p:cNvPr>
          <p:cNvGrpSpPr/>
          <p:nvPr/>
        </p:nvGrpSpPr>
        <p:grpSpPr>
          <a:xfrm>
            <a:off x="1176447" y="2249743"/>
            <a:ext cx="2021029" cy="551054"/>
            <a:chOff x="5938157" y="2023976"/>
            <a:chExt cx="2569464" cy="551054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A362FE2-F6CF-4D05-B87A-AFCECADD2B04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36DCD76B-EEAB-4E3A-9B34-A0E247348356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55E5E4B-EA83-4153-B7B5-FA0DB0A6248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7D91D335-7B5A-47CF-A990-618DB5A81D17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13576D0-9074-423F-96F4-BE2126FB5A26}"/>
              </a:ext>
            </a:extLst>
          </p:cNvPr>
          <p:cNvGrpSpPr/>
          <p:nvPr/>
        </p:nvGrpSpPr>
        <p:grpSpPr>
          <a:xfrm>
            <a:off x="8923414" y="5035074"/>
            <a:ext cx="2021029" cy="551054"/>
            <a:chOff x="5938157" y="2023976"/>
            <a:chExt cx="2569464" cy="551054"/>
          </a:xfrm>
        </p:grpSpPr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F6ABC91B-A2CF-4A74-9569-B5E079562522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noProof="1"/>
            </a:p>
          </p:txBody>
        </p: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300666B0-2052-4E68-B29D-E655708C50BD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FB9B72BB-0EA0-4145-BB40-7A0A2491CCB1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58C66115-E749-48B1-B8A9-F9515C5CE68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noProof="1"/>
              </a:p>
            </p:txBody>
          </p:sp>
        </p:grp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A09A5676-A492-4AF1-9E6B-B0DB2ABDC2FA}"/>
              </a:ext>
            </a:extLst>
          </p:cNvPr>
          <p:cNvGrpSpPr/>
          <p:nvPr/>
        </p:nvGrpSpPr>
        <p:grpSpPr>
          <a:xfrm>
            <a:off x="8700512" y="2128253"/>
            <a:ext cx="2021029" cy="828413"/>
            <a:chOff x="5938157" y="1835974"/>
            <a:chExt cx="2569464" cy="739056"/>
          </a:xfrm>
        </p:grpSpPr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0658902F-8DF0-48CF-B39E-3141AC708719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1"/>
            </a:p>
          </p:txBody>
        </p: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F9168284-04BF-47D1-8EA4-247C5A9C0A81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AF422768-D81E-4B9A-8667-0AA325A3EBA6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</a:t>
                </a:r>
                <a:endParaRPr lang="en-US" sz="1200" noProof="1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E42DB0C8-BCEC-4D6B-8A57-1A37F9DF591D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noProof="1"/>
              </a:p>
            </p:txBody>
          </p:sp>
        </p:grp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8A82B103-F052-422E-9E6A-F74B678CF2BE}"/>
              </a:ext>
            </a:extLst>
          </p:cNvPr>
          <p:cNvGrpSpPr/>
          <p:nvPr/>
        </p:nvGrpSpPr>
        <p:grpSpPr>
          <a:xfrm>
            <a:off x="2493432" y="4066151"/>
            <a:ext cx="2021029" cy="739056"/>
            <a:chOff x="5938157" y="1835974"/>
            <a:chExt cx="2569464" cy="739056"/>
          </a:xfrm>
        </p:grpSpPr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9234BADD-6779-409D-BABA-CCC152A79D92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cap="all" noProof="1"/>
            </a:p>
          </p:txBody>
        </p: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8D00D6BE-26BA-4AA8-A8CE-303B746889C2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77A04521-327A-4D78-9B74-D5A339D3229F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8BCCA875-7CE7-4AE4-AF72-6DBCD1FD0539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cap="all" noProof="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4P Marketing Mix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22D43C-FB8D-4EA2-B259-A72786D461B8}"/>
              </a:ext>
            </a:extLst>
          </p:cNvPr>
          <p:cNvSpPr/>
          <p:nvPr/>
        </p:nvSpPr>
        <p:spPr>
          <a:xfrm>
            <a:off x="979712" y="1271872"/>
            <a:ext cx="5048469" cy="224130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Product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F264F1-5526-4A62-9643-D20417380748}"/>
              </a:ext>
            </a:extLst>
          </p:cNvPr>
          <p:cNvSpPr/>
          <p:nvPr/>
        </p:nvSpPr>
        <p:spPr>
          <a:xfrm>
            <a:off x="6163819" y="1271872"/>
            <a:ext cx="5056670" cy="22413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bg1"/>
                </a:solidFill>
              </a:rPr>
              <a:t>Price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CBBF7D-733F-4556-AEB6-FDEFFE7CD129}"/>
              </a:ext>
            </a:extLst>
          </p:cNvPr>
          <p:cNvSpPr/>
          <p:nvPr/>
        </p:nvSpPr>
        <p:spPr>
          <a:xfrm>
            <a:off x="6163819" y="3648817"/>
            <a:ext cx="5056670" cy="22456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ysClr val="windowText" lastClr="000000"/>
                </a:solidFill>
              </a:rPr>
              <a:t>Promotion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E93473-BE02-45AC-8023-286B4B8BB638}"/>
              </a:ext>
            </a:extLst>
          </p:cNvPr>
          <p:cNvSpPr/>
          <p:nvPr/>
        </p:nvSpPr>
        <p:spPr>
          <a:xfrm>
            <a:off x="979712" y="3648817"/>
            <a:ext cx="5048469" cy="22456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Place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8EA26DF7-0DC2-427B-B821-297DF59AF68E}"/>
              </a:ext>
            </a:extLst>
          </p:cNvPr>
          <p:cNvGrpSpPr/>
          <p:nvPr/>
        </p:nvGrpSpPr>
        <p:grpSpPr>
          <a:xfrm>
            <a:off x="3394211" y="1824844"/>
            <a:ext cx="2021029" cy="739056"/>
            <a:chOff x="5938157" y="1835974"/>
            <a:chExt cx="2569464" cy="739056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66F60037-61D5-4D82-B488-9D467ACC70C9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cap="all" noProof="1"/>
            </a:p>
          </p:txBody>
        </p: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309A6389-E442-4828-8C18-10B13D85EC2D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5B6B3EEA-0DFF-435A-A1F4-B76C10B74B67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DB5C36AC-DFE8-4AEE-A851-105DD4E8C18F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cap="all" noProof="1"/>
              </a:p>
            </p:txBody>
          </p:sp>
        </p:grp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68B89A0-ACBE-481C-9A7E-5A2F027D619E}"/>
              </a:ext>
            </a:extLst>
          </p:cNvPr>
          <p:cNvGrpSpPr/>
          <p:nvPr/>
        </p:nvGrpSpPr>
        <p:grpSpPr>
          <a:xfrm>
            <a:off x="1176448" y="1643318"/>
            <a:ext cx="2021029" cy="551054"/>
            <a:chOff x="5938157" y="2023976"/>
            <a:chExt cx="2569464" cy="551054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B7DE424-9D05-4360-BD8D-38C717A88765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cap="all" noProof="1"/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C52D1E44-CB31-4BF1-A1E2-ECF1DF770AAE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A8A203B-9A80-4E1D-B7EE-A4C0B66CA48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D0F5A19-AF3F-4D50-B633-969885E588A4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cap="all" noProof="1"/>
              </a:p>
            </p:txBody>
          </p:sp>
        </p:grp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46A4F8A-9C8E-4849-84CB-20B51AA15AEC}"/>
              </a:ext>
            </a:extLst>
          </p:cNvPr>
          <p:cNvGrpSpPr/>
          <p:nvPr/>
        </p:nvGrpSpPr>
        <p:grpSpPr>
          <a:xfrm>
            <a:off x="3394211" y="2653257"/>
            <a:ext cx="2021029" cy="551054"/>
            <a:chOff x="5938157" y="2023976"/>
            <a:chExt cx="2569464" cy="551054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28AA7A36-EC4D-4240-8A75-46569460177F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A36F6D8B-D29C-47CB-875D-046FE89C552C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CA2AA912-339F-42CE-AB70-F1ACB3178FD9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29A8B840-0FAA-4DFD-8B8D-02D1A51F340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0925C54-A466-47E2-841E-4EAEA1878B8D}"/>
              </a:ext>
            </a:extLst>
          </p:cNvPr>
          <p:cNvGrpSpPr/>
          <p:nvPr/>
        </p:nvGrpSpPr>
        <p:grpSpPr>
          <a:xfrm>
            <a:off x="1176447" y="5047498"/>
            <a:ext cx="2021029" cy="551054"/>
            <a:chOff x="5938157" y="2023976"/>
            <a:chExt cx="2569464" cy="551054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658DFD66-7E8A-403C-96D2-0000C5F6D3CF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117789BB-605B-4F1C-8CF6-9C8BBE0AC5E1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CDFFC34A-9CF1-47B3-8729-8A1ABDB76EE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5C84DBED-188B-4BBD-9A13-21EFD4E1EEE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E2D1A873-5753-41FE-AB0B-910EFCF6F5EF}"/>
              </a:ext>
            </a:extLst>
          </p:cNvPr>
          <p:cNvGrpSpPr/>
          <p:nvPr/>
        </p:nvGrpSpPr>
        <p:grpSpPr>
          <a:xfrm>
            <a:off x="3690386" y="5047498"/>
            <a:ext cx="2021029" cy="551054"/>
            <a:chOff x="5938157" y="2023976"/>
            <a:chExt cx="2569464" cy="551054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252F5790-CC12-4434-BBDC-F4BE9CAAC07F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B6251666-8CEA-434F-B045-037E7DEEAC24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E54FEC7A-33DE-4166-A4B6-29B28518D84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B8AE0D2B-4D67-4151-8834-AEB988BC415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33DA3731-0ED4-4C7F-951B-FFD2FC602C68}"/>
              </a:ext>
            </a:extLst>
          </p:cNvPr>
          <p:cNvGrpSpPr/>
          <p:nvPr/>
        </p:nvGrpSpPr>
        <p:grpSpPr>
          <a:xfrm>
            <a:off x="6421651" y="2622687"/>
            <a:ext cx="2021029" cy="551054"/>
            <a:chOff x="5938157" y="2023976"/>
            <a:chExt cx="2569464" cy="551054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1B8ACC48-B09F-4BEC-8473-0A38E5F4D78E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64DA9475-FCB6-4616-8E09-DC592F03F995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043C7473-475F-426F-BB2B-52639B5C90C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DC120A74-B71B-48F9-9757-915133D092B8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35B098FB-AE96-4256-89EF-1F2BC5CBE9B1}"/>
              </a:ext>
            </a:extLst>
          </p:cNvPr>
          <p:cNvGrpSpPr/>
          <p:nvPr/>
        </p:nvGrpSpPr>
        <p:grpSpPr>
          <a:xfrm>
            <a:off x="6421651" y="1843843"/>
            <a:ext cx="2021029" cy="551054"/>
            <a:chOff x="5938157" y="2023976"/>
            <a:chExt cx="2569464" cy="551054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3F08B92F-299A-4129-8F2E-B652CB510141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cap="all" noProof="1"/>
            </a:p>
          </p:txBody>
        </p: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780F7579-8628-4AD8-A2CC-03CE348B2F54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A8E4A6E1-D796-413B-9179-F2C23E75AB0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9C2DA7DA-575D-4021-BFA9-FAEAB84EC106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cap="all" noProof="1"/>
              </a:p>
            </p:txBody>
          </p:sp>
        </p:grp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E4F3868B-6EBA-483C-9889-024A6A1B4264}"/>
              </a:ext>
            </a:extLst>
          </p:cNvPr>
          <p:cNvGrpSpPr/>
          <p:nvPr/>
        </p:nvGrpSpPr>
        <p:grpSpPr>
          <a:xfrm>
            <a:off x="6421651" y="4157403"/>
            <a:ext cx="2021029" cy="739056"/>
            <a:chOff x="5938157" y="1835974"/>
            <a:chExt cx="2569464" cy="739056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CA67B6AD-99DF-48D3-B742-8B9C2A8FCD63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87985E5E-F3F0-43CD-9E68-F017E67D3B46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FF742B3C-85E6-4804-B8FA-713235239BF9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A72ADDA6-E2D1-47E0-A7BB-540C7A28A3F6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1F63464A-FE8B-4740-9718-D843644316BA}"/>
              </a:ext>
            </a:extLst>
          </p:cNvPr>
          <p:cNvGrpSpPr/>
          <p:nvPr/>
        </p:nvGrpSpPr>
        <p:grpSpPr>
          <a:xfrm>
            <a:off x="8732751" y="4157403"/>
            <a:ext cx="2021029" cy="739056"/>
            <a:chOff x="5938157" y="1835974"/>
            <a:chExt cx="2569464" cy="739056"/>
          </a:xfrm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EAB0C045-A22C-45D5-99DB-D6A72426533E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8B07FC47-92EC-4E56-8E23-511A3D5DCBFD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7288048D-A90B-4C6A-8EE7-3B8BCE8F9B86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69853116-97A0-4CBC-A8F2-3017BE7C9F74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C4F730CE-F935-44DD-8DF2-ECADE75B2B2E}"/>
              </a:ext>
            </a:extLst>
          </p:cNvPr>
          <p:cNvGrpSpPr/>
          <p:nvPr/>
        </p:nvGrpSpPr>
        <p:grpSpPr>
          <a:xfrm>
            <a:off x="7123643" y="5227120"/>
            <a:ext cx="2021029" cy="551054"/>
            <a:chOff x="5938157" y="2023976"/>
            <a:chExt cx="2569464" cy="551054"/>
          </a:xfrm>
        </p:grpSpPr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2F8AE652-6FEE-497F-850D-9E93A2F31306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3003A190-C0D1-40AD-ACA1-50BD3221735F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45528980-15AD-4D47-B1DB-6D06C6A8FBD9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075DC59A-763F-43C0-AE71-CFFE6E33DBF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08AE1F8-C4D0-4341-B23F-9E802D2D590C}"/>
              </a:ext>
            </a:extLst>
          </p:cNvPr>
          <p:cNvGrpSpPr/>
          <p:nvPr/>
        </p:nvGrpSpPr>
        <p:grpSpPr>
          <a:xfrm>
            <a:off x="1176447" y="2249743"/>
            <a:ext cx="2021029" cy="551054"/>
            <a:chOff x="5938157" y="2023976"/>
            <a:chExt cx="2569464" cy="551054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A362FE2-F6CF-4D05-B87A-AFCECADD2B04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36DCD76B-EEAB-4E3A-9B34-A0E247348356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55E5E4B-EA83-4153-B7B5-FA0DB0A6248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7D91D335-7B5A-47CF-A990-618DB5A81D17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13576D0-9074-423F-96F4-BE2126FB5A26}"/>
              </a:ext>
            </a:extLst>
          </p:cNvPr>
          <p:cNvGrpSpPr/>
          <p:nvPr/>
        </p:nvGrpSpPr>
        <p:grpSpPr>
          <a:xfrm>
            <a:off x="8923414" y="5035074"/>
            <a:ext cx="2021029" cy="551054"/>
            <a:chOff x="5938157" y="2023976"/>
            <a:chExt cx="2569464" cy="551054"/>
          </a:xfrm>
        </p:grpSpPr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F6ABC91B-A2CF-4A74-9569-B5E079562522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noProof="1"/>
            </a:p>
          </p:txBody>
        </p: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300666B0-2052-4E68-B29D-E655708C50BD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FB9B72BB-0EA0-4145-BB40-7A0A2491CCB1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58C66115-E749-48B1-B8A9-F9515C5CE68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noProof="1"/>
              </a:p>
            </p:txBody>
          </p:sp>
        </p:grp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A09A5676-A492-4AF1-9E6B-B0DB2ABDC2FA}"/>
              </a:ext>
            </a:extLst>
          </p:cNvPr>
          <p:cNvGrpSpPr/>
          <p:nvPr/>
        </p:nvGrpSpPr>
        <p:grpSpPr>
          <a:xfrm>
            <a:off x="8700512" y="2128253"/>
            <a:ext cx="2021029" cy="828413"/>
            <a:chOff x="5938157" y="1835974"/>
            <a:chExt cx="2569464" cy="739056"/>
          </a:xfrm>
        </p:grpSpPr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0658902F-8DF0-48CF-B39E-3141AC708719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1"/>
            </a:p>
          </p:txBody>
        </p: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F9168284-04BF-47D1-8EA4-247C5A9C0A81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AF422768-D81E-4B9A-8667-0AA325A3EBA6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</a:t>
                </a:r>
                <a:endParaRPr lang="en-US" sz="1200" noProof="1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E42DB0C8-BCEC-4D6B-8A57-1A37F9DF591D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noProof="1"/>
              </a:p>
            </p:txBody>
          </p:sp>
        </p:grp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8A82B103-F052-422E-9E6A-F74B678CF2BE}"/>
              </a:ext>
            </a:extLst>
          </p:cNvPr>
          <p:cNvGrpSpPr/>
          <p:nvPr/>
        </p:nvGrpSpPr>
        <p:grpSpPr>
          <a:xfrm>
            <a:off x="2493432" y="4066151"/>
            <a:ext cx="2021029" cy="739056"/>
            <a:chOff x="5938157" y="1835974"/>
            <a:chExt cx="2569464" cy="739056"/>
          </a:xfrm>
        </p:grpSpPr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9234BADD-6779-409D-BABA-CCC152A79D92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cap="all" noProof="1"/>
            </a:p>
          </p:txBody>
        </p: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8D00D6BE-26BA-4AA8-A8CE-303B746889C2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77A04521-327A-4D78-9B74-D5A339D3229F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8BCCA875-7CE7-4AE4-AF72-6DBCD1FD0539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cap="all" noProof="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12932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8496</TotalTime>
  <Words>173</Words>
  <PresentationFormat>Widescreen</PresentationFormat>
  <Paragraphs>52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4P Marketing Mix – Slide Template</vt:lpstr>
      <vt:lpstr>4P Marketing Mix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4P Marketing Mix</dc:title>
  <dc:creator>PresentationGO.com</dc:creator>
  <dc:description>© Copyright PresentationGO.com</dc:description>
  <dcterms:created xsi:type="dcterms:W3CDTF">2014-11-26T05:14:11Z</dcterms:created>
  <dcterms:modified xsi:type="dcterms:W3CDTF">2020-04-06T18:55:23Z</dcterms:modified>
  <cp:category>Charts &amp; Diagrams</cp:category>
</cp:coreProperties>
</file>