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3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8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Two-Level Chart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CB1D09-A0BA-85F2-7550-F01B04F8E806}"/>
              </a:ext>
            </a:extLst>
          </p:cNvPr>
          <p:cNvGrpSpPr/>
          <p:nvPr/>
        </p:nvGrpSpPr>
        <p:grpSpPr>
          <a:xfrm>
            <a:off x="6566535" y="3623416"/>
            <a:ext cx="2194560" cy="1013782"/>
            <a:chOff x="8921977" y="404260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704F70-5F09-53D3-E758-D6B679E6BC7B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3B4352D-D784-6469-801B-3BF39C7BFE8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32B115-D548-E6C7-8CE5-F5E8A245B3B6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6906C2-DFB0-E59A-EC2E-35FBC866C29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E3C2D1-A80A-188A-D10F-A2D62842B4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926BE5B-6346-74FF-C204-033CFBE9C1E6}"/>
              </a:ext>
            </a:extLst>
          </p:cNvPr>
          <p:cNvGrpSpPr/>
          <p:nvPr/>
        </p:nvGrpSpPr>
        <p:grpSpPr>
          <a:xfrm>
            <a:off x="6566535" y="2220802"/>
            <a:ext cx="2194560" cy="1013782"/>
            <a:chOff x="8921977" y="1435947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D36B6A3-57A5-E610-CA37-8F40C5F3097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45526A-5272-B54E-7EDA-B84BE9B86A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3B6450-614E-F1BC-46A1-C3C5BDC60433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A1CA58-D26C-7F6A-2462-8C852ADD557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2625B4F-78D6-3D2C-74B2-E2C667C442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990D642-E539-E6BC-C4F4-F7E90E197A24}"/>
              </a:ext>
            </a:extLst>
          </p:cNvPr>
          <p:cNvSpPr/>
          <p:nvPr/>
        </p:nvSpPr>
        <p:spPr>
          <a:xfrm>
            <a:off x="2969347" y="2314418"/>
            <a:ext cx="829640" cy="1091042"/>
          </a:xfrm>
          <a:custGeom>
            <a:avLst/>
            <a:gdLst>
              <a:gd name="connsiteX0" fmla="*/ 590945 w 1106186"/>
              <a:gd name="connsiteY0" fmla="*/ 0 h 1454722"/>
              <a:gd name="connsiteX1" fmla="*/ 1106186 w 1106186"/>
              <a:gd name="connsiteY1" fmla="*/ 515257 h 1454722"/>
              <a:gd name="connsiteX2" fmla="*/ 1043197 w 1106186"/>
              <a:gd name="connsiteY2" fmla="*/ 584562 h 1454722"/>
              <a:gd name="connsiteX3" fmla="*/ 726868 w 1106186"/>
              <a:gd name="connsiteY3" fmla="*/ 1341196 h 1454722"/>
              <a:gd name="connsiteX4" fmla="*/ 721135 w 1106186"/>
              <a:gd name="connsiteY4" fmla="*/ 1454722 h 1454722"/>
              <a:gd name="connsiteX5" fmla="*/ 185794 w 1106186"/>
              <a:gd name="connsiteY5" fmla="*/ 1453274 h 1454722"/>
              <a:gd name="connsiteX6" fmla="*/ 1214 w 1106186"/>
              <a:gd name="connsiteY6" fmla="*/ 1246770 h 1454722"/>
              <a:gd name="connsiteX7" fmla="*/ 590945 w 1106186"/>
              <a:gd name="connsiteY7" fmla="*/ 0 h 145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186" h="1454722">
                <a:moveTo>
                  <a:pt x="590945" y="0"/>
                </a:moveTo>
                <a:lnTo>
                  <a:pt x="1106186" y="515257"/>
                </a:lnTo>
                <a:lnTo>
                  <a:pt x="1043197" y="584562"/>
                </a:lnTo>
                <a:cubicBezTo>
                  <a:pt x="869892" y="794559"/>
                  <a:pt x="755900" y="1055320"/>
                  <a:pt x="726868" y="1341196"/>
                </a:cubicBezTo>
                <a:lnTo>
                  <a:pt x="721135" y="1454722"/>
                </a:lnTo>
                <a:lnTo>
                  <a:pt x="185794" y="1453274"/>
                </a:lnTo>
                <a:cubicBezTo>
                  <a:pt x="74738" y="1453274"/>
                  <a:pt x="-11314" y="1357835"/>
                  <a:pt x="1214" y="1246770"/>
                </a:cubicBezTo>
                <a:cubicBezTo>
                  <a:pt x="55946" y="764927"/>
                  <a:pt x="270254" y="330097"/>
                  <a:pt x="59094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AF19CAF-BE21-07E1-1BF6-F931CC7C49DD}"/>
              </a:ext>
            </a:extLst>
          </p:cNvPr>
          <p:cNvSpPr/>
          <p:nvPr/>
        </p:nvSpPr>
        <p:spPr>
          <a:xfrm>
            <a:off x="2970523" y="3452465"/>
            <a:ext cx="828476" cy="1089942"/>
          </a:xfrm>
          <a:custGeom>
            <a:avLst/>
            <a:gdLst>
              <a:gd name="connsiteX0" fmla="*/ 185802 w 1104635"/>
              <a:gd name="connsiteY0" fmla="*/ 0 h 1453256"/>
              <a:gd name="connsiteX1" fmla="*/ 719565 w 1104635"/>
              <a:gd name="connsiteY1" fmla="*/ 0 h 1453256"/>
              <a:gd name="connsiteX2" fmla="*/ 725303 w 1104635"/>
              <a:gd name="connsiteY2" fmla="*/ 113627 h 1453256"/>
              <a:gd name="connsiteX3" fmla="*/ 1041632 w 1104635"/>
              <a:gd name="connsiteY3" fmla="*/ 870261 h 1453256"/>
              <a:gd name="connsiteX4" fmla="*/ 1104635 w 1104635"/>
              <a:gd name="connsiteY4" fmla="*/ 939581 h 1453256"/>
              <a:gd name="connsiteX5" fmla="*/ 590979 w 1104635"/>
              <a:gd name="connsiteY5" fmla="*/ 1453256 h 1453256"/>
              <a:gd name="connsiteX6" fmla="*/ 1211 w 1104635"/>
              <a:gd name="connsiteY6" fmla="*/ 206484 h 1453256"/>
              <a:gd name="connsiteX7" fmla="*/ 185802 w 1104635"/>
              <a:gd name="connsiteY7" fmla="*/ 0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635" h="1453256">
                <a:moveTo>
                  <a:pt x="185802" y="0"/>
                </a:moveTo>
                <a:lnTo>
                  <a:pt x="719565" y="0"/>
                </a:lnTo>
                <a:lnTo>
                  <a:pt x="725303" y="113627"/>
                </a:lnTo>
                <a:cubicBezTo>
                  <a:pt x="754335" y="399504"/>
                  <a:pt x="868327" y="660264"/>
                  <a:pt x="1041632" y="870261"/>
                </a:cubicBezTo>
                <a:lnTo>
                  <a:pt x="1104635" y="939581"/>
                </a:lnTo>
                <a:lnTo>
                  <a:pt x="590979" y="1453256"/>
                </a:lnTo>
                <a:cubicBezTo>
                  <a:pt x="270251" y="1123179"/>
                  <a:pt x="54383" y="689893"/>
                  <a:pt x="1211" y="206484"/>
                </a:cubicBezTo>
                <a:cubicBezTo>
                  <a:pt x="-11300" y="97018"/>
                  <a:pt x="74740" y="0"/>
                  <a:pt x="18580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52E395-ECC3-0FA0-E187-14029C2FA959}"/>
              </a:ext>
            </a:extLst>
          </p:cNvPr>
          <p:cNvSpPr/>
          <p:nvPr/>
        </p:nvSpPr>
        <p:spPr>
          <a:xfrm>
            <a:off x="5346147" y="3452534"/>
            <a:ext cx="830886" cy="1091048"/>
          </a:xfrm>
          <a:custGeom>
            <a:avLst/>
            <a:gdLst>
              <a:gd name="connsiteX0" fmla="*/ 383540 w 1107848"/>
              <a:gd name="connsiteY0" fmla="*/ 0 h 1454731"/>
              <a:gd name="connsiteX1" fmla="*/ 922056 w 1107848"/>
              <a:gd name="connsiteY1" fmla="*/ 1457 h 1454731"/>
              <a:gd name="connsiteX2" fmla="*/ 1106635 w 1107848"/>
              <a:gd name="connsiteY2" fmla="*/ 207961 h 1454731"/>
              <a:gd name="connsiteX3" fmla="*/ 516904 w 1107848"/>
              <a:gd name="connsiteY3" fmla="*/ 1454731 h 1454731"/>
              <a:gd name="connsiteX4" fmla="*/ 0 w 1107848"/>
              <a:gd name="connsiteY4" fmla="*/ 937811 h 1454731"/>
              <a:gd name="connsiteX5" fmla="*/ 61477 w 1107848"/>
              <a:gd name="connsiteY5" fmla="*/ 870169 h 1454731"/>
              <a:gd name="connsiteX6" fmla="*/ 377807 w 1107848"/>
              <a:gd name="connsiteY6" fmla="*/ 113535 h 145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848" h="1454731">
                <a:moveTo>
                  <a:pt x="383540" y="0"/>
                </a:moveTo>
                <a:lnTo>
                  <a:pt x="922056" y="1457"/>
                </a:lnTo>
                <a:cubicBezTo>
                  <a:pt x="1033111" y="1457"/>
                  <a:pt x="1119163" y="96896"/>
                  <a:pt x="1106635" y="207961"/>
                </a:cubicBezTo>
                <a:cubicBezTo>
                  <a:pt x="1051904" y="689804"/>
                  <a:pt x="837596" y="1124635"/>
                  <a:pt x="516904" y="1454731"/>
                </a:cubicBezTo>
                <a:lnTo>
                  <a:pt x="0" y="937811"/>
                </a:lnTo>
                <a:lnTo>
                  <a:pt x="61477" y="870169"/>
                </a:lnTo>
                <a:cubicBezTo>
                  <a:pt x="234782" y="660172"/>
                  <a:pt x="348774" y="399412"/>
                  <a:pt x="377807" y="113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B28F02-B794-774A-61D1-41A7DC66BC37}"/>
              </a:ext>
            </a:extLst>
          </p:cNvPr>
          <p:cNvSpPr/>
          <p:nvPr/>
        </p:nvSpPr>
        <p:spPr>
          <a:xfrm>
            <a:off x="5346695" y="2315594"/>
            <a:ext cx="830337" cy="1089942"/>
          </a:xfrm>
          <a:custGeom>
            <a:avLst/>
            <a:gdLst>
              <a:gd name="connsiteX0" fmla="*/ 516139 w 1107116"/>
              <a:gd name="connsiteY0" fmla="*/ 0 h 1453256"/>
              <a:gd name="connsiteX1" fmla="*/ 1105906 w 1107116"/>
              <a:gd name="connsiteY1" fmla="*/ 1246773 h 1453256"/>
              <a:gd name="connsiteX2" fmla="*/ 921315 w 1107116"/>
              <a:gd name="connsiteY2" fmla="*/ 1453256 h 1453256"/>
              <a:gd name="connsiteX3" fmla="*/ 382813 w 1107116"/>
              <a:gd name="connsiteY3" fmla="*/ 1453256 h 1453256"/>
              <a:gd name="connsiteX4" fmla="*/ 377076 w 1107116"/>
              <a:gd name="connsiteY4" fmla="*/ 1339629 h 1453256"/>
              <a:gd name="connsiteX5" fmla="*/ 60746 w 1107116"/>
              <a:gd name="connsiteY5" fmla="*/ 582995 h 1453256"/>
              <a:gd name="connsiteX6" fmla="*/ 0 w 1107116"/>
              <a:gd name="connsiteY6" fmla="*/ 516158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116" h="1453256">
                <a:moveTo>
                  <a:pt x="516139" y="0"/>
                </a:moveTo>
                <a:cubicBezTo>
                  <a:pt x="836866" y="330078"/>
                  <a:pt x="1052734" y="763363"/>
                  <a:pt x="1105906" y="1246773"/>
                </a:cubicBezTo>
                <a:cubicBezTo>
                  <a:pt x="1118417" y="1356238"/>
                  <a:pt x="1032377" y="1453256"/>
                  <a:pt x="921315" y="1453256"/>
                </a:cubicBezTo>
                <a:lnTo>
                  <a:pt x="382813" y="1453256"/>
                </a:lnTo>
                <a:lnTo>
                  <a:pt x="377076" y="1339629"/>
                </a:lnTo>
                <a:cubicBezTo>
                  <a:pt x="348043" y="1053753"/>
                  <a:pt x="234051" y="792992"/>
                  <a:pt x="60746" y="582995"/>
                </a:cubicBezTo>
                <a:lnTo>
                  <a:pt x="0" y="51615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EB27F0-CBD8-64AA-57AF-EBB919566895}"/>
              </a:ext>
            </a:extLst>
          </p:cNvPr>
          <p:cNvSpPr/>
          <p:nvPr/>
        </p:nvSpPr>
        <p:spPr>
          <a:xfrm>
            <a:off x="3458591" y="1827452"/>
            <a:ext cx="1089945" cy="828513"/>
          </a:xfrm>
          <a:custGeom>
            <a:avLst/>
            <a:gdLst>
              <a:gd name="connsiteX0" fmla="*/ 1287077 w 1453260"/>
              <a:gd name="connsiteY0" fmla="*/ 996 h 1104684"/>
              <a:gd name="connsiteX1" fmla="*/ 1453260 w 1453260"/>
              <a:gd name="connsiteY1" fmla="*/ 185802 h 1104684"/>
              <a:gd name="connsiteX2" fmla="*/ 1453260 w 1453260"/>
              <a:gd name="connsiteY2" fmla="*/ 719657 h 1104684"/>
              <a:gd name="connsiteX3" fmla="*/ 1339634 w 1453260"/>
              <a:gd name="connsiteY3" fmla="*/ 725395 h 1104684"/>
              <a:gd name="connsiteX4" fmla="*/ 582999 w 1453260"/>
              <a:gd name="connsiteY4" fmla="*/ 1041724 h 1104684"/>
              <a:gd name="connsiteX5" fmla="*/ 513726 w 1453260"/>
              <a:gd name="connsiteY5" fmla="*/ 1104684 h 1104684"/>
              <a:gd name="connsiteX6" fmla="*/ 0 w 1453260"/>
              <a:gd name="connsiteY6" fmla="*/ 590978 h 1104684"/>
              <a:gd name="connsiteX7" fmla="*/ 1246776 w 1453260"/>
              <a:gd name="connsiteY7" fmla="*/ 1211 h 1104684"/>
              <a:gd name="connsiteX8" fmla="*/ 1287077 w 1453260"/>
              <a:gd name="connsiteY8" fmla="*/ 996 h 11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3260" h="1104684">
                <a:moveTo>
                  <a:pt x="1287077" y="996"/>
                </a:moveTo>
                <a:cubicBezTo>
                  <a:pt x="1378980" y="10601"/>
                  <a:pt x="1453260" y="88623"/>
                  <a:pt x="1453260" y="185802"/>
                </a:cubicBezTo>
                <a:lnTo>
                  <a:pt x="1453260" y="719657"/>
                </a:lnTo>
                <a:lnTo>
                  <a:pt x="1339634" y="725395"/>
                </a:lnTo>
                <a:cubicBezTo>
                  <a:pt x="1053757" y="754427"/>
                  <a:pt x="792996" y="868419"/>
                  <a:pt x="582999" y="1041724"/>
                </a:cubicBezTo>
                <a:lnTo>
                  <a:pt x="513726" y="1104684"/>
                </a:lnTo>
                <a:lnTo>
                  <a:pt x="0" y="590978"/>
                </a:lnTo>
                <a:cubicBezTo>
                  <a:pt x="330079" y="270251"/>
                  <a:pt x="763365" y="54383"/>
                  <a:pt x="1246776" y="1211"/>
                </a:cubicBezTo>
                <a:cubicBezTo>
                  <a:pt x="1260459" y="-353"/>
                  <a:pt x="1273948" y="-377"/>
                  <a:pt x="1287077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A2A8FF8-E946-1C7F-71B4-89C264F0630E}"/>
              </a:ext>
            </a:extLst>
          </p:cNvPr>
          <p:cNvSpPr/>
          <p:nvPr/>
        </p:nvSpPr>
        <p:spPr>
          <a:xfrm>
            <a:off x="4595465" y="1827452"/>
            <a:ext cx="1091117" cy="829061"/>
          </a:xfrm>
          <a:custGeom>
            <a:avLst/>
            <a:gdLst>
              <a:gd name="connsiteX0" fmla="*/ 166781 w 1454823"/>
              <a:gd name="connsiteY0" fmla="*/ 996 h 1105415"/>
              <a:gd name="connsiteX1" fmla="*/ 208053 w 1454823"/>
              <a:gd name="connsiteY1" fmla="*/ 1214 h 1105415"/>
              <a:gd name="connsiteX2" fmla="*/ 1454823 w 1454823"/>
              <a:gd name="connsiteY2" fmla="*/ 590946 h 1105415"/>
              <a:gd name="connsiteX3" fmla="*/ 940338 w 1454823"/>
              <a:gd name="connsiteY3" fmla="*/ 1105415 h 1105415"/>
              <a:gd name="connsiteX4" fmla="*/ 870261 w 1454823"/>
              <a:gd name="connsiteY4" fmla="*/ 1041725 h 1105415"/>
              <a:gd name="connsiteX5" fmla="*/ 113627 w 1454823"/>
              <a:gd name="connsiteY5" fmla="*/ 725396 h 1105415"/>
              <a:gd name="connsiteX6" fmla="*/ 0 w 1454823"/>
              <a:gd name="connsiteY6" fmla="*/ 719658 h 1105415"/>
              <a:gd name="connsiteX7" fmla="*/ 0 w 1454823"/>
              <a:gd name="connsiteY7" fmla="*/ 187333 h 1105415"/>
              <a:gd name="connsiteX8" fmla="*/ 166781 w 1454823"/>
              <a:gd name="connsiteY8" fmla="*/ 996 h 110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823" h="1105415">
                <a:moveTo>
                  <a:pt x="166781" y="996"/>
                </a:moveTo>
                <a:cubicBezTo>
                  <a:pt x="180168" y="-378"/>
                  <a:pt x="193977" y="-352"/>
                  <a:pt x="208053" y="1214"/>
                </a:cubicBezTo>
                <a:cubicBezTo>
                  <a:pt x="689896" y="55946"/>
                  <a:pt x="1124727" y="270254"/>
                  <a:pt x="1454823" y="590946"/>
                </a:cubicBezTo>
                <a:lnTo>
                  <a:pt x="940338" y="1105415"/>
                </a:lnTo>
                <a:lnTo>
                  <a:pt x="870261" y="1041725"/>
                </a:lnTo>
                <a:cubicBezTo>
                  <a:pt x="660264" y="868420"/>
                  <a:pt x="399504" y="754428"/>
                  <a:pt x="113627" y="725396"/>
                </a:cubicBezTo>
                <a:lnTo>
                  <a:pt x="0" y="719658"/>
                </a:lnTo>
                <a:lnTo>
                  <a:pt x="0" y="187333"/>
                </a:lnTo>
                <a:cubicBezTo>
                  <a:pt x="0" y="88813"/>
                  <a:pt x="73071" y="10614"/>
                  <a:pt x="166781" y="9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EF11B5-0597-677B-204F-4564F63F31E0}"/>
              </a:ext>
            </a:extLst>
          </p:cNvPr>
          <p:cNvSpPr/>
          <p:nvPr/>
        </p:nvSpPr>
        <p:spPr>
          <a:xfrm>
            <a:off x="3457419" y="4201489"/>
            <a:ext cx="1091039" cy="829060"/>
          </a:xfrm>
          <a:custGeom>
            <a:avLst/>
            <a:gdLst>
              <a:gd name="connsiteX0" fmla="*/ 514487 w 1454719"/>
              <a:gd name="connsiteY0" fmla="*/ 0 h 1105413"/>
              <a:gd name="connsiteX1" fmla="*/ 584562 w 1454719"/>
              <a:gd name="connsiteY1" fmla="*/ 63688 h 1105413"/>
              <a:gd name="connsiteX2" fmla="*/ 1341197 w 1454719"/>
              <a:gd name="connsiteY2" fmla="*/ 380018 h 1105413"/>
              <a:gd name="connsiteX3" fmla="*/ 1454719 w 1454719"/>
              <a:gd name="connsiteY3" fmla="*/ 385750 h 1105413"/>
              <a:gd name="connsiteX4" fmla="*/ 1453274 w 1454719"/>
              <a:gd name="connsiteY4" fmla="*/ 919621 h 1105413"/>
              <a:gd name="connsiteX5" fmla="*/ 1246770 w 1454719"/>
              <a:gd name="connsiteY5" fmla="*/ 1104200 h 1105413"/>
              <a:gd name="connsiteX6" fmla="*/ 0 w 1454719"/>
              <a:gd name="connsiteY6" fmla="*/ 514470 h 110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719" h="1105413">
                <a:moveTo>
                  <a:pt x="514487" y="0"/>
                </a:moveTo>
                <a:lnTo>
                  <a:pt x="584562" y="63688"/>
                </a:lnTo>
                <a:cubicBezTo>
                  <a:pt x="794559" y="236993"/>
                  <a:pt x="1055320" y="350985"/>
                  <a:pt x="1341197" y="380018"/>
                </a:cubicBezTo>
                <a:lnTo>
                  <a:pt x="1454719" y="385750"/>
                </a:lnTo>
                <a:lnTo>
                  <a:pt x="1453274" y="919621"/>
                </a:lnTo>
                <a:cubicBezTo>
                  <a:pt x="1453274" y="1030676"/>
                  <a:pt x="1357835" y="1116728"/>
                  <a:pt x="1246770" y="1104200"/>
                </a:cubicBezTo>
                <a:cubicBezTo>
                  <a:pt x="764927" y="1049469"/>
                  <a:pt x="330097" y="835161"/>
                  <a:pt x="0" y="51447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002076-7206-553E-4C4B-30F3AA46D248}"/>
              </a:ext>
            </a:extLst>
          </p:cNvPr>
          <p:cNvSpPr/>
          <p:nvPr/>
        </p:nvSpPr>
        <p:spPr>
          <a:xfrm>
            <a:off x="4596637" y="4200920"/>
            <a:ext cx="1089945" cy="828456"/>
          </a:xfrm>
          <a:custGeom>
            <a:avLst/>
            <a:gdLst>
              <a:gd name="connsiteX0" fmla="*/ 939608 w 1453260"/>
              <a:gd name="connsiteY0" fmla="*/ 0 h 1104608"/>
              <a:gd name="connsiteX1" fmla="*/ 1453260 w 1453260"/>
              <a:gd name="connsiteY1" fmla="*/ 513631 h 1104608"/>
              <a:gd name="connsiteX2" fmla="*/ 206484 w 1453260"/>
              <a:gd name="connsiteY2" fmla="*/ 1103398 h 1104608"/>
              <a:gd name="connsiteX3" fmla="*/ 0 w 1453260"/>
              <a:gd name="connsiteY3" fmla="*/ 918807 h 1104608"/>
              <a:gd name="connsiteX4" fmla="*/ 0 w 1453260"/>
              <a:gd name="connsiteY4" fmla="*/ 386436 h 1104608"/>
              <a:gd name="connsiteX5" fmla="*/ 112064 w 1453260"/>
              <a:gd name="connsiteY5" fmla="*/ 380777 h 1104608"/>
              <a:gd name="connsiteX6" fmla="*/ 868698 w 1453260"/>
              <a:gd name="connsiteY6" fmla="*/ 64447 h 110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3260" h="1104608">
                <a:moveTo>
                  <a:pt x="939608" y="0"/>
                </a:moveTo>
                <a:lnTo>
                  <a:pt x="1453260" y="513631"/>
                </a:lnTo>
                <a:cubicBezTo>
                  <a:pt x="1123182" y="834358"/>
                  <a:pt x="689895" y="1050226"/>
                  <a:pt x="206484" y="1103398"/>
                </a:cubicBezTo>
                <a:cubicBezTo>
                  <a:pt x="97019" y="1115909"/>
                  <a:pt x="0" y="1029869"/>
                  <a:pt x="0" y="918807"/>
                </a:cubicBezTo>
                <a:lnTo>
                  <a:pt x="0" y="386436"/>
                </a:lnTo>
                <a:lnTo>
                  <a:pt x="112064" y="380777"/>
                </a:lnTo>
                <a:cubicBezTo>
                  <a:pt x="397941" y="351744"/>
                  <a:pt x="658701" y="237752"/>
                  <a:pt x="868698" y="644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E4A3899-FDC4-429D-4394-D82FF39B77F0}"/>
              </a:ext>
            </a:extLst>
          </p:cNvPr>
          <p:cNvSpPr/>
          <p:nvPr/>
        </p:nvSpPr>
        <p:spPr>
          <a:xfrm>
            <a:off x="4596637" y="3452464"/>
            <a:ext cx="955318" cy="956432"/>
          </a:xfrm>
          <a:custGeom>
            <a:avLst/>
            <a:gdLst>
              <a:gd name="connsiteX0" fmla="*/ 1050868 w 1273757"/>
              <a:gd name="connsiteY0" fmla="*/ 0 h 1275242"/>
              <a:gd name="connsiteX1" fmla="*/ 1273757 w 1273757"/>
              <a:gd name="connsiteY1" fmla="*/ 0 h 1275242"/>
              <a:gd name="connsiteX2" fmla="*/ 1268583 w 1273757"/>
              <a:gd name="connsiteY2" fmla="*/ 102469 h 1275242"/>
              <a:gd name="connsiteX3" fmla="*/ 100906 w 1273757"/>
              <a:gd name="connsiteY3" fmla="*/ 1270146 h 1275242"/>
              <a:gd name="connsiteX4" fmla="*/ 0 w 1273757"/>
              <a:gd name="connsiteY4" fmla="*/ 1275242 h 1275242"/>
              <a:gd name="connsiteX5" fmla="*/ 0 w 1273757"/>
              <a:gd name="connsiteY5" fmla="*/ 1050866 h 1275242"/>
              <a:gd name="connsiteX6" fmla="*/ 312890 w 1273757"/>
              <a:gd name="connsiteY6" fmla="*/ 317654 h 1275242"/>
              <a:gd name="connsiteX7" fmla="*/ 317655 w 1273757"/>
              <a:gd name="connsiteY7" fmla="*/ 312890 h 1275242"/>
              <a:gd name="connsiteX8" fmla="*/ 1050868 w 1273757"/>
              <a:gd name="connsiteY8" fmla="*/ 0 h 12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757" h="1275242">
                <a:moveTo>
                  <a:pt x="1050868" y="0"/>
                </a:moveTo>
                <a:lnTo>
                  <a:pt x="1273757" y="0"/>
                </a:lnTo>
                <a:lnTo>
                  <a:pt x="1268583" y="102469"/>
                </a:lnTo>
                <a:cubicBezTo>
                  <a:pt x="1206057" y="718152"/>
                  <a:pt x="716589" y="1207620"/>
                  <a:pt x="100906" y="1270146"/>
                </a:cubicBezTo>
                <a:lnTo>
                  <a:pt x="0" y="1275242"/>
                </a:lnTo>
                <a:lnTo>
                  <a:pt x="0" y="1050866"/>
                </a:lnTo>
                <a:cubicBezTo>
                  <a:pt x="0" y="774304"/>
                  <a:pt x="115354" y="512034"/>
                  <a:pt x="312890" y="317654"/>
                </a:cubicBezTo>
                <a:cubicBezTo>
                  <a:pt x="314498" y="316046"/>
                  <a:pt x="316047" y="314498"/>
                  <a:pt x="317655" y="312890"/>
                </a:cubicBezTo>
                <a:cubicBezTo>
                  <a:pt x="512035" y="115354"/>
                  <a:pt x="774305" y="0"/>
                  <a:pt x="105086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C549AD8-2721-E760-15F4-280C4C3955DD}"/>
              </a:ext>
            </a:extLst>
          </p:cNvPr>
          <p:cNvSpPr/>
          <p:nvPr/>
        </p:nvSpPr>
        <p:spPr>
          <a:xfrm>
            <a:off x="3592048" y="2449047"/>
            <a:ext cx="956488" cy="956458"/>
          </a:xfrm>
          <a:custGeom>
            <a:avLst/>
            <a:gdLst>
              <a:gd name="connsiteX0" fmla="*/ 1275317 w 1275317"/>
              <a:gd name="connsiteY0" fmla="*/ 0 h 1275277"/>
              <a:gd name="connsiteX1" fmla="*/ 1275317 w 1275317"/>
              <a:gd name="connsiteY1" fmla="*/ 224426 h 1275277"/>
              <a:gd name="connsiteX2" fmla="*/ 962427 w 1275317"/>
              <a:gd name="connsiteY2" fmla="*/ 957637 h 1275277"/>
              <a:gd name="connsiteX3" fmla="*/ 957663 w 1275317"/>
              <a:gd name="connsiteY3" fmla="*/ 962407 h 1275277"/>
              <a:gd name="connsiteX4" fmla="*/ 224450 w 1275317"/>
              <a:gd name="connsiteY4" fmla="*/ 1275261 h 1275277"/>
              <a:gd name="connsiteX5" fmla="*/ 0 w 1275317"/>
              <a:gd name="connsiteY5" fmla="*/ 1275261 h 1275277"/>
              <a:gd name="connsiteX6" fmla="*/ 5171 w 1275317"/>
              <a:gd name="connsiteY6" fmla="*/ 1172852 h 1275277"/>
              <a:gd name="connsiteX7" fmla="*/ 1172849 w 1275317"/>
              <a:gd name="connsiteY7" fmla="*/ 5174 h 127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17" h="1275277">
                <a:moveTo>
                  <a:pt x="1275317" y="0"/>
                </a:moveTo>
                <a:lnTo>
                  <a:pt x="1275317" y="224426"/>
                </a:lnTo>
                <a:cubicBezTo>
                  <a:pt x="1275317" y="500968"/>
                  <a:pt x="1159964" y="763259"/>
                  <a:pt x="962427" y="957637"/>
                </a:cubicBezTo>
                <a:cubicBezTo>
                  <a:pt x="960819" y="959247"/>
                  <a:pt x="959271" y="960797"/>
                  <a:pt x="957663" y="962407"/>
                </a:cubicBezTo>
                <a:cubicBezTo>
                  <a:pt x="763283" y="1159945"/>
                  <a:pt x="502561" y="1276870"/>
                  <a:pt x="224450" y="1275261"/>
                </a:cubicBezTo>
                <a:lnTo>
                  <a:pt x="0" y="1275261"/>
                </a:lnTo>
                <a:lnTo>
                  <a:pt x="5171" y="1172852"/>
                </a:lnTo>
                <a:cubicBezTo>
                  <a:pt x="67697" y="557169"/>
                  <a:pt x="557166" y="67700"/>
                  <a:pt x="1172849" y="517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5DA710-2741-89A8-C29D-41BAEA488D67}"/>
              </a:ext>
            </a:extLst>
          </p:cNvPr>
          <p:cNvSpPr/>
          <p:nvPr/>
        </p:nvSpPr>
        <p:spPr>
          <a:xfrm>
            <a:off x="4595465" y="2449046"/>
            <a:ext cx="956490" cy="956490"/>
          </a:xfrm>
          <a:custGeom>
            <a:avLst/>
            <a:gdLst>
              <a:gd name="connsiteX0" fmla="*/ 0 w 1275320"/>
              <a:gd name="connsiteY0" fmla="*/ 0 h 1275320"/>
              <a:gd name="connsiteX1" fmla="*/ 102469 w 1275320"/>
              <a:gd name="connsiteY1" fmla="*/ 5174 h 1275320"/>
              <a:gd name="connsiteX2" fmla="*/ 1270146 w 1275320"/>
              <a:gd name="connsiteY2" fmla="*/ 1172852 h 1275320"/>
              <a:gd name="connsiteX3" fmla="*/ 1275320 w 1275320"/>
              <a:gd name="connsiteY3" fmla="*/ 1275320 h 1275320"/>
              <a:gd name="connsiteX4" fmla="*/ 1050868 w 1275320"/>
              <a:gd name="connsiteY4" fmla="*/ 1275320 h 1275320"/>
              <a:gd name="connsiteX5" fmla="*/ 317655 w 1275320"/>
              <a:gd name="connsiteY5" fmla="*/ 962431 h 1275320"/>
              <a:gd name="connsiteX6" fmla="*/ 312890 w 1275320"/>
              <a:gd name="connsiteY6" fmla="*/ 957666 h 1275320"/>
              <a:gd name="connsiteX7" fmla="*/ 0 w 1275320"/>
              <a:gd name="connsiteY7" fmla="*/ 224454 h 127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20" h="1275320">
                <a:moveTo>
                  <a:pt x="0" y="0"/>
                </a:moveTo>
                <a:lnTo>
                  <a:pt x="102469" y="5174"/>
                </a:lnTo>
                <a:cubicBezTo>
                  <a:pt x="718152" y="67700"/>
                  <a:pt x="1207620" y="557169"/>
                  <a:pt x="1270146" y="1172852"/>
                </a:cubicBezTo>
                <a:lnTo>
                  <a:pt x="1275320" y="1275320"/>
                </a:lnTo>
                <a:lnTo>
                  <a:pt x="1050868" y="1275320"/>
                </a:lnTo>
                <a:cubicBezTo>
                  <a:pt x="774305" y="1275320"/>
                  <a:pt x="512035" y="1159967"/>
                  <a:pt x="317655" y="962431"/>
                </a:cubicBezTo>
                <a:cubicBezTo>
                  <a:pt x="316047" y="960823"/>
                  <a:pt x="314498" y="959274"/>
                  <a:pt x="312890" y="957666"/>
                </a:cubicBezTo>
                <a:cubicBezTo>
                  <a:pt x="115354" y="763287"/>
                  <a:pt x="0" y="502565"/>
                  <a:pt x="0" y="2244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1622D10-5C22-9FD9-9EB3-CEAA94467623}"/>
              </a:ext>
            </a:extLst>
          </p:cNvPr>
          <p:cNvSpPr/>
          <p:nvPr/>
        </p:nvSpPr>
        <p:spPr>
          <a:xfrm>
            <a:off x="3592046" y="3452465"/>
            <a:ext cx="956458" cy="956488"/>
          </a:xfrm>
          <a:custGeom>
            <a:avLst/>
            <a:gdLst>
              <a:gd name="connsiteX0" fmla="*/ 0 w 1275277"/>
              <a:gd name="connsiteY0" fmla="*/ 0 h 1275317"/>
              <a:gd name="connsiteX1" fmla="*/ 224425 w 1275277"/>
              <a:gd name="connsiteY1" fmla="*/ 0 h 1275317"/>
              <a:gd name="connsiteX2" fmla="*/ 957637 w 1275277"/>
              <a:gd name="connsiteY2" fmla="*/ 312890 h 1275317"/>
              <a:gd name="connsiteX3" fmla="*/ 962407 w 1275277"/>
              <a:gd name="connsiteY3" fmla="*/ 317654 h 1275317"/>
              <a:gd name="connsiteX4" fmla="*/ 1275261 w 1275277"/>
              <a:gd name="connsiteY4" fmla="*/ 1050866 h 1275317"/>
              <a:gd name="connsiteX5" fmla="*/ 1275261 w 1275277"/>
              <a:gd name="connsiteY5" fmla="*/ 1275317 h 1275317"/>
              <a:gd name="connsiteX6" fmla="*/ 1172852 w 1275277"/>
              <a:gd name="connsiteY6" fmla="*/ 1270146 h 1275317"/>
              <a:gd name="connsiteX7" fmla="*/ 5174 w 1275277"/>
              <a:gd name="connsiteY7" fmla="*/ 102469 h 12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277" h="1275317">
                <a:moveTo>
                  <a:pt x="0" y="0"/>
                </a:moveTo>
                <a:lnTo>
                  <a:pt x="224425" y="0"/>
                </a:lnTo>
                <a:cubicBezTo>
                  <a:pt x="500967" y="0"/>
                  <a:pt x="763318" y="115354"/>
                  <a:pt x="957637" y="312890"/>
                </a:cubicBezTo>
                <a:cubicBezTo>
                  <a:pt x="959247" y="314498"/>
                  <a:pt x="960797" y="316046"/>
                  <a:pt x="962407" y="317654"/>
                </a:cubicBezTo>
                <a:cubicBezTo>
                  <a:pt x="1159945" y="512034"/>
                  <a:pt x="1276870" y="774363"/>
                  <a:pt x="1275261" y="1050866"/>
                </a:cubicBezTo>
                <a:lnTo>
                  <a:pt x="1275261" y="1275317"/>
                </a:lnTo>
                <a:lnTo>
                  <a:pt x="1172852" y="1270146"/>
                </a:lnTo>
                <a:cubicBezTo>
                  <a:pt x="557169" y="1207620"/>
                  <a:pt x="67700" y="718152"/>
                  <a:pt x="5174" y="10246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F16D981F-6D45-8AD5-5B15-C5C9E9DEE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6902" y="2755719"/>
            <a:ext cx="422090" cy="422090"/>
          </a:xfrm>
          <a:prstGeom prst="rect">
            <a:avLst/>
          </a:prstGeom>
        </p:spPr>
      </p:pic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0C478919-E7FB-ADD5-45BA-F7F645A446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902" y="3660689"/>
            <a:ext cx="422090" cy="422090"/>
          </a:xfrm>
          <a:prstGeom prst="rect">
            <a:avLst/>
          </a:prstGeom>
        </p:spPr>
      </p:pic>
      <p:pic>
        <p:nvPicPr>
          <p:cNvPr id="47" name="Graphic 46" descr="Magnifying glass with solid fill">
            <a:extLst>
              <a:ext uri="{FF2B5EF4-FFF2-40B4-BE49-F238E27FC236}">
                <a16:creationId xmlns:a16="http://schemas.microsoft.com/office/drawing/2014/main" id="{C2153F19-E0E7-0081-C5E3-8EC3433D2E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62665" y="3660689"/>
            <a:ext cx="422090" cy="422090"/>
          </a:xfrm>
          <a:prstGeom prst="rect">
            <a:avLst/>
          </a:prstGeom>
        </p:spPr>
      </p:pic>
      <p:pic>
        <p:nvPicPr>
          <p:cNvPr id="48" name="Graphic 47" descr="Lights On with solid fill">
            <a:extLst>
              <a:ext uri="{FF2B5EF4-FFF2-40B4-BE49-F238E27FC236}">
                <a16:creationId xmlns:a16="http://schemas.microsoft.com/office/drawing/2014/main" id="{78395627-4504-3C42-EE3B-94F213B71A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2665" y="2761237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Two-Level Chart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CB1D09-A0BA-85F2-7550-F01B04F8E806}"/>
              </a:ext>
            </a:extLst>
          </p:cNvPr>
          <p:cNvGrpSpPr/>
          <p:nvPr/>
        </p:nvGrpSpPr>
        <p:grpSpPr>
          <a:xfrm>
            <a:off x="6566535" y="3623416"/>
            <a:ext cx="2194560" cy="1013782"/>
            <a:chOff x="8921977" y="404260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704F70-5F09-53D3-E758-D6B679E6BC7B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3B4352D-D784-6469-801B-3BF39C7BFE8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32B115-D548-E6C7-8CE5-F5E8A245B3B6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6906C2-DFB0-E59A-EC2E-35FBC866C29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E3C2D1-A80A-188A-D10F-A2D62842B4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926BE5B-6346-74FF-C204-033CFBE9C1E6}"/>
              </a:ext>
            </a:extLst>
          </p:cNvPr>
          <p:cNvGrpSpPr/>
          <p:nvPr/>
        </p:nvGrpSpPr>
        <p:grpSpPr>
          <a:xfrm>
            <a:off x="6566535" y="2220802"/>
            <a:ext cx="2194560" cy="1013782"/>
            <a:chOff x="8921977" y="1435947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D36B6A3-57A5-E610-CA37-8F40C5F3097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45526A-5272-B54E-7EDA-B84BE9B86A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3B6450-614E-F1BC-46A1-C3C5BDC60433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A1CA58-D26C-7F6A-2462-8C852ADD557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2625B4F-78D6-3D2C-74B2-E2C667C442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990D642-E539-E6BC-C4F4-F7E90E197A24}"/>
              </a:ext>
            </a:extLst>
          </p:cNvPr>
          <p:cNvSpPr/>
          <p:nvPr/>
        </p:nvSpPr>
        <p:spPr>
          <a:xfrm>
            <a:off x="2969347" y="2314418"/>
            <a:ext cx="829640" cy="1091042"/>
          </a:xfrm>
          <a:custGeom>
            <a:avLst/>
            <a:gdLst>
              <a:gd name="connsiteX0" fmla="*/ 590945 w 1106186"/>
              <a:gd name="connsiteY0" fmla="*/ 0 h 1454722"/>
              <a:gd name="connsiteX1" fmla="*/ 1106186 w 1106186"/>
              <a:gd name="connsiteY1" fmla="*/ 515257 h 1454722"/>
              <a:gd name="connsiteX2" fmla="*/ 1043197 w 1106186"/>
              <a:gd name="connsiteY2" fmla="*/ 584562 h 1454722"/>
              <a:gd name="connsiteX3" fmla="*/ 726868 w 1106186"/>
              <a:gd name="connsiteY3" fmla="*/ 1341196 h 1454722"/>
              <a:gd name="connsiteX4" fmla="*/ 721135 w 1106186"/>
              <a:gd name="connsiteY4" fmla="*/ 1454722 h 1454722"/>
              <a:gd name="connsiteX5" fmla="*/ 185794 w 1106186"/>
              <a:gd name="connsiteY5" fmla="*/ 1453274 h 1454722"/>
              <a:gd name="connsiteX6" fmla="*/ 1214 w 1106186"/>
              <a:gd name="connsiteY6" fmla="*/ 1246770 h 1454722"/>
              <a:gd name="connsiteX7" fmla="*/ 590945 w 1106186"/>
              <a:gd name="connsiteY7" fmla="*/ 0 h 145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186" h="1454722">
                <a:moveTo>
                  <a:pt x="590945" y="0"/>
                </a:moveTo>
                <a:lnTo>
                  <a:pt x="1106186" y="515257"/>
                </a:lnTo>
                <a:lnTo>
                  <a:pt x="1043197" y="584562"/>
                </a:lnTo>
                <a:cubicBezTo>
                  <a:pt x="869892" y="794559"/>
                  <a:pt x="755900" y="1055320"/>
                  <a:pt x="726868" y="1341196"/>
                </a:cubicBezTo>
                <a:lnTo>
                  <a:pt x="721135" y="1454722"/>
                </a:lnTo>
                <a:lnTo>
                  <a:pt x="185794" y="1453274"/>
                </a:lnTo>
                <a:cubicBezTo>
                  <a:pt x="74738" y="1453274"/>
                  <a:pt x="-11314" y="1357835"/>
                  <a:pt x="1214" y="1246770"/>
                </a:cubicBezTo>
                <a:cubicBezTo>
                  <a:pt x="55946" y="764927"/>
                  <a:pt x="270254" y="330097"/>
                  <a:pt x="59094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AF19CAF-BE21-07E1-1BF6-F931CC7C49DD}"/>
              </a:ext>
            </a:extLst>
          </p:cNvPr>
          <p:cNvSpPr/>
          <p:nvPr/>
        </p:nvSpPr>
        <p:spPr>
          <a:xfrm>
            <a:off x="2970523" y="3452465"/>
            <a:ext cx="828476" cy="1089942"/>
          </a:xfrm>
          <a:custGeom>
            <a:avLst/>
            <a:gdLst>
              <a:gd name="connsiteX0" fmla="*/ 185802 w 1104635"/>
              <a:gd name="connsiteY0" fmla="*/ 0 h 1453256"/>
              <a:gd name="connsiteX1" fmla="*/ 719565 w 1104635"/>
              <a:gd name="connsiteY1" fmla="*/ 0 h 1453256"/>
              <a:gd name="connsiteX2" fmla="*/ 725303 w 1104635"/>
              <a:gd name="connsiteY2" fmla="*/ 113627 h 1453256"/>
              <a:gd name="connsiteX3" fmla="*/ 1041632 w 1104635"/>
              <a:gd name="connsiteY3" fmla="*/ 870261 h 1453256"/>
              <a:gd name="connsiteX4" fmla="*/ 1104635 w 1104635"/>
              <a:gd name="connsiteY4" fmla="*/ 939581 h 1453256"/>
              <a:gd name="connsiteX5" fmla="*/ 590979 w 1104635"/>
              <a:gd name="connsiteY5" fmla="*/ 1453256 h 1453256"/>
              <a:gd name="connsiteX6" fmla="*/ 1211 w 1104635"/>
              <a:gd name="connsiteY6" fmla="*/ 206484 h 1453256"/>
              <a:gd name="connsiteX7" fmla="*/ 185802 w 1104635"/>
              <a:gd name="connsiteY7" fmla="*/ 0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635" h="1453256">
                <a:moveTo>
                  <a:pt x="185802" y="0"/>
                </a:moveTo>
                <a:lnTo>
                  <a:pt x="719565" y="0"/>
                </a:lnTo>
                <a:lnTo>
                  <a:pt x="725303" y="113627"/>
                </a:lnTo>
                <a:cubicBezTo>
                  <a:pt x="754335" y="399504"/>
                  <a:pt x="868327" y="660264"/>
                  <a:pt x="1041632" y="870261"/>
                </a:cubicBezTo>
                <a:lnTo>
                  <a:pt x="1104635" y="939581"/>
                </a:lnTo>
                <a:lnTo>
                  <a:pt x="590979" y="1453256"/>
                </a:lnTo>
                <a:cubicBezTo>
                  <a:pt x="270251" y="1123179"/>
                  <a:pt x="54383" y="689893"/>
                  <a:pt x="1211" y="206484"/>
                </a:cubicBezTo>
                <a:cubicBezTo>
                  <a:pt x="-11300" y="97018"/>
                  <a:pt x="74740" y="0"/>
                  <a:pt x="18580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52E395-ECC3-0FA0-E187-14029C2FA959}"/>
              </a:ext>
            </a:extLst>
          </p:cNvPr>
          <p:cNvSpPr/>
          <p:nvPr/>
        </p:nvSpPr>
        <p:spPr>
          <a:xfrm>
            <a:off x="5346147" y="3452534"/>
            <a:ext cx="830886" cy="1091048"/>
          </a:xfrm>
          <a:custGeom>
            <a:avLst/>
            <a:gdLst>
              <a:gd name="connsiteX0" fmla="*/ 383540 w 1107848"/>
              <a:gd name="connsiteY0" fmla="*/ 0 h 1454731"/>
              <a:gd name="connsiteX1" fmla="*/ 922056 w 1107848"/>
              <a:gd name="connsiteY1" fmla="*/ 1457 h 1454731"/>
              <a:gd name="connsiteX2" fmla="*/ 1106635 w 1107848"/>
              <a:gd name="connsiteY2" fmla="*/ 207961 h 1454731"/>
              <a:gd name="connsiteX3" fmla="*/ 516904 w 1107848"/>
              <a:gd name="connsiteY3" fmla="*/ 1454731 h 1454731"/>
              <a:gd name="connsiteX4" fmla="*/ 0 w 1107848"/>
              <a:gd name="connsiteY4" fmla="*/ 937811 h 1454731"/>
              <a:gd name="connsiteX5" fmla="*/ 61477 w 1107848"/>
              <a:gd name="connsiteY5" fmla="*/ 870169 h 1454731"/>
              <a:gd name="connsiteX6" fmla="*/ 377807 w 1107848"/>
              <a:gd name="connsiteY6" fmla="*/ 113535 h 145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848" h="1454731">
                <a:moveTo>
                  <a:pt x="383540" y="0"/>
                </a:moveTo>
                <a:lnTo>
                  <a:pt x="922056" y="1457"/>
                </a:lnTo>
                <a:cubicBezTo>
                  <a:pt x="1033111" y="1457"/>
                  <a:pt x="1119163" y="96896"/>
                  <a:pt x="1106635" y="207961"/>
                </a:cubicBezTo>
                <a:cubicBezTo>
                  <a:pt x="1051904" y="689804"/>
                  <a:pt x="837596" y="1124635"/>
                  <a:pt x="516904" y="1454731"/>
                </a:cubicBezTo>
                <a:lnTo>
                  <a:pt x="0" y="937811"/>
                </a:lnTo>
                <a:lnTo>
                  <a:pt x="61477" y="870169"/>
                </a:lnTo>
                <a:cubicBezTo>
                  <a:pt x="234782" y="660172"/>
                  <a:pt x="348774" y="399412"/>
                  <a:pt x="377807" y="113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B28F02-B794-774A-61D1-41A7DC66BC37}"/>
              </a:ext>
            </a:extLst>
          </p:cNvPr>
          <p:cNvSpPr/>
          <p:nvPr/>
        </p:nvSpPr>
        <p:spPr>
          <a:xfrm>
            <a:off x="5346695" y="2315594"/>
            <a:ext cx="830337" cy="1089942"/>
          </a:xfrm>
          <a:custGeom>
            <a:avLst/>
            <a:gdLst>
              <a:gd name="connsiteX0" fmla="*/ 516139 w 1107116"/>
              <a:gd name="connsiteY0" fmla="*/ 0 h 1453256"/>
              <a:gd name="connsiteX1" fmla="*/ 1105906 w 1107116"/>
              <a:gd name="connsiteY1" fmla="*/ 1246773 h 1453256"/>
              <a:gd name="connsiteX2" fmla="*/ 921315 w 1107116"/>
              <a:gd name="connsiteY2" fmla="*/ 1453256 h 1453256"/>
              <a:gd name="connsiteX3" fmla="*/ 382813 w 1107116"/>
              <a:gd name="connsiteY3" fmla="*/ 1453256 h 1453256"/>
              <a:gd name="connsiteX4" fmla="*/ 377076 w 1107116"/>
              <a:gd name="connsiteY4" fmla="*/ 1339629 h 1453256"/>
              <a:gd name="connsiteX5" fmla="*/ 60746 w 1107116"/>
              <a:gd name="connsiteY5" fmla="*/ 582995 h 1453256"/>
              <a:gd name="connsiteX6" fmla="*/ 0 w 1107116"/>
              <a:gd name="connsiteY6" fmla="*/ 516158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116" h="1453256">
                <a:moveTo>
                  <a:pt x="516139" y="0"/>
                </a:moveTo>
                <a:cubicBezTo>
                  <a:pt x="836866" y="330078"/>
                  <a:pt x="1052734" y="763363"/>
                  <a:pt x="1105906" y="1246773"/>
                </a:cubicBezTo>
                <a:cubicBezTo>
                  <a:pt x="1118417" y="1356238"/>
                  <a:pt x="1032377" y="1453256"/>
                  <a:pt x="921315" y="1453256"/>
                </a:cubicBezTo>
                <a:lnTo>
                  <a:pt x="382813" y="1453256"/>
                </a:lnTo>
                <a:lnTo>
                  <a:pt x="377076" y="1339629"/>
                </a:lnTo>
                <a:cubicBezTo>
                  <a:pt x="348043" y="1053753"/>
                  <a:pt x="234051" y="792992"/>
                  <a:pt x="60746" y="582995"/>
                </a:cubicBezTo>
                <a:lnTo>
                  <a:pt x="0" y="51615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EB27F0-CBD8-64AA-57AF-EBB919566895}"/>
              </a:ext>
            </a:extLst>
          </p:cNvPr>
          <p:cNvSpPr/>
          <p:nvPr/>
        </p:nvSpPr>
        <p:spPr>
          <a:xfrm>
            <a:off x="3458591" y="1827452"/>
            <a:ext cx="1089945" cy="828513"/>
          </a:xfrm>
          <a:custGeom>
            <a:avLst/>
            <a:gdLst>
              <a:gd name="connsiteX0" fmla="*/ 1287077 w 1453260"/>
              <a:gd name="connsiteY0" fmla="*/ 996 h 1104684"/>
              <a:gd name="connsiteX1" fmla="*/ 1453260 w 1453260"/>
              <a:gd name="connsiteY1" fmla="*/ 185802 h 1104684"/>
              <a:gd name="connsiteX2" fmla="*/ 1453260 w 1453260"/>
              <a:gd name="connsiteY2" fmla="*/ 719657 h 1104684"/>
              <a:gd name="connsiteX3" fmla="*/ 1339634 w 1453260"/>
              <a:gd name="connsiteY3" fmla="*/ 725395 h 1104684"/>
              <a:gd name="connsiteX4" fmla="*/ 582999 w 1453260"/>
              <a:gd name="connsiteY4" fmla="*/ 1041724 h 1104684"/>
              <a:gd name="connsiteX5" fmla="*/ 513726 w 1453260"/>
              <a:gd name="connsiteY5" fmla="*/ 1104684 h 1104684"/>
              <a:gd name="connsiteX6" fmla="*/ 0 w 1453260"/>
              <a:gd name="connsiteY6" fmla="*/ 590978 h 1104684"/>
              <a:gd name="connsiteX7" fmla="*/ 1246776 w 1453260"/>
              <a:gd name="connsiteY7" fmla="*/ 1211 h 1104684"/>
              <a:gd name="connsiteX8" fmla="*/ 1287077 w 1453260"/>
              <a:gd name="connsiteY8" fmla="*/ 996 h 11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3260" h="1104684">
                <a:moveTo>
                  <a:pt x="1287077" y="996"/>
                </a:moveTo>
                <a:cubicBezTo>
                  <a:pt x="1378980" y="10601"/>
                  <a:pt x="1453260" y="88623"/>
                  <a:pt x="1453260" y="185802"/>
                </a:cubicBezTo>
                <a:lnTo>
                  <a:pt x="1453260" y="719657"/>
                </a:lnTo>
                <a:lnTo>
                  <a:pt x="1339634" y="725395"/>
                </a:lnTo>
                <a:cubicBezTo>
                  <a:pt x="1053757" y="754427"/>
                  <a:pt x="792996" y="868419"/>
                  <a:pt x="582999" y="1041724"/>
                </a:cubicBezTo>
                <a:lnTo>
                  <a:pt x="513726" y="1104684"/>
                </a:lnTo>
                <a:lnTo>
                  <a:pt x="0" y="590978"/>
                </a:lnTo>
                <a:cubicBezTo>
                  <a:pt x="330079" y="270251"/>
                  <a:pt x="763365" y="54383"/>
                  <a:pt x="1246776" y="1211"/>
                </a:cubicBezTo>
                <a:cubicBezTo>
                  <a:pt x="1260459" y="-353"/>
                  <a:pt x="1273948" y="-377"/>
                  <a:pt x="1287077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A2A8FF8-E946-1C7F-71B4-89C264F0630E}"/>
              </a:ext>
            </a:extLst>
          </p:cNvPr>
          <p:cNvSpPr/>
          <p:nvPr/>
        </p:nvSpPr>
        <p:spPr>
          <a:xfrm>
            <a:off x="4595465" y="1827452"/>
            <a:ext cx="1091117" cy="829061"/>
          </a:xfrm>
          <a:custGeom>
            <a:avLst/>
            <a:gdLst>
              <a:gd name="connsiteX0" fmla="*/ 166781 w 1454823"/>
              <a:gd name="connsiteY0" fmla="*/ 996 h 1105415"/>
              <a:gd name="connsiteX1" fmla="*/ 208053 w 1454823"/>
              <a:gd name="connsiteY1" fmla="*/ 1214 h 1105415"/>
              <a:gd name="connsiteX2" fmla="*/ 1454823 w 1454823"/>
              <a:gd name="connsiteY2" fmla="*/ 590946 h 1105415"/>
              <a:gd name="connsiteX3" fmla="*/ 940338 w 1454823"/>
              <a:gd name="connsiteY3" fmla="*/ 1105415 h 1105415"/>
              <a:gd name="connsiteX4" fmla="*/ 870261 w 1454823"/>
              <a:gd name="connsiteY4" fmla="*/ 1041725 h 1105415"/>
              <a:gd name="connsiteX5" fmla="*/ 113627 w 1454823"/>
              <a:gd name="connsiteY5" fmla="*/ 725396 h 1105415"/>
              <a:gd name="connsiteX6" fmla="*/ 0 w 1454823"/>
              <a:gd name="connsiteY6" fmla="*/ 719658 h 1105415"/>
              <a:gd name="connsiteX7" fmla="*/ 0 w 1454823"/>
              <a:gd name="connsiteY7" fmla="*/ 187333 h 1105415"/>
              <a:gd name="connsiteX8" fmla="*/ 166781 w 1454823"/>
              <a:gd name="connsiteY8" fmla="*/ 996 h 110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823" h="1105415">
                <a:moveTo>
                  <a:pt x="166781" y="996"/>
                </a:moveTo>
                <a:cubicBezTo>
                  <a:pt x="180168" y="-378"/>
                  <a:pt x="193977" y="-352"/>
                  <a:pt x="208053" y="1214"/>
                </a:cubicBezTo>
                <a:cubicBezTo>
                  <a:pt x="689896" y="55946"/>
                  <a:pt x="1124727" y="270254"/>
                  <a:pt x="1454823" y="590946"/>
                </a:cubicBezTo>
                <a:lnTo>
                  <a:pt x="940338" y="1105415"/>
                </a:lnTo>
                <a:lnTo>
                  <a:pt x="870261" y="1041725"/>
                </a:lnTo>
                <a:cubicBezTo>
                  <a:pt x="660264" y="868420"/>
                  <a:pt x="399504" y="754428"/>
                  <a:pt x="113627" y="725396"/>
                </a:cubicBezTo>
                <a:lnTo>
                  <a:pt x="0" y="719658"/>
                </a:lnTo>
                <a:lnTo>
                  <a:pt x="0" y="187333"/>
                </a:lnTo>
                <a:cubicBezTo>
                  <a:pt x="0" y="88813"/>
                  <a:pt x="73071" y="10614"/>
                  <a:pt x="166781" y="9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EF11B5-0597-677B-204F-4564F63F31E0}"/>
              </a:ext>
            </a:extLst>
          </p:cNvPr>
          <p:cNvSpPr/>
          <p:nvPr/>
        </p:nvSpPr>
        <p:spPr>
          <a:xfrm>
            <a:off x="3457419" y="4201489"/>
            <a:ext cx="1091039" cy="829060"/>
          </a:xfrm>
          <a:custGeom>
            <a:avLst/>
            <a:gdLst>
              <a:gd name="connsiteX0" fmla="*/ 514487 w 1454719"/>
              <a:gd name="connsiteY0" fmla="*/ 0 h 1105413"/>
              <a:gd name="connsiteX1" fmla="*/ 584562 w 1454719"/>
              <a:gd name="connsiteY1" fmla="*/ 63688 h 1105413"/>
              <a:gd name="connsiteX2" fmla="*/ 1341197 w 1454719"/>
              <a:gd name="connsiteY2" fmla="*/ 380018 h 1105413"/>
              <a:gd name="connsiteX3" fmla="*/ 1454719 w 1454719"/>
              <a:gd name="connsiteY3" fmla="*/ 385750 h 1105413"/>
              <a:gd name="connsiteX4" fmla="*/ 1453274 w 1454719"/>
              <a:gd name="connsiteY4" fmla="*/ 919621 h 1105413"/>
              <a:gd name="connsiteX5" fmla="*/ 1246770 w 1454719"/>
              <a:gd name="connsiteY5" fmla="*/ 1104200 h 1105413"/>
              <a:gd name="connsiteX6" fmla="*/ 0 w 1454719"/>
              <a:gd name="connsiteY6" fmla="*/ 514470 h 110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719" h="1105413">
                <a:moveTo>
                  <a:pt x="514487" y="0"/>
                </a:moveTo>
                <a:lnTo>
                  <a:pt x="584562" y="63688"/>
                </a:lnTo>
                <a:cubicBezTo>
                  <a:pt x="794559" y="236993"/>
                  <a:pt x="1055320" y="350985"/>
                  <a:pt x="1341197" y="380018"/>
                </a:cubicBezTo>
                <a:lnTo>
                  <a:pt x="1454719" y="385750"/>
                </a:lnTo>
                <a:lnTo>
                  <a:pt x="1453274" y="919621"/>
                </a:lnTo>
                <a:cubicBezTo>
                  <a:pt x="1453274" y="1030676"/>
                  <a:pt x="1357835" y="1116728"/>
                  <a:pt x="1246770" y="1104200"/>
                </a:cubicBezTo>
                <a:cubicBezTo>
                  <a:pt x="764927" y="1049469"/>
                  <a:pt x="330097" y="835161"/>
                  <a:pt x="0" y="51447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002076-7206-553E-4C4B-30F3AA46D248}"/>
              </a:ext>
            </a:extLst>
          </p:cNvPr>
          <p:cNvSpPr/>
          <p:nvPr/>
        </p:nvSpPr>
        <p:spPr>
          <a:xfrm>
            <a:off x="4596637" y="4200920"/>
            <a:ext cx="1089945" cy="828456"/>
          </a:xfrm>
          <a:custGeom>
            <a:avLst/>
            <a:gdLst>
              <a:gd name="connsiteX0" fmla="*/ 939608 w 1453260"/>
              <a:gd name="connsiteY0" fmla="*/ 0 h 1104608"/>
              <a:gd name="connsiteX1" fmla="*/ 1453260 w 1453260"/>
              <a:gd name="connsiteY1" fmla="*/ 513631 h 1104608"/>
              <a:gd name="connsiteX2" fmla="*/ 206484 w 1453260"/>
              <a:gd name="connsiteY2" fmla="*/ 1103398 h 1104608"/>
              <a:gd name="connsiteX3" fmla="*/ 0 w 1453260"/>
              <a:gd name="connsiteY3" fmla="*/ 918807 h 1104608"/>
              <a:gd name="connsiteX4" fmla="*/ 0 w 1453260"/>
              <a:gd name="connsiteY4" fmla="*/ 386436 h 1104608"/>
              <a:gd name="connsiteX5" fmla="*/ 112064 w 1453260"/>
              <a:gd name="connsiteY5" fmla="*/ 380777 h 1104608"/>
              <a:gd name="connsiteX6" fmla="*/ 868698 w 1453260"/>
              <a:gd name="connsiteY6" fmla="*/ 64447 h 110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3260" h="1104608">
                <a:moveTo>
                  <a:pt x="939608" y="0"/>
                </a:moveTo>
                <a:lnTo>
                  <a:pt x="1453260" y="513631"/>
                </a:lnTo>
                <a:cubicBezTo>
                  <a:pt x="1123182" y="834358"/>
                  <a:pt x="689895" y="1050226"/>
                  <a:pt x="206484" y="1103398"/>
                </a:cubicBezTo>
                <a:cubicBezTo>
                  <a:pt x="97019" y="1115909"/>
                  <a:pt x="0" y="1029869"/>
                  <a:pt x="0" y="918807"/>
                </a:cubicBezTo>
                <a:lnTo>
                  <a:pt x="0" y="386436"/>
                </a:lnTo>
                <a:lnTo>
                  <a:pt x="112064" y="380777"/>
                </a:lnTo>
                <a:cubicBezTo>
                  <a:pt x="397941" y="351744"/>
                  <a:pt x="658701" y="237752"/>
                  <a:pt x="868698" y="644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E4A3899-FDC4-429D-4394-D82FF39B77F0}"/>
              </a:ext>
            </a:extLst>
          </p:cNvPr>
          <p:cNvSpPr/>
          <p:nvPr/>
        </p:nvSpPr>
        <p:spPr>
          <a:xfrm>
            <a:off x="4596637" y="3452464"/>
            <a:ext cx="955318" cy="956432"/>
          </a:xfrm>
          <a:custGeom>
            <a:avLst/>
            <a:gdLst>
              <a:gd name="connsiteX0" fmla="*/ 1050868 w 1273757"/>
              <a:gd name="connsiteY0" fmla="*/ 0 h 1275242"/>
              <a:gd name="connsiteX1" fmla="*/ 1273757 w 1273757"/>
              <a:gd name="connsiteY1" fmla="*/ 0 h 1275242"/>
              <a:gd name="connsiteX2" fmla="*/ 1268583 w 1273757"/>
              <a:gd name="connsiteY2" fmla="*/ 102469 h 1275242"/>
              <a:gd name="connsiteX3" fmla="*/ 100906 w 1273757"/>
              <a:gd name="connsiteY3" fmla="*/ 1270146 h 1275242"/>
              <a:gd name="connsiteX4" fmla="*/ 0 w 1273757"/>
              <a:gd name="connsiteY4" fmla="*/ 1275242 h 1275242"/>
              <a:gd name="connsiteX5" fmla="*/ 0 w 1273757"/>
              <a:gd name="connsiteY5" fmla="*/ 1050866 h 1275242"/>
              <a:gd name="connsiteX6" fmla="*/ 312890 w 1273757"/>
              <a:gd name="connsiteY6" fmla="*/ 317654 h 1275242"/>
              <a:gd name="connsiteX7" fmla="*/ 317655 w 1273757"/>
              <a:gd name="connsiteY7" fmla="*/ 312890 h 1275242"/>
              <a:gd name="connsiteX8" fmla="*/ 1050868 w 1273757"/>
              <a:gd name="connsiteY8" fmla="*/ 0 h 12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757" h="1275242">
                <a:moveTo>
                  <a:pt x="1050868" y="0"/>
                </a:moveTo>
                <a:lnTo>
                  <a:pt x="1273757" y="0"/>
                </a:lnTo>
                <a:lnTo>
                  <a:pt x="1268583" y="102469"/>
                </a:lnTo>
                <a:cubicBezTo>
                  <a:pt x="1206057" y="718152"/>
                  <a:pt x="716589" y="1207620"/>
                  <a:pt x="100906" y="1270146"/>
                </a:cubicBezTo>
                <a:lnTo>
                  <a:pt x="0" y="1275242"/>
                </a:lnTo>
                <a:lnTo>
                  <a:pt x="0" y="1050866"/>
                </a:lnTo>
                <a:cubicBezTo>
                  <a:pt x="0" y="774304"/>
                  <a:pt x="115354" y="512034"/>
                  <a:pt x="312890" y="317654"/>
                </a:cubicBezTo>
                <a:cubicBezTo>
                  <a:pt x="314498" y="316046"/>
                  <a:pt x="316047" y="314498"/>
                  <a:pt x="317655" y="312890"/>
                </a:cubicBezTo>
                <a:cubicBezTo>
                  <a:pt x="512035" y="115354"/>
                  <a:pt x="774305" y="0"/>
                  <a:pt x="105086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C549AD8-2721-E760-15F4-280C4C3955DD}"/>
              </a:ext>
            </a:extLst>
          </p:cNvPr>
          <p:cNvSpPr/>
          <p:nvPr/>
        </p:nvSpPr>
        <p:spPr>
          <a:xfrm>
            <a:off x="3592048" y="2449047"/>
            <a:ext cx="956488" cy="956458"/>
          </a:xfrm>
          <a:custGeom>
            <a:avLst/>
            <a:gdLst>
              <a:gd name="connsiteX0" fmla="*/ 1275317 w 1275317"/>
              <a:gd name="connsiteY0" fmla="*/ 0 h 1275277"/>
              <a:gd name="connsiteX1" fmla="*/ 1275317 w 1275317"/>
              <a:gd name="connsiteY1" fmla="*/ 224426 h 1275277"/>
              <a:gd name="connsiteX2" fmla="*/ 962427 w 1275317"/>
              <a:gd name="connsiteY2" fmla="*/ 957637 h 1275277"/>
              <a:gd name="connsiteX3" fmla="*/ 957663 w 1275317"/>
              <a:gd name="connsiteY3" fmla="*/ 962407 h 1275277"/>
              <a:gd name="connsiteX4" fmla="*/ 224450 w 1275317"/>
              <a:gd name="connsiteY4" fmla="*/ 1275261 h 1275277"/>
              <a:gd name="connsiteX5" fmla="*/ 0 w 1275317"/>
              <a:gd name="connsiteY5" fmla="*/ 1275261 h 1275277"/>
              <a:gd name="connsiteX6" fmla="*/ 5171 w 1275317"/>
              <a:gd name="connsiteY6" fmla="*/ 1172852 h 1275277"/>
              <a:gd name="connsiteX7" fmla="*/ 1172849 w 1275317"/>
              <a:gd name="connsiteY7" fmla="*/ 5174 h 127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17" h="1275277">
                <a:moveTo>
                  <a:pt x="1275317" y="0"/>
                </a:moveTo>
                <a:lnTo>
                  <a:pt x="1275317" y="224426"/>
                </a:lnTo>
                <a:cubicBezTo>
                  <a:pt x="1275317" y="500968"/>
                  <a:pt x="1159964" y="763259"/>
                  <a:pt x="962427" y="957637"/>
                </a:cubicBezTo>
                <a:cubicBezTo>
                  <a:pt x="960819" y="959247"/>
                  <a:pt x="959271" y="960797"/>
                  <a:pt x="957663" y="962407"/>
                </a:cubicBezTo>
                <a:cubicBezTo>
                  <a:pt x="763283" y="1159945"/>
                  <a:pt x="502561" y="1276870"/>
                  <a:pt x="224450" y="1275261"/>
                </a:cubicBezTo>
                <a:lnTo>
                  <a:pt x="0" y="1275261"/>
                </a:lnTo>
                <a:lnTo>
                  <a:pt x="5171" y="1172852"/>
                </a:lnTo>
                <a:cubicBezTo>
                  <a:pt x="67697" y="557169"/>
                  <a:pt x="557166" y="67700"/>
                  <a:pt x="1172849" y="517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5DA710-2741-89A8-C29D-41BAEA488D67}"/>
              </a:ext>
            </a:extLst>
          </p:cNvPr>
          <p:cNvSpPr/>
          <p:nvPr/>
        </p:nvSpPr>
        <p:spPr>
          <a:xfrm>
            <a:off x="4595465" y="2449046"/>
            <a:ext cx="956490" cy="956490"/>
          </a:xfrm>
          <a:custGeom>
            <a:avLst/>
            <a:gdLst>
              <a:gd name="connsiteX0" fmla="*/ 0 w 1275320"/>
              <a:gd name="connsiteY0" fmla="*/ 0 h 1275320"/>
              <a:gd name="connsiteX1" fmla="*/ 102469 w 1275320"/>
              <a:gd name="connsiteY1" fmla="*/ 5174 h 1275320"/>
              <a:gd name="connsiteX2" fmla="*/ 1270146 w 1275320"/>
              <a:gd name="connsiteY2" fmla="*/ 1172852 h 1275320"/>
              <a:gd name="connsiteX3" fmla="*/ 1275320 w 1275320"/>
              <a:gd name="connsiteY3" fmla="*/ 1275320 h 1275320"/>
              <a:gd name="connsiteX4" fmla="*/ 1050868 w 1275320"/>
              <a:gd name="connsiteY4" fmla="*/ 1275320 h 1275320"/>
              <a:gd name="connsiteX5" fmla="*/ 317655 w 1275320"/>
              <a:gd name="connsiteY5" fmla="*/ 962431 h 1275320"/>
              <a:gd name="connsiteX6" fmla="*/ 312890 w 1275320"/>
              <a:gd name="connsiteY6" fmla="*/ 957666 h 1275320"/>
              <a:gd name="connsiteX7" fmla="*/ 0 w 1275320"/>
              <a:gd name="connsiteY7" fmla="*/ 224454 h 127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20" h="1275320">
                <a:moveTo>
                  <a:pt x="0" y="0"/>
                </a:moveTo>
                <a:lnTo>
                  <a:pt x="102469" y="5174"/>
                </a:lnTo>
                <a:cubicBezTo>
                  <a:pt x="718152" y="67700"/>
                  <a:pt x="1207620" y="557169"/>
                  <a:pt x="1270146" y="1172852"/>
                </a:cubicBezTo>
                <a:lnTo>
                  <a:pt x="1275320" y="1275320"/>
                </a:lnTo>
                <a:lnTo>
                  <a:pt x="1050868" y="1275320"/>
                </a:lnTo>
                <a:cubicBezTo>
                  <a:pt x="774305" y="1275320"/>
                  <a:pt x="512035" y="1159967"/>
                  <a:pt x="317655" y="962431"/>
                </a:cubicBezTo>
                <a:cubicBezTo>
                  <a:pt x="316047" y="960823"/>
                  <a:pt x="314498" y="959274"/>
                  <a:pt x="312890" y="957666"/>
                </a:cubicBezTo>
                <a:cubicBezTo>
                  <a:pt x="115354" y="763287"/>
                  <a:pt x="0" y="502565"/>
                  <a:pt x="0" y="2244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1622D10-5C22-9FD9-9EB3-CEAA94467623}"/>
              </a:ext>
            </a:extLst>
          </p:cNvPr>
          <p:cNvSpPr/>
          <p:nvPr/>
        </p:nvSpPr>
        <p:spPr>
          <a:xfrm>
            <a:off x="3592046" y="3452465"/>
            <a:ext cx="956458" cy="956488"/>
          </a:xfrm>
          <a:custGeom>
            <a:avLst/>
            <a:gdLst>
              <a:gd name="connsiteX0" fmla="*/ 0 w 1275277"/>
              <a:gd name="connsiteY0" fmla="*/ 0 h 1275317"/>
              <a:gd name="connsiteX1" fmla="*/ 224425 w 1275277"/>
              <a:gd name="connsiteY1" fmla="*/ 0 h 1275317"/>
              <a:gd name="connsiteX2" fmla="*/ 957637 w 1275277"/>
              <a:gd name="connsiteY2" fmla="*/ 312890 h 1275317"/>
              <a:gd name="connsiteX3" fmla="*/ 962407 w 1275277"/>
              <a:gd name="connsiteY3" fmla="*/ 317654 h 1275317"/>
              <a:gd name="connsiteX4" fmla="*/ 1275261 w 1275277"/>
              <a:gd name="connsiteY4" fmla="*/ 1050866 h 1275317"/>
              <a:gd name="connsiteX5" fmla="*/ 1275261 w 1275277"/>
              <a:gd name="connsiteY5" fmla="*/ 1275317 h 1275317"/>
              <a:gd name="connsiteX6" fmla="*/ 1172852 w 1275277"/>
              <a:gd name="connsiteY6" fmla="*/ 1270146 h 1275317"/>
              <a:gd name="connsiteX7" fmla="*/ 5174 w 1275277"/>
              <a:gd name="connsiteY7" fmla="*/ 102469 h 12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277" h="1275317">
                <a:moveTo>
                  <a:pt x="0" y="0"/>
                </a:moveTo>
                <a:lnTo>
                  <a:pt x="224425" y="0"/>
                </a:lnTo>
                <a:cubicBezTo>
                  <a:pt x="500967" y="0"/>
                  <a:pt x="763318" y="115354"/>
                  <a:pt x="957637" y="312890"/>
                </a:cubicBezTo>
                <a:cubicBezTo>
                  <a:pt x="959247" y="314498"/>
                  <a:pt x="960797" y="316046"/>
                  <a:pt x="962407" y="317654"/>
                </a:cubicBezTo>
                <a:cubicBezTo>
                  <a:pt x="1159945" y="512034"/>
                  <a:pt x="1276870" y="774363"/>
                  <a:pt x="1275261" y="1050866"/>
                </a:cubicBezTo>
                <a:lnTo>
                  <a:pt x="1275261" y="1275317"/>
                </a:lnTo>
                <a:lnTo>
                  <a:pt x="1172852" y="1270146"/>
                </a:lnTo>
                <a:cubicBezTo>
                  <a:pt x="557169" y="1207620"/>
                  <a:pt x="67700" y="718152"/>
                  <a:pt x="5174" y="10246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F16D981F-6D45-8AD5-5B15-C5C9E9DEE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6902" y="2755719"/>
            <a:ext cx="422090" cy="422090"/>
          </a:xfrm>
          <a:prstGeom prst="rect">
            <a:avLst/>
          </a:prstGeom>
        </p:spPr>
      </p:pic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0C478919-E7FB-ADD5-45BA-F7F645A446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902" y="3660689"/>
            <a:ext cx="422090" cy="422090"/>
          </a:xfrm>
          <a:prstGeom prst="rect">
            <a:avLst/>
          </a:prstGeom>
        </p:spPr>
      </p:pic>
      <p:pic>
        <p:nvPicPr>
          <p:cNvPr id="47" name="Graphic 46" descr="Magnifying glass with solid fill">
            <a:extLst>
              <a:ext uri="{FF2B5EF4-FFF2-40B4-BE49-F238E27FC236}">
                <a16:creationId xmlns:a16="http://schemas.microsoft.com/office/drawing/2014/main" id="{C2153F19-E0E7-0081-C5E3-8EC3433D2E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62665" y="3660689"/>
            <a:ext cx="422090" cy="422090"/>
          </a:xfrm>
          <a:prstGeom prst="rect">
            <a:avLst/>
          </a:prstGeom>
        </p:spPr>
      </p:pic>
      <p:pic>
        <p:nvPicPr>
          <p:cNvPr id="48" name="Graphic 47" descr="Lights On with solid fill">
            <a:extLst>
              <a:ext uri="{FF2B5EF4-FFF2-40B4-BE49-F238E27FC236}">
                <a16:creationId xmlns:a16="http://schemas.microsoft.com/office/drawing/2014/main" id="{78395627-4504-3C42-EE3B-94F213B71A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2665" y="2761237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8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345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4x2 Two-Level Chart – Slide Template</vt:lpstr>
      <vt:lpstr>4x2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4x2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2023-03-28T02:35:31Z</dcterms:modified>
  <cp:category>Charts &amp; Diagrams</cp:category>
</cp:coreProperties>
</file>