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2" d="100"/>
          <a:sy n="62" d="100"/>
        </p:scale>
        <p:origin x="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7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4x3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ED0B49B-7827-0E02-0F83-247A86B7E66F}"/>
              </a:ext>
            </a:extLst>
          </p:cNvPr>
          <p:cNvSpPr/>
          <p:nvPr/>
        </p:nvSpPr>
        <p:spPr>
          <a:xfrm>
            <a:off x="5052595" y="1292861"/>
            <a:ext cx="1007426" cy="891139"/>
          </a:xfrm>
          <a:custGeom>
            <a:avLst/>
            <a:gdLst>
              <a:gd name="connsiteX0" fmla="*/ 800951 w 1007426"/>
              <a:gd name="connsiteY0" fmla="*/ 1212 h 891139"/>
              <a:gd name="connsiteX1" fmla="*/ 1007426 w 1007426"/>
              <a:gd name="connsiteY1" fmla="*/ 185794 h 891139"/>
              <a:gd name="connsiteX2" fmla="*/ 1007426 w 1007426"/>
              <a:gd name="connsiteY2" fmla="*/ 720636 h 891139"/>
              <a:gd name="connsiteX3" fmla="*/ 898493 w 1007426"/>
              <a:gd name="connsiteY3" fmla="*/ 726137 h 891139"/>
              <a:gd name="connsiteX4" fmla="*/ 367827 w 1007426"/>
              <a:gd name="connsiteY4" fmla="*/ 889882 h 891139"/>
              <a:gd name="connsiteX5" fmla="*/ 365757 w 1007426"/>
              <a:gd name="connsiteY5" fmla="*/ 891139 h 891139"/>
              <a:gd name="connsiteX6" fmla="*/ 0 w 1007426"/>
              <a:gd name="connsiteY6" fmla="*/ 257773 h 891139"/>
              <a:gd name="connsiteX7" fmla="*/ 800951 w 1007426"/>
              <a:gd name="connsiteY7" fmla="*/ 1212 h 89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1139">
                <a:moveTo>
                  <a:pt x="800951" y="1212"/>
                </a:moveTo>
                <a:cubicBezTo>
                  <a:pt x="910415" y="-11305"/>
                  <a:pt x="1007426" y="74750"/>
                  <a:pt x="1007426" y="185794"/>
                </a:cubicBezTo>
                <a:lnTo>
                  <a:pt x="1007426" y="720636"/>
                </a:lnTo>
                <a:lnTo>
                  <a:pt x="898493" y="726137"/>
                </a:lnTo>
                <a:cubicBezTo>
                  <a:pt x="707908" y="745492"/>
                  <a:pt x="528486" y="802606"/>
                  <a:pt x="367827" y="889882"/>
                </a:cubicBezTo>
                <a:lnTo>
                  <a:pt x="365757" y="891139"/>
                </a:lnTo>
                <a:lnTo>
                  <a:pt x="0" y="257773"/>
                </a:lnTo>
                <a:cubicBezTo>
                  <a:pt x="240896" y="123212"/>
                  <a:pt x="513088" y="32481"/>
                  <a:pt x="800951" y="12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E45018B-55C3-4655-61B5-89D8636C3CC3}"/>
              </a:ext>
            </a:extLst>
          </p:cNvPr>
          <p:cNvSpPr/>
          <p:nvPr/>
        </p:nvSpPr>
        <p:spPr>
          <a:xfrm>
            <a:off x="6131979" y="1292879"/>
            <a:ext cx="1007426" cy="891116"/>
          </a:xfrm>
          <a:custGeom>
            <a:avLst/>
            <a:gdLst>
              <a:gd name="connsiteX0" fmla="*/ 206476 w 1007426"/>
              <a:gd name="connsiteY0" fmla="*/ 1194 h 891116"/>
              <a:gd name="connsiteX1" fmla="*/ 1007426 w 1007426"/>
              <a:gd name="connsiteY1" fmla="*/ 257749 h 891116"/>
              <a:gd name="connsiteX2" fmla="*/ 641662 w 1007426"/>
              <a:gd name="connsiteY2" fmla="*/ 891116 h 891116"/>
              <a:gd name="connsiteX3" fmla="*/ 639600 w 1007426"/>
              <a:gd name="connsiteY3" fmla="*/ 889864 h 891116"/>
              <a:gd name="connsiteX4" fmla="*/ 108934 w 1007426"/>
              <a:gd name="connsiteY4" fmla="*/ 726119 h 891116"/>
              <a:gd name="connsiteX5" fmla="*/ 0 w 1007426"/>
              <a:gd name="connsiteY5" fmla="*/ 720618 h 891116"/>
              <a:gd name="connsiteX6" fmla="*/ 0 w 1007426"/>
              <a:gd name="connsiteY6" fmla="*/ 185772 h 891116"/>
              <a:gd name="connsiteX7" fmla="*/ 206476 w 1007426"/>
              <a:gd name="connsiteY7" fmla="*/ 1194 h 89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1116">
                <a:moveTo>
                  <a:pt x="206476" y="1194"/>
                </a:moveTo>
                <a:cubicBezTo>
                  <a:pt x="494339" y="32462"/>
                  <a:pt x="764944" y="121633"/>
                  <a:pt x="1007426" y="257749"/>
                </a:cubicBezTo>
                <a:lnTo>
                  <a:pt x="641662" y="891116"/>
                </a:lnTo>
                <a:lnTo>
                  <a:pt x="639600" y="889864"/>
                </a:lnTo>
                <a:cubicBezTo>
                  <a:pt x="478940" y="802588"/>
                  <a:pt x="299519" y="745473"/>
                  <a:pt x="108934" y="726119"/>
                </a:cubicBezTo>
                <a:lnTo>
                  <a:pt x="0" y="720618"/>
                </a:lnTo>
                <a:lnTo>
                  <a:pt x="0" y="185772"/>
                </a:lnTo>
                <a:cubicBezTo>
                  <a:pt x="0" y="76290"/>
                  <a:pt x="97012" y="-11322"/>
                  <a:pt x="206476" y="119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ECA3792-C215-0EB1-7D04-21E52F0861EC}"/>
              </a:ext>
            </a:extLst>
          </p:cNvPr>
          <p:cNvSpPr/>
          <p:nvPr/>
        </p:nvSpPr>
        <p:spPr>
          <a:xfrm>
            <a:off x="6131979" y="4674444"/>
            <a:ext cx="1007426" cy="892401"/>
          </a:xfrm>
          <a:custGeom>
            <a:avLst/>
            <a:gdLst>
              <a:gd name="connsiteX0" fmla="*/ 640941 w 1007426"/>
              <a:gd name="connsiteY0" fmla="*/ 0 h 892401"/>
              <a:gd name="connsiteX1" fmla="*/ 1007426 w 1007426"/>
              <a:gd name="connsiteY1" fmla="*/ 634629 h 892401"/>
              <a:gd name="connsiteX2" fmla="*/ 206476 w 1007426"/>
              <a:gd name="connsiteY2" fmla="*/ 891190 h 892401"/>
              <a:gd name="connsiteX3" fmla="*/ 0 w 1007426"/>
              <a:gd name="connsiteY3" fmla="*/ 706608 h 892401"/>
              <a:gd name="connsiteX4" fmla="*/ 0 w 1007426"/>
              <a:gd name="connsiteY4" fmla="*/ 170060 h 892401"/>
              <a:gd name="connsiteX5" fmla="*/ 108934 w 1007426"/>
              <a:gd name="connsiteY5" fmla="*/ 164560 h 892401"/>
              <a:gd name="connsiteX6" fmla="*/ 639600 w 1007426"/>
              <a:gd name="connsiteY6" fmla="*/ 814 h 8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2401">
                <a:moveTo>
                  <a:pt x="640941" y="0"/>
                </a:moveTo>
                <a:lnTo>
                  <a:pt x="1007426" y="634629"/>
                </a:lnTo>
                <a:cubicBezTo>
                  <a:pt x="766530" y="769189"/>
                  <a:pt x="494339" y="859921"/>
                  <a:pt x="206476" y="891190"/>
                </a:cubicBezTo>
                <a:cubicBezTo>
                  <a:pt x="97012" y="903706"/>
                  <a:pt x="0" y="817651"/>
                  <a:pt x="0" y="706608"/>
                </a:cubicBezTo>
                <a:lnTo>
                  <a:pt x="0" y="170060"/>
                </a:lnTo>
                <a:lnTo>
                  <a:pt x="108934" y="164560"/>
                </a:lnTo>
                <a:cubicBezTo>
                  <a:pt x="299519" y="145205"/>
                  <a:pt x="478940" y="88090"/>
                  <a:pt x="639600" y="8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EEC3BF1-97EA-7176-2C84-C08E00527DFC}"/>
              </a:ext>
            </a:extLst>
          </p:cNvPr>
          <p:cNvSpPr/>
          <p:nvPr/>
        </p:nvSpPr>
        <p:spPr>
          <a:xfrm>
            <a:off x="5052595" y="4674444"/>
            <a:ext cx="1007426" cy="892401"/>
          </a:xfrm>
          <a:custGeom>
            <a:avLst/>
            <a:gdLst>
              <a:gd name="connsiteX0" fmla="*/ 366486 w 1007426"/>
              <a:gd name="connsiteY0" fmla="*/ 0 h 892401"/>
              <a:gd name="connsiteX1" fmla="*/ 367827 w 1007426"/>
              <a:gd name="connsiteY1" fmla="*/ 814 h 892401"/>
              <a:gd name="connsiteX2" fmla="*/ 898493 w 1007426"/>
              <a:gd name="connsiteY2" fmla="*/ 164560 h 892401"/>
              <a:gd name="connsiteX3" fmla="*/ 1007426 w 1007426"/>
              <a:gd name="connsiteY3" fmla="*/ 170060 h 892401"/>
              <a:gd name="connsiteX4" fmla="*/ 1007426 w 1007426"/>
              <a:gd name="connsiteY4" fmla="*/ 706608 h 892401"/>
              <a:gd name="connsiteX5" fmla="*/ 800951 w 1007426"/>
              <a:gd name="connsiteY5" fmla="*/ 891190 h 892401"/>
              <a:gd name="connsiteX6" fmla="*/ 0 w 1007426"/>
              <a:gd name="connsiteY6" fmla="*/ 634629 h 8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2401">
                <a:moveTo>
                  <a:pt x="366486" y="0"/>
                </a:moveTo>
                <a:lnTo>
                  <a:pt x="367827" y="814"/>
                </a:lnTo>
                <a:cubicBezTo>
                  <a:pt x="528486" y="88090"/>
                  <a:pt x="707908" y="145205"/>
                  <a:pt x="898493" y="164560"/>
                </a:cubicBezTo>
                <a:lnTo>
                  <a:pt x="1007426" y="170060"/>
                </a:lnTo>
                <a:lnTo>
                  <a:pt x="1007426" y="706608"/>
                </a:lnTo>
                <a:cubicBezTo>
                  <a:pt x="1007426" y="817651"/>
                  <a:pt x="912001" y="903706"/>
                  <a:pt x="800951" y="891190"/>
                </a:cubicBezTo>
                <a:cubicBezTo>
                  <a:pt x="513088" y="859921"/>
                  <a:pt x="242482" y="770748"/>
                  <a:pt x="0" y="6346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4ED664C-EB0B-1B2B-0347-2BFBC04148A1}"/>
              </a:ext>
            </a:extLst>
          </p:cNvPr>
          <p:cNvSpPr/>
          <p:nvPr/>
        </p:nvSpPr>
        <p:spPr>
          <a:xfrm>
            <a:off x="4251429" y="1584429"/>
            <a:ext cx="1105967" cy="1105967"/>
          </a:xfrm>
          <a:custGeom>
            <a:avLst/>
            <a:gdLst>
              <a:gd name="connsiteX0" fmla="*/ 738340 w 1105967"/>
              <a:gd name="connsiteY0" fmla="*/ 0 h 1105967"/>
              <a:gd name="connsiteX1" fmla="*/ 1105967 w 1105967"/>
              <a:gd name="connsiteY1" fmla="*/ 636604 h 1105967"/>
              <a:gd name="connsiteX2" fmla="*/ 1052135 w 1105967"/>
              <a:gd name="connsiteY2" fmla="*/ 669308 h 1105967"/>
              <a:gd name="connsiteX3" fmla="*/ 669308 w 1105967"/>
              <a:gd name="connsiteY3" fmla="*/ 1052135 h 1105967"/>
              <a:gd name="connsiteX4" fmla="*/ 636605 w 1105967"/>
              <a:gd name="connsiteY4" fmla="*/ 1105967 h 1105967"/>
              <a:gd name="connsiteX5" fmla="*/ 0 w 1105967"/>
              <a:gd name="connsiteY5" fmla="*/ 738340 h 1105967"/>
              <a:gd name="connsiteX6" fmla="*/ 738340 w 1105967"/>
              <a:gd name="connsiteY6" fmla="*/ 0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967" h="1105967">
                <a:moveTo>
                  <a:pt x="738340" y="0"/>
                </a:moveTo>
                <a:lnTo>
                  <a:pt x="1105967" y="636604"/>
                </a:lnTo>
                <a:lnTo>
                  <a:pt x="1052135" y="669308"/>
                </a:lnTo>
                <a:cubicBezTo>
                  <a:pt x="901331" y="771189"/>
                  <a:pt x="771189" y="901331"/>
                  <a:pt x="669308" y="1052135"/>
                </a:cubicBezTo>
                <a:lnTo>
                  <a:pt x="636605" y="1105967"/>
                </a:lnTo>
                <a:lnTo>
                  <a:pt x="0" y="738340"/>
                </a:lnTo>
                <a:cubicBezTo>
                  <a:pt x="181478" y="434871"/>
                  <a:pt x="436432" y="181478"/>
                  <a:pt x="738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79C9C00-49F3-EEE2-9549-CF780164B1FC}"/>
              </a:ext>
            </a:extLst>
          </p:cNvPr>
          <p:cNvSpPr/>
          <p:nvPr/>
        </p:nvSpPr>
        <p:spPr>
          <a:xfrm>
            <a:off x="6834606" y="4167606"/>
            <a:ext cx="1105967" cy="1105967"/>
          </a:xfrm>
          <a:custGeom>
            <a:avLst/>
            <a:gdLst>
              <a:gd name="connsiteX0" fmla="*/ 469363 w 1105967"/>
              <a:gd name="connsiteY0" fmla="*/ 0 h 1105967"/>
              <a:gd name="connsiteX1" fmla="*/ 1105967 w 1105967"/>
              <a:gd name="connsiteY1" fmla="*/ 367627 h 1105967"/>
              <a:gd name="connsiteX2" fmla="*/ 367627 w 1105967"/>
              <a:gd name="connsiteY2" fmla="*/ 1105967 h 1105967"/>
              <a:gd name="connsiteX3" fmla="*/ 0 w 1105967"/>
              <a:gd name="connsiteY3" fmla="*/ 469363 h 1105967"/>
              <a:gd name="connsiteX4" fmla="*/ 53832 w 1105967"/>
              <a:gd name="connsiteY4" fmla="*/ 436659 h 1105967"/>
              <a:gd name="connsiteX5" fmla="*/ 436659 w 1105967"/>
              <a:gd name="connsiteY5" fmla="*/ 53832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469363" y="0"/>
                </a:moveTo>
                <a:lnTo>
                  <a:pt x="1105967" y="367627"/>
                </a:lnTo>
                <a:cubicBezTo>
                  <a:pt x="924489" y="671096"/>
                  <a:pt x="669536" y="924489"/>
                  <a:pt x="367627" y="1105967"/>
                </a:cubicBezTo>
                <a:lnTo>
                  <a:pt x="0" y="469363"/>
                </a:lnTo>
                <a:lnTo>
                  <a:pt x="53832" y="436659"/>
                </a:lnTo>
                <a:cubicBezTo>
                  <a:pt x="204636" y="334778"/>
                  <a:pt x="334778" y="204636"/>
                  <a:pt x="436659" y="538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62EE453-4335-ADF3-D5EB-1ABA4EAFBEDC}"/>
              </a:ext>
            </a:extLst>
          </p:cNvPr>
          <p:cNvSpPr/>
          <p:nvPr/>
        </p:nvSpPr>
        <p:spPr>
          <a:xfrm>
            <a:off x="4251429" y="4167606"/>
            <a:ext cx="1105967" cy="1105967"/>
          </a:xfrm>
          <a:custGeom>
            <a:avLst/>
            <a:gdLst>
              <a:gd name="connsiteX0" fmla="*/ 636605 w 1105967"/>
              <a:gd name="connsiteY0" fmla="*/ 0 h 1105967"/>
              <a:gd name="connsiteX1" fmla="*/ 669308 w 1105967"/>
              <a:gd name="connsiteY1" fmla="*/ 53832 h 1105967"/>
              <a:gd name="connsiteX2" fmla="*/ 1052135 w 1105967"/>
              <a:gd name="connsiteY2" fmla="*/ 436659 h 1105967"/>
              <a:gd name="connsiteX3" fmla="*/ 1105967 w 1105967"/>
              <a:gd name="connsiteY3" fmla="*/ 469363 h 1105967"/>
              <a:gd name="connsiteX4" fmla="*/ 738340 w 1105967"/>
              <a:gd name="connsiteY4" fmla="*/ 1105967 h 1105967"/>
              <a:gd name="connsiteX5" fmla="*/ 0 w 1105967"/>
              <a:gd name="connsiteY5" fmla="*/ 367627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636605" y="0"/>
                </a:moveTo>
                <a:lnTo>
                  <a:pt x="669308" y="53832"/>
                </a:lnTo>
                <a:cubicBezTo>
                  <a:pt x="771189" y="204636"/>
                  <a:pt x="901331" y="334778"/>
                  <a:pt x="1052135" y="436659"/>
                </a:cubicBezTo>
                <a:lnTo>
                  <a:pt x="1105967" y="469363"/>
                </a:lnTo>
                <a:lnTo>
                  <a:pt x="738340" y="1105967"/>
                </a:lnTo>
                <a:cubicBezTo>
                  <a:pt x="434872" y="924489"/>
                  <a:pt x="181478" y="669536"/>
                  <a:pt x="0" y="3676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D28E3D4-1F72-35F6-0594-0AD74BD385EF}"/>
              </a:ext>
            </a:extLst>
          </p:cNvPr>
          <p:cNvSpPr/>
          <p:nvPr/>
        </p:nvSpPr>
        <p:spPr>
          <a:xfrm>
            <a:off x="6834606" y="1584429"/>
            <a:ext cx="1105967" cy="1105967"/>
          </a:xfrm>
          <a:custGeom>
            <a:avLst/>
            <a:gdLst>
              <a:gd name="connsiteX0" fmla="*/ 367627 w 1105967"/>
              <a:gd name="connsiteY0" fmla="*/ 0 h 1105967"/>
              <a:gd name="connsiteX1" fmla="*/ 1105967 w 1105967"/>
              <a:gd name="connsiteY1" fmla="*/ 738340 h 1105967"/>
              <a:gd name="connsiteX2" fmla="*/ 469363 w 1105967"/>
              <a:gd name="connsiteY2" fmla="*/ 1105967 h 1105967"/>
              <a:gd name="connsiteX3" fmla="*/ 436659 w 1105967"/>
              <a:gd name="connsiteY3" fmla="*/ 1052135 h 1105967"/>
              <a:gd name="connsiteX4" fmla="*/ 53832 w 1105967"/>
              <a:gd name="connsiteY4" fmla="*/ 669308 h 1105967"/>
              <a:gd name="connsiteX5" fmla="*/ 0 w 1105967"/>
              <a:gd name="connsiteY5" fmla="*/ 636604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367627" y="0"/>
                </a:moveTo>
                <a:cubicBezTo>
                  <a:pt x="671096" y="181478"/>
                  <a:pt x="924489" y="436431"/>
                  <a:pt x="1105967" y="738340"/>
                </a:cubicBezTo>
                <a:lnTo>
                  <a:pt x="469363" y="1105967"/>
                </a:lnTo>
                <a:lnTo>
                  <a:pt x="436659" y="1052135"/>
                </a:lnTo>
                <a:cubicBezTo>
                  <a:pt x="334778" y="901331"/>
                  <a:pt x="204636" y="771189"/>
                  <a:pt x="53832" y="669308"/>
                </a:cubicBezTo>
                <a:lnTo>
                  <a:pt x="0" y="63660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C90F89-B02D-339E-1507-37EAE877B8F2}"/>
              </a:ext>
            </a:extLst>
          </p:cNvPr>
          <p:cNvSpPr/>
          <p:nvPr/>
        </p:nvSpPr>
        <p:spPr>
          <a:xfrm>
            <a:off x="3956685" y="3457157"/>
            <a:ext cx="890472" cy="1007424"/>
          </a:xfrm>
          <a:custGeom>
            <a:avLst/>
            <a:gdLst>
              <a:gd name="connsiteX0" fmla="*/ 185794 w 890472"/>
              <a:gd name="connsiteY0" fmla="*/ 0 h 1007424"/>
              <a:gd name="connsiteX1" fmla="*/ 723417 w 890472"/>
              <a:gd name="connsiteY1" fmla="*/ 0 h 1007424"/>
              <a:gd name="connsiteX2" fmla="*/ 729313 w 890472"/>
              <a:gd name="connsiteY2" fmla="*/ 116756 h 1007424"/>
              <a:gd name="connsiteX3" fmla="*/ 833375 w 890472"/>
              <a:gd name="connsiteY3" fmla="*/ 523528 h 1007424"/>
              <a:gd name="connsiteX4" fmla="*/ 890472 w 890472"/>
              <a:gd name="connsiteY4" fmla="*/ 642054 h 1007424"/>
              <a:gd name="connsiteX5" fmla="*/ 257773 w 890472"/>
              <a:gd name="connsiteY5" fmla="*/ 1007424 h 1007424"/>
              <a:gd name="connsiteX6" fmla="*/ 1212 w 890472"/>
              <a:gd name="connsiteY6" fmla="*/ 206475 h 1007424"/>
              <a:gd name="connsiteX7" fmla="*/ 185794 w 890472"/>
              <a:gd name="connsiteY7" fmla="*/ 0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472" h="1007424">
                <a:moveTo>
                  <a:pt x="185794" y="0"/>
                </a:moveTo>
                <a:lnTo>
                  <a:pt x="723417" y="0"/>
                </a:lnTo>
                <a:lnTo>
                  <a:pt x="729313" y="116756"/>
                </a:lnTo>
                <a:cubicBezTo>
                  <a:pt x="743829" y="259694"/>
                  <a:pt x="779585" y="396354"/>
                  <a:pt x="833375" y="523528"/>
                </a:cubicBezTo>
                <a:lnTo>
                  <a:pt x="890472" y="642054"/>
                </a:lnTo>
                <a:lnTo>
                  <a:pt x="257773" y="1007424"/>
                </a:lnTo>
                <a:cubicBezTo>
                  <a:pt x="123212" y="766529"/>
                  <a:pt x="32481" y="494338"/>
                  <a:pt x="1212" y="206475"/>
                </a:cubicBezTo>
                <a:cubicBezTo>
                  <a:pt x="-11305" y="96965"/>
                  <a:pt x="74750" y="0"/>
                  <a:pt x="18579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1E9A29-D2B7-F3A5-B529-0DA610014DD0}"/>
              </a:ext>
            </a:extLst>
          </p:cNvPr>
          <p:cNvSpPr/>
          <p:nvPr/>
        </p:nvSpPr>
        <p:spPr>
          <a:xfrm>
            <a:off x="3956685" y="2393416"/>
            <a:ext cx="890473" cy="1007428"/>
          </a:xfrm>
          <a:custGeom>
            <a:avLst/>
            <a:gdLst>
              <a:gd name="connsiteX0" fmla="*/ 257773 w 890473"/>
              <a:gd name="connsiteY0" fmla="*/ 0 h 1007428"/>
              <a:gd name="connsiteX1" fmla="*/ 890473 w 890473"/>
              <a:gd name="connsiteY1" fmla="*/ 365372 h 1007428"/>
              <a:gd name="connsiteX2" fmla="*/ 833375 w 890473"/>
              <a:gd name="connsiteY2" fmla="*/ 483899 h 1007428"/>
              <a:gd name="connsiteX3" fmla="*/ 729313 w 890473"/>
              <a:gd name="connsiteY3" fmla="*/ 890671 h 1007428"/>
              <a:gd name="connsiteX4" fmla="*/ 723417 w 890473"/>
              <a:gd name="connsiteY4" fmla="*/ 1007428 h 1007428"/>
              <a:gd name="connsiteX5" fmla="*/ 185794 w 890473"/>
              <a:gd name="connsiteY5" fmla="*/ 1007428 h 1007428"/>
              <a:gd name="connsiteX6" fmla="*/ 1212 w 890473"/>
              <a:gd name="connsiteY6" fmla="*/ 800952 h 1007428"/>
              <a:gd name="connsiteX7" fmla="*/ 257773 w 890473"/>
              <a:gd name="connsiteY7" fmla="*/ 0 h 10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473" h="1007428">
                <a:moveTo>
                  <a:pt x="257773" y="0"/>
                </a:moveTo>
                <a:lnTo>
                  <a:pt x="890473" y="365372"/>
                </a:lnTo>
                <a:lnTo>
                  <a:pt x="833375" y="483899"/>
                </a:lnTo>
                <a:cubicBezTo>
                  <a:pt x="779585" y="611074"/>
                  <a:pt x="743829" y="747733"/>
                  <a:pt x="729313" y="890671"/>
                </a:cubicBezTo>
                <a:lnTo>
                  <a:pt x="723417" y="1007428"/>
                </a:lnTo>
                <a:lnTo>
                  <a:pt x="185794" y="1007428"/>
                </a:lnTo>
                <a:cubicBezTo>
                  <a:pt x="74750" y="1007428"/>
                  <a:pt x="-11305" y="910417"/>
                  <a:pt x="1212" y="800952"/>
                </a:cubicBezTo>
                <a:cubicBezTo>
                  <a:pt x="32481" y="513089"/>
                  <a:pt x="121653" y="242482"/>
                  <a:pt x="25777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C00D85C-692F-ED4E-41AA-9F944CF02D11}"/>
              </a:ext>
            </a:extLst>
          </p:cNvPr>
          <p:cNvSpPr/>
          <p:nvPr/>
        </p:nvSpPr>
        <p:spPr>
          <a:xfrm>
            <a:off x="7344843" y="3457157"/>
            <a:ext cx="890473" cy="1007428"/>
          </a:xfrm>
          <a:custGeom>
            <a:avLst/>
            <a:gdLst>
              <a:gd name="connsiteX0" fmla="*/ 167055 w 890473"/>
              <a:gd name="connsiteY0" fmla="*/ 0 h 1007428"/>
              <a:gd name="connsiteX1" fmla="*/ 704680 w 890473"/>
              <a:gd name="connsiteY1" fmla="*/ 0 h 1007428"/>
              <a:gd name="connsiteX2" fmla="*/ 889262 w 890473"/>
              <a:gd name="connsiteY2" fmla="*/ 206476 h 1007428"/>
              <a:gd name="connsiteX3" fmla="*/ 632701 w 890473"/>
              <a:gd name="connsiteY3" fmla="*/ 1007428 h 1007428"/>
              <a:gd name="connsiteX4" fmla="*/ 0 w 890473"/>
              <a:gd name="connsiteY4" fmla="*/ 642055 h 1007428"/>
              <a:gd name="connsiteX5" fmla="*/ 57097 w 890473"/>
              <a:gd name="connsiteY5" fmla="*/ 523528 h 1007428"/>
              <a:gd name="connsiteX6" fmla="*/ 57099 w 890473"/>
              <a:gd name="connsiteY6" fmla="*/ 523523 h 1007428"/>
              <a:gd name="connsiteX7" fmla="*/ 104757 w 890473"/>
              <a:gd name="connsiteY7" fmla="*/ 393311 h 1007428"/>
              <a:gd name="connsiteX8" fmla="*/ 116315 w 890473"/>
              <a:gd name="connsiteY8" fmla="*/ 348362 h 1007428"/>
              <a:gd name="connsiteX9" fmla="*/ 123856 w 890473"/>
              <a:gd name="connsiteY9" fmla="*/ 326054 h 1007428"/>
              <a:gd name="connsiteX10" fmla="*/ 127936 w 890473"/>
              <a:gd name="connsiteY10" fmla="*/ 303167 h 1007428"/>
              <a:gd name="connsiteX11" fmla="*/ 139682 w 890473"/>
              <a:gd name="connsiteY11" fmla="*/ 257482 h 1007428"/>
              <a:gd name="connsiteX12" fmla="*/ 161157 w 890473"/>
              <a:gd name="connsiteY12" fmla="*/ 116776 h 1007428"/>
              <a:gd name="connsiteX13" fmla="*/ 161160 w 890473"/>
              <a:gd name="connsiteY13" fmla="*/ 116756 h 1007428"/>
              <a:gd name="connsiteX14" fmla="*/ 165491 w 890473"/>
              <a:gd name="connsiteY14" fmla="*/ 30979 h 10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473" h="1007428">
                <a:moveTo>
                  <a:pt x="167055" y="0"/>
                </a:moveTo>
                <a:lnTo>
                  <a:pt x="704680" y="0"/>
                </a:lnTo>
                <a:cubicBezTo>
                  <a:pt x="815723" y="0"/>
                  <a:pt x="901778" y="95426"/>
                  <a:pt x="889262" y="206476"/>
                </a:cubicBezTo>
                <a:cubicBezTo>
                  <a:pt x="857993" y="494339"/>
                  <a:pt x="768820" y="764946"/>
                  <a:pt x="632701" y="1007428"/>
                </a:cubicBezTo>
                <a:lnTo>
                  <a:pt x="0" y="642055"/>
                </a:lnTo>
                <a:lnTo>
                  <a:pt x="57097" y="523528"/>
                </a:lnTo>
                <a:lnTo>
                  <a:pt x="57099" y="523523"/>
                </a:lnTo>
                <a:lnTo>
                  <a:pt x="104757" y="393311"/>
                </a:lnTo>
                <a:lnTo>
                  <a:pt x="116315" y="348362"/>
                </a:lnTo>
                <a:lnTo>
                  <a:pt x="123856" y="326054"/>
                </a:lnTo>
                <a:lnTo>
                  <a:pt x="127936" y="303167"/>
                </a:lnTo>
                <a:lnTo>
                  <a:pt x="139682" y="257482"/>
                </a:lnTo>
                <a:lnTo>
                  <a:pt x="161157" y="116776"/>
                </a:lnTo>
                <a:lnTo>
                  <a:pt x="161160" y="116756"/>
                </a:lnTo>
                <a:lnTo>
                  <a:pt x="165491" y="3097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7452C0A-D6AE-3004-32C3-3665ED86D2ED}"/>
              </a:ext>
            </a:extLst>
          </p:cNvPr>
          <p:cNvSpPr/>
          <p:nvPr/>
        </p:nvSpPr>
        <p:spPr>
          <a:xfrm>
            <a:off x="7344842" y="2393416"/>
            <a:ext cx="890474" cy="1007424"/>
          </a:xfrm>
          <a:custGeom>
            <a:avLst/>
            <a:gdLst>
              <a:gd name="connsiteX0" fmla="*/ 632702 w 890474"/>
              <a:gd name="connsiteY0" fmla="*/ 0 h 1007424"/>
              <a:gd name="connsiteX1" fmla="*/ 889263 w 890474"/>
              <a:gd name="connsiteY1" fmla="*/ 800949 h 1007424"/>
              <a:gd name="connsiteX2" fmla="*/ 704681 w 890474"/>
              <a:gd name="connsiteY2" fmla="*/ 1007424 h 1007424"/>
              <a:gd name="connsiteX3" fmla="*/ 167056 w 890474"/>
              <a:gd name="connsiteY3" fmla="*/ 1007424 h 1007424"/>
              <a:gd name="connsiteX4" fmla="*/ 161161 w 890474"/>
              <a:gd name="connsiteY4" fmla="*/ 890671 h 1007424"/>
              <a:gd name="connsiteX5" fmla="*/ 57098 w 890474"/>
              <a:gd name="connsiteY5" fmla="*/ 483899 h 1007424"/>
              <a:gd name="connsiteX6" fmla="*/ 0 w 890474"/>
              <a:gd name="connsiteY6" fmla="*/ 365371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474" h="1007424">
                <a:moveTo>
                  <a:pt x="632702" y="0"/>
                </a:moveTo>
                <a:cubicBezTo>
                  <a:pt x="767262" y="240896"/>
                  <a:pt x="857994" y="513087"/>
                  <a:pt x="889263" y="800949"/>
                </a:cubicBezTo>
                <a:cubicBezTo>
                  <a:pt x="901779" y="910460"/>
                  <a:pt x="815724" y="1007424"/>
                  <a:pt x="704681" y="1007424"/>
                </a:cubicBezTo>
                <a:lnTo>
                  <a:pt x="167056" y="1007424"/>
                </a:lnTo>
                <a:lnTo>
                  <a:pt x="161161" y="890671"/>
                </a:lnTo>
                <a:cubicBezTo>
                  <a:pt x="146645" y="747733"/>
                  <a:pt x="110888" y="611074"/>
                  <a:pt x="57098" y="483899"/>
                </a:cubicBezTo>
                <a:lnTo>
                  <a:pt x="0" y="3653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0D5A9CC-E40D-70A4-DF8D-D512C46CEA39}"/>
              </a:ext>
            </a:extLst>
          </p:cNvPr>
          <p:cNvSpPr/>
          <p:nvPr/>
        </p:nvSpPr>
        <p:spPr>
          <a:xfrm>
            <a:off x="6131979" y="2127485"/>
            <a:ext cx="1273376" cy="1273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600" extrusionOk="0">
                <a:moveTo>
                  <a:pt x="5248" y="16266"/>
                </a:moveTo>
                <a:cubicBezTo>
                  <a:pt x="5275" y="16293"/>
                  <a:pt x="5301" y="16319"/>
                  <a:pt x="5328" y="16346"/>
                </a:cubicBezTo>
                <a:cubicBezTo>
                  <a:pt x="8587" y="19663"/>
                  <a:pt x="12987" y="21600"/>
                  <a:pt x="17625" y="21600"/>
                </a:cubicBezTo>
                <a:lnTo>
                  <a:pt x="21574" y="21600"/>
                </a:lnTo>
                <a:cubicBezTo>
                  <a:pt x="21282" y="9792"/>
                  <a:pt x="11794" y="265"/>
                  <a:pt x="0" y="0"/>
                </a:cubicBezTo>
                <a:lnTo>
                  <a:pt x="0" y="3954"/>
                </a:lnTo>
                <a:cubicBezTo>
                  <a:pt x="-26" y="8624"/>
                  <a:pt x="1935" y="13002"/>
                  <a:pt x="5248" y="162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5A410D39-2715-E117-4014-6F68EC51ABAB}"/>
              </a:ext>
            </a:extLst>
          </p:cNvPr>
          <p:cNvSpPr/>
          <p:nvPr/>
        </p:nvSpPr>
        <p:spPr>
          <a:xfrm>
            <a:off x="4786660" y="2127468"/>
            <a:ext cx="1273361" cy="1273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4" extrusionOk="0">
                <a:moveTo>
                  <a:pt x="16266" y="16326"/>
                </a:moveTo>
                <a:cubicBezTo>
                  <a:pt x="16293" y="16299"/>
                  <a:pt x="16319" y="16273"/>
                  <a:pt x="16346" y="16246"/>
                </a:cubicBezTo>
                <a:cubicBezTo>
                  <a:pt x="19663" y="12986"/>
                  <a:pt x="21600" y="8587"/>
                  <a:pt x="21600" y="3949"/>
                </a:cubicBezTo>
                <a:lnTo>
                  <a:pt x="21600" y="0"/>
                </a:lnTo>
                <a:cubicBezTo>
                  <a:pt x="9792" y="292"/>
                  <a:pt x="265" y="9780"/>
                  <a:pt x="0" y="21573"/>
                </a:cubicBezTo>
                <a:lnTo>
                  <a:pt x="3954" y="21573"/>
                </a:lnTo>
                <a:cubicBezTo>
                  <a:pt x="8598" y="21600"/>
                  <a:pt x="13002" y="19639"/>
                  <a:pt x="16266" y="1632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CF3D9A59-EC91-F5B0-9609-9B02FD50E706}"/>
              </a:ext>
            </a:extLst>
          </p:cNvPr>
          <p:cNvSpPr/>
          <p:nvPr/>
        </p:nvSpPr>
        <p:spPr>
          <a:xfrm>
            <a:off x="4786660" y="3461919"/>
            <a:ext cx="1273361" cy="1273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46" y="5334"/>
                </a:moveTo>
                <a:cubicBezTo>
                  <a:pt x="16319" y="5307"/>
                  <a:pt x="16293" y="5281"/>
                  <a:pt x="16266" y="5254"/>
                </a:cubicBezTo>
                <a:cubicBezTo>
                  <a:pt x="13002" y="1937"/>
                  <a:pt x="8598" y="0"/>
                  <a:pt x="3954" y="0"/>
                </a:cubicBezTo>
                <a:lnTo>
                  <a:pt x="0" y="0"/>
                </a:lnTo>
                <a:cubicBezTo>
                  <a:pt x="292" y="11808"/>
                  <a:pt x="9792" y="21335"/>
                  <a:pt x="21600" y="21600"/>
                </a:cubicBezTo>
                <a:lnTo>
                  <a:pt x="21600" y="17646"/>
                </a:lnTo>
                <a:cubicBezTo>
                  <a:pt x="21600" y="13003"/>
                  <a:pt x="19663" y="8598"/>
                  <a:pt x="16346" y="533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E813269-09AA-9497-B39F-707E73FF0F8E}"/>
              </a:ext>
            </a:extLst>
          </p:cNvPr>
          <p:cNvSpPr/>
          <p:nvPr/>
        </p:nvSpPr>
        <p:spPr>
          <a:xfrm>
            <a:off x="6131979" y="3461919"/>
            <a:ext cx="1273361" cy="1273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34" y="5254"/>
                </a:moveTo>
                <a:cubicBezTo>
                  <a:pt x="5307" y="5281"/>
                  <a:pt x="5281" y="5307"/>
                  <a:pt x="5254" y="5334"/>
                </a:cubicBezTo>
                <a:cubicBezTo>
                  <a:pt x="1937" y="8598"/>
                  <a:pt x="0" y="13002"/>
                  <a:pt x="0" y="17646"/>
                </a:cubicBezTo>
                <a:lnTo>
                  <a:pt x="0" y="21600"/>
                </a:lnTo>
                <a:cubicBezTo>
                  <a:pt x="11808" y="21308"/>
                  <a:pt x="21335" y="11808"/>
                  <a:pt x="21600" y="0"/>
                </a:cubicBezTo>
                <a:lnTo>
                  <a:pt x="17646" y="0"/>
                </a:lnTo>
                <a:cubicBezTo>
                  <a:pt x="13002" y="0"/>
                  <a:pt x="8598" y="1937"/>
                  <a:pt x="5334" y="52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703378-6C88-0ACE-6930-6B557738C3CF}"/>
              </a:ext>
            </a:extLst>
          </p:cNvPr>
          <p:cNvGrpSpPr/>
          <p:nvPr/>
        </p:nvGrpSpPr>
        <p:grpSpPr>
          <a:xfrm>
            <a:off x="8927481" y="3718998"/>
            <a:ext cx="2926080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D165F6-2E69-75E3-C3B9-7196C9D854B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FD443C5-ABD9-0F83-8724-2657F863FA6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F15BC07-CC09-FBAB-2F39-65FB4CE816A4}"/>
              </a:ext>
            </a:extLst>
          </p:cNvPr>
          <p:cNvGrpSpPr/>
          <p:nvPr/>
        </p:nvGrpSpPr>
        <p:grpSpPr>
          <a:xfrm>
            <a:off x="338440" y="3718998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FBDA21B-1866-C93B-5D97-2F389ABB80B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70A3B0-0B01-A61E-FCCD-F73CAFAE60D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CFBD78F-CE89-D574-FDA9-A993029D0B3E}"/>
              </a:ext>
            </a:extLst>
          </p:cNvPr>
          <p:cNvGrpSpPr/>
          <p:nvPr/>
        </p:nvGrpSpPr>
        <p:grpSpPr>
          <a:xfrm>
            <a:off x="8927481" y="1848849"/>
            <a:ext cx="2926080" cy="1290153"/>
            <a:chOff x="8921977" y="1466725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04021E3-F09F-2DE9-875E-8401181728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C9F1B40-2DCA-3D16-DF5B-9960F985E66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79E6BF9-581E-139A-879E-F9E83A7EFC19}"/>
              </a:ext>
            </a:extLst>
          </p:cNvPr>
          <p:cNvGrpSpPr/>
          <p:nvPr/>
        </p:nvGrpSpPr>
        <p:grpSpPr>
          <a:xfrm>
            <a:off x="338440" y="1848849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CAFF9D-3522-16F8-0B6D-740A3E350F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542455-2566-D212-9C40-C4C08DAD3BB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1" name="Graphic 30" descr="Bar graph with upward trend with solid fill">
            <a:extLst>
              <a:ext uri="{FF2B5EF4-FFF2-40B4-BE49-F238E27FC236}">
                <a16:creationId xmlns:a16="http://schemas.microsoft.com/office/drawing/2014/main" id="{B999BE76-F2D4-D5B0-9343-1A4B185DB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2535" y="2531291"/>
            <a:ext cx="562787" cy="562787"/>
          </a:xfrm>
          <a:prstGeom prst="rect">
            <a:avLst/>
          </a:prstGeom>
        </p:spPr>
      </p:pic>
      <p:pic>
        <p:nvPicPr>
          <p:cNvPr id="32" name="Graphic 31" descr="Bullseye with solid fill">
            <a:extLst>
              <a:ext uri="{FF2B5EF4-FFF2-40B4-BE49-F238E27FC236}">
                <a16:creationId xmlns:a16="http://schemas.microsoft.com/office/drawing/2014/main" id="{3AD275D0-4EAC-CB24-FE9E-4BF4421DB9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2535" y="3737918"/>
            <a:ext cx="562787" cy="562787"/>
          </a:xfrm>
          <a:prstGeom prst="rect">
            <a:avLst/>
          </a:prstGeom>
        </p:spPr>
      </p:pic>
      <p:pic>
        <p:nvPicPr>
          <p:cNvPr id="33" name="Graphic 32" descr="Magnifying glass with solid fill">
            <a:extLst>
              <a:ext uri="{FF2B5EF4-FFF2-40B4-BE49-F238E27FC236}">
                <a16:creationId xmlns:a16="http://schemas.microsoft.com/office/drawing/2014/main" id="{D7F13BBA-6AD6-F605-008C-A9C97BD7BA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83552" y="3737918"/>
            <a:ext cx="562787" cy="562787"/>
          </a:xfrm>
          <a:prstGeom prst="rect">
            <a:avLst/>
          </a:prstGeom>
        </p:spPr>
      </p:pic>
      <p:pic>
        <p:nvPicPr>
          <p:cNvPr id="34" name="Graphic 33" descr="Lights On with solid fill">
            <a:extLst>
              <a:ext uri="{FF2B5EF4-FFF2-40B4-BE49-F238E27FC236}">
                <a16:creationId xmlns:a16="http://schemas.microsoft.com/office/drawing/2014/main" id="{45DA205C-BEF2-70AF-E934-E3CD665967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83552" y="2538649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8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4x3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ED0B49B-7827-0E02-0F83-247A86B7E66F}"/>
              </a:ext>
            </a:extLst>
          </p:cNvPr>
          <p:cNvSpPr/>
          <p:nvPr/>
        </p:nvSpPr>
        <p:spPr>
          <a:xfrm>
            <a:off x="5052595" y="1292861"/>
            <a:ext cx="1007426" cy="891139"/>
          </a:xfrm>
          <a:custGeom>
            <a:avLst/>
            <a:gdLst>
              <a:gd name="connsiteX0" fmla="*/ 800951 w 1007426"/>
              <a:gd name="connsiteY0" fmla="*/ 1212 h 891139"/>
              <a:gd name="connsiteX1" fmla="*/ 1007426 w 1007426"/>
              <a:gd name="connsiteY1" fmla="*/ 185794 h 891139"/>
              <a:gd name="connsiteX2" fmla="*/ 1007426 w 1007426"/>
              <a:gd name="connsiteY2" fmla="*/ 720636 h 891139"/>
              <a:gd name="connsiteX3" fmla="*/ 898493 w 1007426"/>
              <a:gd name="connsiteY3" fmla="*/ 726137 h 891139"/>
              <a:gd name="connsiteX4" fmla="*/ 367827 w 1007426"/>
              <a:gd name="connsiteY4" fmla="*/ 889882 h 891139"/>
              <a:gd name="connsiteX5" fmla="*/ 365757 w 1007426"/>
              <a:gd name="connsiteY5" fmla="*/ 891139 h 891139"/>
              <a:gd name="connsiteX6" fmla="*/ 0 w 1007426"/>
              <a:gd name="connsiteY6" fmla="*/ 257773 h 891139"/>
              <a:gd name="connsiteX7" fmla="*/ 800951 w 1007426"/>
              <a:gd name="connsiteY7" fmla="*/ 1212 h 89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1139">
                <a:moveTo>
                  <a:pt x="800951" y="1212"/>
                </a:moveTo>
                <a:cubicBezTo>
                  <a:pt x="910415" y="-11305"/>
                  <a:pt x="1007426" y="74750"/>
                  <a:pt x="1007426" y="185794"/>
                </a:cubicBezTo>
                <a:lnTo>
                  <a:pt x="1007426" y="720636"/>
                </a:lnTo>
                <a:lnTo>
                  <a:pt x="898493" y="726137"/>
                </a:lnTo>
                <a:cubicBezTo>
                  <a:pt x="707908" y="745492"/>
                  <a:pt x="528486" y="802606"/>
                  <a:pt x="367827" y="889882"/>
                </a:cubicBezTo>
                <a:lnTo>
                  <a:pt x="365757" y="891139"/>
                </a:lnTo>
                <a:lnTo>
                  <a:pt x="0" y="257773"/>
                </a:lnTo>
                <a:cubicBezTo>
                  <a:pt x="240896" y="123212"/>
                  <a:pt x="513088" y="32481"/>
                  <a:pt x="800951" y="12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E45018B-55C3-4655-61B5-89D8636C3CC3}"/>
              </a:ext>
            </a:extLst>
          </p:cNvPr>
          <p:cNvSpPr/>
          <p:nvPr/>
        </p:nvSpPr>
        <p:spPr>
          <a:xfrm>
            <a:off x="6131979" y="1292879"/>
            <a:ext cx="1007426" cy="891116"/>
          </a:xfrm>
          <a:custGeom>
            <a:avLst/>
            <a:gdLst>
              <a:gd name="connsiteX0" fmla="*/ 206476 w 1007426"/>
              <a:gd name="connsiteY0" fmla="*/ 1194 h 891116"/>
              <a:gd name="connsiteX1" fmla="*/ 1007426 w 1007426"/>
              <a:gd name="connsiteY1" fmla="*/ 257749 h 891116"/>
              <a:gd name="connsiteX2" fmla="*/ 641662 w 1007426"/>
              <a:gd name="connsiteY2" fmla="*/ 891116 h 891116"/>
              <a:gd name="connsiteX3" fmla="*/ 639600 w 1007426"/>
              <a:gd name="connsiteY3" fmla="*/ 889864 h 891116"/>
              <a:gd name="connsiteX4" fmla="*/ 108934 w 1007426"/>
              <a:gd name="connsiteY4" fmla="*/ 726119 h 891116"/>
              <a:gd name="connsiteX5" fmla="*/ 0 w 1007426"/>
              <a:gd name="connsiteY5" fmla="*/ 720618 h 891116"/>
              <a:gd name="connsiteX6" fmla="*/ 0 w 1007426"/>
              <a:gd name="connsiteY6" fmla="*/ 185772 h 891116"/>
              <a:gd name="connsiteX7" fmla="*/ 206476 w 1007426"/>
              <a:gd name="connsiteY7" fmla="*/ 1194 h 89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1116">
                <a:moveTo>
                  <a:pt x="206476" y="1194"/>
                </a:moveTo>
                <a:cubicBezTo>
                  <a:pt x="494339" y="32462"/>
                  <a:pt x="764944" y="121633"/>
                  <a:pt x="1007426" y="257749"/>
                </a:cubicBezTo>
                <a:lnTo>
                  <a:pt x="641662" y="891116"/>
                </a:lnTo>
                <a:lnTo>
                  <a:pt x="639600" y="889864"/>
                </a:lnTo>
                <a:cubicBezTo>
                  <a:pt x="478940" y="802588"/>
                  <a:pt x="299519" y="745473"/>
                  <a:pt x="108934" y="726119"/>
                </a:cubicBezTo>
                <a:lnTo>
                  <a:pt x="0" y="720618"/>
                </a:lnTo>
                <a:lnTo>
                  <a:pt x="0" y="185772"/>
                </a:lnTo>
                <a:cubicBezTo>
                  <a:pt x="0" y="76290"/>
                  <a:pt x="97012" y="-11322"/>
                  <a:pt x="206476" y="119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ECA3792-C215-0EB1-7D04-21E52F0861EC}"/>
              </a:ext>
            </a:extLst>
          </p:cNvPr>
          <p:cNvSpPr/>
          <p:nvPr/>
        </p:nvSpPr>
        <p:spPr>
          <a:xfrm>
            <a:off x="6131979" y="4674444"/>
            <a:ext cx="1007426" cy="892401"/>
          </a:xfrm>
          <a:custGeom>
            <a:avLst/>
            <a:gdLst>
              <a:gd name="connsiteX0" fmla="*/ 640941 w 1007426"/>
              <a:gd name="connsiteY0" fmla="*/ 0 h 892401"/>
              <a:gd name="connsiteX1" fmla="*/ 1007426 w 1007426"/>
              <a:gd name="connsiteY1" fmla="*/ 634629 h 892401"/>
              <a:gd name="connsiteX2" fmla="*/ 206476 w 1007426"/>
              <a:gd name="connsiteY2" fmla="*/ 891190 h 892401"/>
              <a:gd name="connsiteX3" fmla="*/ 0 w 1007426"/>
              <a:gd name="connsiteY3" fmla="*/ 706608 h 892401"/>
              <a:gd name="connsiteX4" fmla="*/ 0 w 1007426"/>
              <a:gd name="connsiteY4" fmla="*/ 170060 h 892401"/>
              <a:gd name="connsiteX5" fmla="*/ 108934 w 1007426"/>
              <a:gd name="connsiteY5" fmla="*/ 164560 h 892401"/>
              <a:gd name="connsiteX6" fmla="*/ 639600 w 1007426"/>
              <a:gd name="connsiteY6" fmla="*/ 814 h 8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2401">
                <a:moveTo>
                  <a:pt x="640941" y="0"/>
                </a:moveTo>
                <a:lnTo>
                  <a:pt x="1007426" y="634629"/>
                </a:lnTo>
                <a:cubicBezTo>
                  <a:pt x="766530" y="769189"/>
                  <a:pt x="494339" y="859921"/>
                  <a:pt x="206476" y="891190"/>
                </a:cubicBezTo>
                <a:cubicBezTo>
                  <a:pt x="97012" y="903706"/>
                  <a:pt x="0" y="817651"/>
                  <a:pt x="0" y="706608"/>
                </a:cubicBezTo>
                <a:lnTo>
                  <a:pt x="0" y="170060"/>
                </a:lnTo>
                <a:lnTo>
                  <a:pt x="108934" y="164560"/>
                </a:lnTo>
                <a:cubicBezTo>
                  <a:pt x="299519" y="145205"/>
                  <a:pt x="478940" y="88090"/>
                  <a:pt x="639600" y="8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EEC3BF1-97EA-7176-2C84-C08E00527DFC}"/>
              </a:ext>
            </a:extLst>
          </p:cNvPr>
          <p:cNvSpPr/>
          <p:nvPr/>
        </p:nvSpPr>
        <p:spPr>
          <a:xfrm>
            <a:off x="5052595" y="4674444"/>
            <a:ext cx="1007426" cy="892401"/>
          </a:xfrm>
          <a:custGeom>
            <a:avLst/>
            <a:gdLst>
              <a:gd name="connsiteX0" fmla="*/ 366486 w 1007426"/>
              <a:gd name="connsiteY0" fmla="*/ 0 h 892401"/>
              <a:gd name="connsiteX1" fmla="*/ 367827 w 1007426"/>
              <a:gd name="connsiteY1" fmla="*/ 814 h 892401"/>
              <a:gd name="connsiteX2" fmla="*/ 898493 w 1007426"/>
              <a:gd name="connsiteY2" fmla="*/ 164560 h 892401"/>
              <a:gd name="connsiteX3" fmla="*/ 1007426 w 1007426"/>
              <a:gd name="connsiteY3" fmla="*/ 170060 h 892401"/>
              <a:gd name="connsiteX4" fmla="*/ 1007426 w 1007426"/>
              <a:gd name="connsiteY4" fmla="*/ 706608 h 892401"/>
              <a:gd name="connsiteX5" fmla="*/ 800951 w 1007426"/>
              <a:gd name="connsiteY5" fmla="*/ 891190 h 892401"/>
              <a:gd name="connsiteX6" fmla="*/ 0 w 1007426"/>
              <a:gd name="connsiteY6" fmla="*/ 634629 h 8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2401">
                <a:moveTo>
                  <a:pt x="366486" y="0"/>
                </a:moveTo>
                <a:lnTo>
                  <a:pt x="367827" y="814"/>
                </a:lnTo>
                <a:cubicBezTo>
                  <a:pt x="528486" y="88090"/>
                  <a:pt x="707908" y="145205"/>
                  <a:pt x="898493" y="164560"/>
                </a:cubicBezTo>
                <a:lnTo>
                  <a:pt x="1007426" y="170060"/>
                </a:lnTo>
                <a:lnTo>
                  <a:pt x="1007426" y="706608"/>
                </a:lnTo>
                <a:cubicBezTo>
                  <a:pt x="1007426" y="817651"/>
                  <a:pt x="912001" y="903706"/>
                  <a:pt x="800951" y="891190"/>
                </a:cubicBezTo>
                <a:cubicBezTo>
                  <a:pt x="513088" y="859921"/>
                  <a:pt x="242482" y="770748"/>
                  <a:pt x="0" y="6346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4ED664C-EB0B-1B2B-0347-2BFBC04148A1}"/>
              </a:ext>
            </a:extLst>
          </p:cNvPr>
          <p:cNvSpPr/>
          <p:nvPr/>
        </p:nvSpPr>
        <p:spPr>
          <a:xfrm>
            <a:off x="4251429" y="1584429"/>
            <a:ext cx="1105967" cy="1105967"/>
          </a:xfrm>
          <a:custGeom>
            <a:avLst/>
            <a:gdLst>
              <a:gd name="connsiteX0" fmla="*/ 738340 w 1105967"/>
              <a:gd name="connsiteY0" fmla="*/ 0 h 1105967"/>
              <a:gd name="connsiteX1" fmla="*/ 1105967 w 1105967"/>
              <a:gd name="connsiteY1" fmla="*/ 636604 h 1105967"/>
              <a:gd name="connsiteX2" fmla="*/ 1052135 w 1105967"/>
              <a:gd name="connsiteY2" fmla="*/ 669308 h 1105967"/>
              <a:gd name="connsiteX3" fmla="*/ 669308 w 1105967"/>
              <a:gd name="connsiteY3" fmla="*/ 1052135 h 1105967"/>
              <a:gd name="connsiteX4" fmla="*/ 636605 w 1105967"/>
              <a:gd name="connsiteY4" fmla="*/ 1105967 h 1105967"/>
              <a:gd name="connsiteX5" fmla="*/ 0 w 1105967"/>
              <a:gd name="connsiteY5" fmla="*/ 738340 h 1105967"/>
              <a:gd name="connsiteX6" fmla="*/ 738340 w 1105967"/>
              <a:gd name="connsiteY6" fmla="*/ 0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967" h="1105967">
                <a:moveTo>
                  <a:pt x="738340" y="0"/>
                </a:moveTo>
                <a:lnTo>
                  <a:pt x="1105967" y="636604"/>
                </a:lnTo>
                <a:lnTo>
                  <a:pt x="1052135" y="669308"/>
                </a:lnTo>
                <a:cubicBezTo>
                  <a:pt x="901331" y="771189"/>
                  <a:pt x="771189" y="901331"/>
                  <a:pt x="669308" y="1052135"/>
                </a:cubicBezTo>
                <a:lnTo>
                  <a:pt x="636605" y="1105967"/>
                </a:lnTo>
                <a:lnTo>
                  <a:pt x="0" y="738340"/>
                </a:lnTo>
                <a:cubicBezTo>
                  <a:pt x="181478" y="434871"/>
                  <a:pt x="436432" y="181478"/>
                  <a:pt x="738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79C9C00-49F3-EEE2-9549-CF780164B1FC}"/>
              </a:ext>
            </a:extLst>
          </p:cNvPr>
          <p:cNvSpPr/>
          <p:nvPr/>
        </p:nvSpPr>
        <p:spPr>
          <a:xfrm>
            <a:off x="6834606" y="4167606"/>
            <a:ext cx="1105967" cy="1105967"/>
          </a:xfrm>
          <a:custGeom>
            <a:avLst/>
            <a:gdLst>
              <a:gd name="connsiteX0" fmla="*/ 469363 w 1105967"/>
              <a:gd name="connsiteY0" fmla="*/ 0 h 1105967"/>
              <a:gd name="connsiteX1" fmla="*/ 1105967 w 1105967"/>
              <a:gd name="connsiteY1" fmla="*/ 367627 h 1105967"/>
              <a:gd name="connsiteX2" fmla="*/ 367627 w 1105967"/>
              <a:gd name="connsiteY2" fmla="*/ 1105967 h 1105967"/>
              <a:gd name="connsiteX3" fmla="*/ 0 w 1105967"/>
              <a:gd name="connsiteY3" fmla="*/ 469363 h 1105967"/>
              <a:gd name="connsiteX4" fmla="*/ 53832 w 1105967"/>
              <a:gd name="connsiteY4" fmla="*/ 436659 h 1105967"/>
              <a:gd name="connsiteX5" fmla="*/ 436659 w 1105967"/>
              <a:gd name="connsiteY5" fmla="*/ 53832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469363" y="0"/>
                </a:moveTo>
                <a:lnTo>
                  <a:pt x="1105967" y="367627"/>
                </a:lnTo>
                <a:cubicBezTo>
                  <a:pt x="924489" y="671096"/>
                  <a:pt x="669536" y="924489"/>
                  <a:pt x="367627" y="1105967"/>
                </a:cubicBezTo>
                <a:lnTo>
                  <a:pt x="0" y="469363"/>
                </a:lnTo>
                <a:lnTo>
                  <a:pt x="53832" y="436659"/>
                </a:lnTo>
                <a:cubicBezTo>
                  <a:pt x="204636" y="334778"/>
                  <a:pt x="334778" y="204636"/>
                  <a:pt x="436659" y="538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62EE453-4335-ADF3-D5EB-1ABA4EAFBEDC}"/>
              </a:ext>
            </a:extLst>
          </p:cNvPr>
          <p:cNvSpPr/>
          <p:nvPr/>
        </p:nvSpPr>
        <p:spPr>
          <a:xfrm>
            <a:off x="4251429" y="4167606"/>
            <a:ext cx="1105967" cy="1105967"/>
          </a:xfrm>
          <a:custGeom>
            <a:avLst/>
            <a:gdLst>
              <a:gd name="connsiteX0" fmla="*/ 636605 w 1105967"/>
              <a:gd name="connsiteY0" fmla="*/ 0 h 1105967"/>
              <a:gd name="connsiteX1" fmla="*/ 669308 w 1105967"/>
              <a:gd name="connsiteY1" fmla="*/ 53832 h 1105967"/>
              <a:gd name="connsiteX2" fmla="*/ 1052135 w 1105967"/>
              <a:gd name="connsiteY2" fmla="*/ 436659 h 1105967"/>
              <a:gd name="connsiteX3" fmla="*/ 1105967 w 1105967"/>
              <a:gd name="connsiteY3" fmla="*/ 469363 h 1105967"/>
              <a:gd name="connsiteX4" fmla="*/ 738340 w 1105967"/>
              <a:gd name="connsiteY4" fmla="*/ 1105967 h 1105967"/>
              <a:gd name="connsiteX5" fmla="*/ 0 w 1105967"/>
              <a:gd name="connsiteY5" fmla="*/ 367627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636605" y="0"/>
                </a:moveTo>
                <a:lnTo>
                  <a:pt x="669308" y="53832"/>
                </a:lnTo>
                <a:cubicBezTo>
                  <a:pt x="771189" y="204636"/>
                  <a:pt x="901331" y="334778"/>
                  <a:pt x="1052135" y="436659"/>
                </a:cubicBezTo>
                <a:lnTo>
                  <a:pt x="1105967" y="469363"/>
                </a:lnTo>
                <a:lnTo>
                  <a:pt x="738340" y="1105967"/>
                </a:lnTo>
                <a:cubicBezTo>
                  <a:pt x="434872" y="924489"/>
                  <a:pt x="181478" y="669536"/>
                  <a:pt x="0" y="3676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D28E3D4-1F72-35F6-0594-0AD74BD385EF}"/>
              </a:ext>
            </a:extLst>
          </p:cNvPr>
          <p:cNvSpPr/>
          <p:nvPr/>
        </p:nvSpPr>
        <p:spPr>
          <a:xfrm>
            <a:off x="6834606" y="1584429"/>
            <a:ext cx="1105967" cy="1105967"/>
          </a:xfrm>
          <a:custGeom>
            <a:avLst/>
            <a:gdLst>
              <a:gd name="connsiteX0" fmla="*/ 367627 w 1105967"/>
              <a:gd name="connsiteY0" fmla="*/ 0 h 1105967"/>
              <a:gd name="connsiteX1" fmla="*/ 1105967 w 1105967"/>
              <a:gd name="connsiteY1" fmla="*/ 738340 h 1105967"/>
              <a:gd name="connsiteX2" fmla="*/ 469363 w 1105967"/>
              <a:gd name="connsiteY2" fmla="*/ 1105967 h 1105967"/>
              <a:gd name="connsiteX3" fmla="*/ 436659 w 1105967"/>
              <a:gd name="connsiteY3" fmla="*/ 1052135 h 1105967"/>
              <a:gd name="connsiteX4" fmla="*/ 53832 w 1105967"/>
              <a:gd name="connsiteY4" fmla="*/ 669308 h 1105967"/>
              <a:gd name="connsiteX5" fmla="*/ 0 w 1105967"/>
              <a:gd name="connsiteY5" fmla="*/ 636604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367627" y="0"/>
                </a:moveTo>
                <a:cubicBezTo>
                  <a:pt x="671096" y="181478"/>
                  <a:pt x="924489" y="436431"/>
                  <a:pt x="1105967" y="738340"/>
                </a:cubicBezTo>
                <a:lnTo>
                  <a:pt x="469363" y="1105967"/>
                </a:lnTo>
                <a:lnTo>
                  <a:pt x="436659" y="1052135"/>
                </a:lnTo>
                <a:cubicBezTo>
                  <a:pt x="334778" y="901331"/>
                  <a:pt x="204636" y="771189"/>
                  <a:pt x="53832" y="669308"/>
                </a:cubicBezTo>
                <a:lnTo>
                  <a:pt x="0" y="63660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C90F89-B02D-339E-1507-37EAE877B8F2}"/>
              </a:ext>
            </a:extLst>
          </p:cNvPr>
          <p:cNvSpPr/>
          <p:nvPr/>
        </p:nvSpPr>
        <p:spPr>
          <a:xfrm>
            <a:off x="3956685" y="3457157"/>
            <a:ext cx="890472" cy="1007424"/>
          </a:xfrm>
          <a:custGeom>
            <a:avLst/>
            <a:gdLst>
              <a:gd name="connsiteX0" fmla="*/ 185794 w 890472"/>
              <a:gd name="connsiteY0" fmla="*/ 0 h 1007424"/>
              <a:gd name="connsiteX1" fmla="*/ 723417 w 890472"/>
              <a:gd name="connsiteY1" fmla="*/ 0 h 1007424"/>
              <a:gd name="connsiteX2" fmla="*/ 729313 w 890472"/>
              <a:gd name="connsiteY2" fmla="*/ 116756 h 1007424"/>
              <a:gd name="connsiteX3" fmla="*/ 833375 w 890472"/>
              <a:gd name="connsiteY3" fmla="*/ 523528 h 1007424"/>
              <a:gd name="connsiteX4" fmla="*/ 890472 w 890472"/>
              <a:gd name="connsiteY4" fmla="*/ 642054 h 1007424"/>
              <a:gd name="connsiteX5" fmla="*/ 257773 w 890472"/>
              <a:gd name="connsiteY5" fmla="*/ 1007424 h 1007424"/>
              <a:gd name="connsiteX6" fmla="*/ 1212 w 890472"/>
              <a:gd name="connsiteY6" fmla="*/ 206475 h 1007424"/>
              <a:gd name="connsiteX7" fmla="*/ 185794 w 890472"/>
              <a:gd name="connsiteY7" fmla="*/ 0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472" h="1007424">
                <a:moveTo>
                  <a:pt x="185794" y="0"/>
                </a:moveTo>
                <a:lnTo>
                  <a:pt x="723417" y="0"/>
                </a:lnTo>
                <a:lnTo>
                  <a:pt x="729313" y="116756"/>
                </a:lnTo>
                <a:cubicBezTo>
                  <a:pt x="743829" y="259694"/>
                  <a:pt x="779585" y="396354"/>
                  <a:pt x="833375" y="523528"/>
                </a:cubicBezTo>
                <a:lnTo>
                  <a:pt x="890472" y="642054"/>
                </a:lnTo>
                <a:lnTo>
                  <a:pt x="257773" y="1007424"/>
                </a:lnTo>
                <a:cubicBezTo>
                  <a:pt x="123212" y="766529"/>
                  <a:pt x="32481" y="494338"/>
                  <a:pt x="1212" y="206475"/>
                </a:cubicBezTo>
                <a:cubicBezTo>
                  <a:pt x="-11305" y="96965"/>
                  <a:pt x="74750" y="0"/>
                  <a:pt x="18579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1E9A29-D2B7-F3A5-B529-0DA610014DD0}"/>
              </a:ext>
            </a:extLst>
          </p:cNvPr>
          <p:cNvSpPr/>
          <p:nvPr/>
        </p:nvSpPr>
        <p:spPr>
          <a:xfrm>
            <a:off x="3956685" y="2393416"/>
            <a:ext cx="890473" cy="1007428"/>
          </a:xfrm>
          <a:custGeom>
            <a:avLst/>
            <a:gdLst>
              <a:gd name="connsiteX0" fmla="*/ 257773 w 890473"/>
              <a:gd name="connsiteY0" fmla="*/ 0 h 1007428"/>
              <a:gd name="connsiteX1" fmla="*/ 890473 w 890473"/>
              <a:gd name="connsiteY1" fmla="*/ 365372 h 1007428"/>
              <a:gd name="connsiteX2" fmla="*/ 833375 w 890473"/>
              <a:gd name="connsiteY2" fmla="*/ 483899 h 1007428"/>
              <a:gd name="connsiteX3" fmla="*/ 729313 w 890473"/>
              <a:gd name="connsiteY3" fmla="*/ 890671 h 1007428"/>
              <a:gd name="connsiteX4" fmla="*/ 723417 w 890473"/>
              <a:gd name="connsiteY4" fmla="*/ 1007428 h 1007428"/>
              <a:gd name="connsiteX5" fmla="*/ 185794 w 890473"/>
              <a:gd name="connsiteY5" fmla="*/ 1007428 h 1007428"/>
              <a:gd name="connsiteX6" fmla="*/ 1212 w 890473"/>
              <a:gd name="connsiteY6" fmla="*/ 800952 h 1007428"/>
              <a:gd name="connsiteX7" fmla="*/ 257773 w 890473"/>
              <a:gd name="connsiteY7" fmla="*/ 0 h 10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473" h="1007428">
                <a:moveTo>
                  <a:pt x="257773" y="0"/>
                </a:moveTo>
                <a:lnTo>
                  <a:pt x="890473" y="365372"/>
                </a:lnTo>
                <a:lnTo>
                  <a:pt x="833375" y="483899"/>
                </a:lnTo>
                <a:cubicBezTo>
                  <a:pt x="779585" y="611074"/>
                  <a:pt x="743829" y="747733"/>
                  <a:pt x="729313" y="890671"/>
                </a:cubicBezTo>
                <a:lnTo>
                  <a:pt x="723417" y="1007428"/>
                </a:lnTo>
                <a:lnTo>
                  <a:pt x="185794" y="1007428"/>
                </a:lnTo>
                <a:cubicBezTo>
                  <a:pt x="74750" y="1007428"/>
                  <a:pt x="-11305" y="910417"/>
                  <a:pt x="1212" y="800952"/>
                </a:cubicBezTo>
                <a:cubicBezTo>
                  <a:pt x="32481" y="513089"/>
                  <a:pt x="121653" y="242482"/>
                  <a:pt x="25777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C00D85C-692F-ED4E-41AA-9F944CF02D11}"/>
              </a:ext>
            </a:extLst>
          </p:cNvPr>
          <p:cNvSpPr/>
          <p:nvPr/>
        </p:nvSpPr>
        <p:spPr>
          <a:xfrm>
            <a:off x="7344843" y="3457157"/>
            <a:ext cx="890473" cy="1007428"/>
          </a:xfrm>
          <a:custGeom>
            <a:avLst/>
            <a:gdLst>
              <a:gd name="connsiteX0" fmla="*/ 167055 w 890473"/>
              <a:gd name="connsiteY0" fmla="*/ 0 h 1007428"/>
              <a:gd name="connsiteX1" fmla="*/ 704680 w 890473"/>
              <a:gd name="connsiteY1" fmla="*/ 0 h 1007428"/>
              <a:gd name="connsiteX2" fmla="*/ 889262 w 890473"/>
              <a:gd name="connsiteY2" fmla="*/ 206476 h 1007428"/>
              <a:gd name="connsiteX3" fmla="*/ 632701 w 890473"/>
              <a:gd name="connsiteY3" fmla="*/ 1007428 h 1007428"/>
              <a:gd name="connsiteX4" fmla="*/ 0 w 890473"/>
              <a:gd name="connsiteY4" fmla="*/ 642055 h 1007428"/>
              <a:gd name="connsiteX5" fmla="*/ 57097 w 890473"/>
              <a:gd name="connsiteY5" fmla="*/ 523528 h 1007428"/>
              <a:gd name="connsiteX6" fmla="*/ 57099 w 890473"/>
              <a:gd name="connsiteY6" fmla="*/ 523523 h 1007428"/>
              <a:gd name="connsiteX7" fmla="*/ 104757 w 890473"/>
              <a:gd name="connsiteY7" fmla="*/ 393311 h 1007428"/>
              <a:gd name="connsiteX8" fmla="*/ 116315 w 890473"/>
              <a:gd name="connsiteY8" fmla="*/ 348362 h 1007428"/>
              <a:gd name="connsiteX9" fmla="*/ 123856 w 890473"/>
              <a:gd name="connsiteY9" fmla="*/ 326054 h 1007428"/>
              <a:gd name="connsiteX10" fmla="*/ 127936 w 890473"/>
              <a:gd name="connsiteY10" fmla="*/ 303167 h 1007428"/>
              <a:gd name="connsiteX11" fmla="*/ 139682 w 890473"/>
              <a:gd name="connsiteY11" fmla="*/ 257482 h 1007428"/>
              <a:gd name="connsiteX12" fmla="*/ 161157 w 890473"/>
              <a:gd name="connsiteY12" fmla="*/ 116776 h 1007428"/>
              <a:gd name="connsiteX13" fmla="*/ 161160 w 890473"/>
              <a:gd name="connsiteY13" fmla="*/ 116756 h 1007428"/>
              <a:gd name="connsiteX14" fmla="*/ 165491 w 890473"/>
              <a:gd name="connsiteY14" fmla="*/ 30979 h 10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473" h="1007428">
                <a:moveTo>
                  <a:pt x="167055" y="0"/>
                </a:moveTo>
                <a:lnTo>
                  <a:pt x="704680" y="0"/>
                </a:lnTo>
                <a:cubicBezTo>
                  <a:pt x="815723" y="0"/>
                  <a:pt x="901778" y="95426"/>
                  <a:pt x="889262" y="206476"/>
                </a:cubicBezTo>
                <a:cubicBezTo>
                  <a:pt x="857993" y="494339"/>
                  <a:pt x="768820" y="764946"/>
                  <a:pt x="632701" y="1007428"/>
                </a:cubicBezTo>
                <a:lnTo>
                  <a:pt x="0" y="642055"/>
                </a:lnTo>
                <a:lnTo>
                  <a:pt x="57097" y="523528"/>
                </a:lnTo>
                <a:lnTo>
                  <a:pt x="57099" y="523523"/>
                </a:lnTo>
                <a:lnTo>
                  <a:pt x="104757" y="393311"/>
                </a:lnTo>
                <a:lnTo>
                  <a:pt x="116315" y="348362"/>
                </a:lnTo>
                <a:lnTo>
                  <a:pt x="123856" y="326054"/>
                </a:lnTo>
                <a:lnTo>
                  <a:pt x="127936" y="303167"/>
                </a:lnTo>
                <a:lnTo>
                  <a:pt x="139682" y="257482"/>
                </a:lnTo>
                <a:lnTo>
                  <a:pt x="161157" y="116776"/>
                </a:lnTo>
                <a:lnTo>
                  <a:pt x="161160" y="116756"/>
                </a:lnTo>
                <a:lnTo>
                  <a:pt x="165491" y="3097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7452C0A-D6AE-3004-32C3-3665ED86D2ED}"/>
              </a:ext>
            </a:extLst>
          </p:cNvPr>
          <p:cNvSpPr/>
          <p:nvPr/>
        </p:nvSpPr>
        <p:spPr>
          <a:xfrm>
            <a:off x="7344842" y="2393416"/>
            <a:ext cx="890474" cy="1007424"/>
          </a:xfrm>
          <a:custGeom>
            <a:avLst/>
            <a:gdLst>
              <a:gd name="connsiteX0" fmla="*/ 632702 w 890474"/>
              <a:gd name="connsiteY0" fmla="*/ 0 h 1007424"/>
              <a:gd name="connsiteX1" fmla="*/ 889263 w 890474"/>
              <a:gd name="connsiteY1" fmla="*/ 800949 h 1007424"/>
              <a:gd name="connsiteX2" fmla="*/ 704681 w 890474"/>
              <a:gd name="connsiteY2" fmla="*/ 1007424 h 1007424"/>
              <a:gd name="connsiteX3" fmla="*/ 167056 w 890474"/>
              <a:gd name="connsiteY3" fmla="*/ 1007424 h 1007424"/>
              <a:gd name="connsiteX4" fmla="*/ 161161 w 890474"/>
              <a:gd name="connsiteY4" fmla="*/ 890671 h 1007424"/>
              <a:gd name="connsiteX5" fmla="*/ 57098 w 890474"/>
              <a:gd name="connsiteY5" fmla="*/ 483899 h 1007424"/>
              <a:gd name="connsiteX6" fmla="*/ 0 w 890474"/>
              <a:gd name="connsiteY6" fmla="*/ 365371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474" h="1007424">
                <a:moveTo>
                  <a:pt x="632702" y="0"/>
                </a:moveTo>
                <a:cubicBezTo>
                  <a:pt x="767262" y="240896"/>
                  <a:pt x="857994" y="513087"/>
                  <a:pt x="889263" y="800949"/>
                </a:cubicBezTo>
                <a:cubicBezTo>
                  <a:pt x="901779" y="910460"/>
                  <a:pt x="815724" y="1007424"/>
                  <a:pt x="704681" y="1007424"/>
                </a:cubicBezTo>
                <a:lnTo>
                  <a:pt x="167056" y="1007424"/>
                </a:lnTo>
                <a:lnTo>
                  <a:pt x="161161" y="890671"/>
                </a:lnTo>
                <a:cubicBezTo>
                  <a:pt x="146645" y="747733"/>
                  <a:pt x="110888" y="611074"/>
                  <a:pt x="57098" y="483899"/>
                </a:cubicBezTo>
                <a:lnTo>
                  <a:pt x="0" y="3653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0D5A9CC-E40D-70A4-DF8D-D512C46CEA39}"/>
              </a:ext>
            </a:extLst>
          </p:cNvPr>
          <p:cNvSpPr/>
          <p:nvPr/>
        </p:nvSpPr>
        <p:spPr>
          <a:xfrm>
            <a:off x="6131979" y="2127485"/>
            <a:ext cx="1273376" cy="1273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600" extrusionOk="0">
                <a:moveTo>
                  <a:pt x="5248" y="16266"/>
                </a:moveTo>
                <a:cubicBezTo>
                  <a:pt x="5275" y="16293"/>
                  <a:pt x="5301" y="16319"/>
                  <a:pt x="5328" y="16346"/>
                </a:cubicBezTo>
                <a:cubicBezTo>
                  <a:pt x="8587" y="19663"/>
                  <a:pt x="12987" y="21600"/>
                  <a:pt x="17625" y="21600"/>
                </a:cubicBezTo>
                <a:lnTo>
                  <a:pt x="21574" y="21600"/>
                </a:lnTo>
                <a:cubicBezTo>
                  <a:pt x="21282" y="9792"/>
                  <a:pt x="11794" y="265"/>
                  <a:pt x="0" y="0"/>
                </a:cubicBezTo>
                <a:lnTo>
                  <a:pt x="0" y="3954"/>
                </a:lnTo>
                <a:cubicBezTo>
                  <a:pt x="-26" y="8624"/>
                  <a:pt x="1935" y="13002"/>
                  <a:pt x="5248" y="162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5A410D39-2715-E117-4014-6F68EC51ABAB}"/>
              </a:ext>
            </a:extLst>
          </p:cNvPr>
          <p:cNvSpPr/>
          <p:nvPr/>
        </p:nvSpPr>
        <p:spPr>
          <a:xfrm>
            <a:off x="4786660" y="2127468"/>
            <a:ext cx="1273361" cy="1273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4" extrusionOk="0">
                <a:moveTo>
                  <a:pt x="16266" y="16326"/>
                </a:moveTo>
                <a:cubicBezTo>
                  <a:pt x="16293" y="16299"/>
                  <a:pt x="16319" y="16273"/>
                  <a:pt x="16346" y="16246"/>
                </a:cubicBezTo>
                <a:cubicBezTo>
                  <a:pt x="19663" y="12986"/>
                  <a:pt x="21600" y="8587"/>
                  <a:pt x="21600" y="3949"/>
                </a:cubicBezTo>
                <a:lnTo>
                  <a:pt x="21600" y="0"/>
                </a:lnTo>
                <a:cubicBezTo>
                  <a:pt x="9792" y="292"/>
                  <a:pt x="265" y="9780"/>
                  <a:pt x="0" y="21573"/>
                </a:cubicBezTo>
                <a:lnTo>
                  <a:pt x="3954" y="21573"/>
                </a:lnTo>
                <a:cubicBezTo>
                  <a:pt x="8598" y="21600"/>
                  <a:pt x="13002" y="19639"/>
                  <a:pt x="16266" y="1632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CF3D9A59-EC91-F5B0-9609-9B02FD50E706}"/>
              </a:ext>
            </a:extLst>
          </p:cNvPr>
          <p:cNvSpPr/>
          <p:nvPr/>
        </p:nvSpPr>
        <p:spPr>
          <a:xfrm>
            <a:off x="4786660" y="3461919"/>
            <a:ext cx="1273361" cy="1273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46" y="5334"/>
                </a:moveTo>
                <a:cubicBezTo>
                  <a:pt x="16319" y="5307"/>
                  <a:pt x="16293" y="5281"/>
                  <a:pt x="16266" y="5254"/>
                </a:cubicBezTo>
                <a:cubicBezTo>
                  <a:pt x="13002" y="1937"/>
                  <a:pt x="8598" y="0"/>
                  <a:pt x="3954" y="0"/>
                </a:cubicBezTo>
                <a:lnTo>
                  <a:pt x="0" y="0"/>
                </a:lnTo>
                <a:cubicBezTo>
                  <a:pt x="292" y="11808"/>
                  <a:pt x="9792" y="21335"/>
                  <a:pt x="21600" y="21600"/>
                </a:cubicBezTo>
                <a:lnTo>
                  <a:pt x="21600" y="17646"/>
                </a:lnTo>
                <a:cubicBezTo>
                  <a:pt x="21600" y="13003"/>
                  <a:pt x="19663" y="8598"/>
                  <a:pt x="16346" y="533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E813269-09AA-9497-B39F-707E73FF0F8E}"/>
              </a:ext>
            </a:extLst>
          </p:cNvPr>
          <p:cNvSpPr/>
          <p:nvPr/>
        </p:nvSpPr>
        <p:spPr>
          <a:xfrm>
            <a:off x="6131979" y="3461919"/>
            <a:ext cx="1273361" cy="1273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34" y="5254"/>
                </a:moveTo>
                <a:cubicBezTo>
                  <a:pt x="5307" y="5281"/>
                  <a:pt x="5281" y="5307"/>
                  <a:pt x="5254" y="5334"/>
                </a:cubicBezTo>
                <a:cubicBezTo>
                  <a:pt x="1937" y="8598"/>
                  <a:pt x="0" y="13002"/>
                  <a:pt x="0" y="17646"/>
                </a:cubicBezTo>
                <a:lnTo>
                  <a:pt x="0" y="21600"/>
                </a:lnTo>
                <a:cubicBezTo>
                  <a:pt x="11808" y="21308"/>
                  <a:pt x="21335" y="11808"/>
                  <a:pt x="21600" y="0"/>
                </a:cubicBezTo>
                <a:lnTo>
                  <a:pt x="17646" y="0"/>
                </a:lnTo>
                <a:cubicBezTo>
                  <a:pt x="13002" y="0"/>
                  <a:pt x="8598" y="1937"/>
                  <a:pt x="5334" y="52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703378-6C88-0ACE-6930-6B557738C3CF}"/>
              </a:ext>
            </a:extLst>
          </p:cNvPr>
          <p:cNvGrpSpPr/>
          <p:nvPr/>
        </p:nvGrpSpPr>
        <p:grpSpPr>
          <a:xfrm>
            <a:off x="8927481" y="3718998"/>
            <a:ext cx="2926080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D165F6-2E69-75E3-C3B9-7196C9D854B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FD443C5-ABD9-0F83-8724-2657F863FA6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F15BC07-CC09-FBAB-2F39-65FB4CE816A4}"/>
              </a:ext>
            </a:extLst>
          </p:cNvPr>
          <p:cNvGrpSpPr/>
          <p:nvPr/>
        </p:nvGrpSpPr>
        <p:grpSpPr>
          <a:xfrm>
            <a:off x="338440" y="3718998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FBDA21B-1866-C93B-5D97-2F389ABB80B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70A3B0-0B01-A61E-FCCD-F73CAFAE60D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CFBD78F-CE89-D574-FDA9-A993029D0B3E}"/>
              </a:ext>
            </a:extLst>
          </p:cNvPr>
          <p:cNvGrpSpPr/>
          <p:nvPr/>
        </p:nvGrpSpPr>
        <p:grpSpPr>
          <a:xfrm>
            <a:off x="8927481" y="1848849"/>
            <a:ext cx="2926080" cy="1290153"/>
            <a:chOff x="8921977" y="1466725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04021E3-F09F-2DE9-875E-8401181728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C9F1B40-2DCA-3D16-DF5B-9960F985E66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79E6BF9-581E-139A-879E-F9E83A7EFC19}"/>
              </a:ext>
            </a:extLst>
          </p:cNvPr>
          <p:cNvGrpSpPr/>
          <p:nvPr/>
        </p:nvGrpSpPr>
        <p:grpSpPr>
          <a:xfrm>
            <a:off x="338440" y="1848849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CAFF9D-3522-16F8-0B6D-740A3E350F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542455-2566-D212-9C40-C4C08DAD3BB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1" name="Graphic 30" descr="Bar graph with upward trend with solid fill">
            <a:extLst>
              <a:ext uri="{FF2B5EF4-FFF2-40B4-BE49-F238E27FC236}">
                <a16:creationId xmlns:a16="http://schemas.microsoft.com/office/drawing/2014/main" id="{B999BE76-F2D4-D5B0-9343-1A4B185DB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2535" y="2531291"/>
            <a:ext cx="562787" cy="562787"/>
          </a:xfrm>
          <a:prstGeom prst="rect">
            <a:avLst/>
          </a:prstGeom>
        </p:spPr>
      </p:pic>
      <p:pic>
        <p:nvPicPr>
          <p:cNvPr id="32" name="Graphic 31" descr="Bullseye with solid fill">
            <a:extLst>
              <a:ext uri="{FF2B5EF4-FFF2-40B4-BE49-F238E27FC236}">
                <a16:creationId xmlns:a16="http://schemas.microsoft.com/office/drawing/2014/main" id="{3AD275D0-4EAC-CB24-FE9E-4BF4421DB9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2535" y="3737918"/>
            <a:ext cx="562787" cy="562787"/>
          </a:xfrm>
          <a:prstGeom prst="rect">
            <a:avLst/>
          </a:prstGeom>
        </p:spPr>
      </p:pic>
      <p:pic>
        <p:nvPicPr>
          <p:cNvPr id="33" name="Graphic 32" descr="Magnifying glass with solid fill">
            <a:extLst>
              <a:ext uri="{FF2B5EF4-FFF2-40B4-BE49-F238E27FC236}">
                <a16:creationId xmlns:a16="http://schemas.microsoft.com/office/drawing/2014/main" id="{D7F13BBA-6AD6-F605-008C-A9C97BD7BA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83552" y="3737918"/>
            <a:ext cx="562787" cy="562787"/>
          </a:xfrm>
          <a:prstGeom prst="rect">
            <a:avLst/>
          </a:prstGeom>
        </p:spPr>
      </p:pic>
      <p:pic>
        <p:nvPicPr>
          <p:cNvPr id="34" name="Graphic 33" descr="Lights On with solid fill">
            <a:extLst>
              <a:ext uri="{FF2B5EF4-FFF2-40B4-BE49-F238E27FC236}">
                <a16:creationId xmlns:a16="http://schemas.microsoft.com/office/drawing/2014/main" id="{45DA205C-BEF2-70AF-E934-E3CD665967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83552" y="2538649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9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4x3 Two-Level Chart – Slide Template</vt:lpstr>
      <vt:lpstr>4x3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4x3 Two-Level Chart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2023-03-28T02:36:33Z</dcterms:modified>
  <cp:category>Charts &amp; Diagrams</cp:category>
</cp:coreProperties>
</file>