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4" d="100"/>
          <a:sy n="74" d="100"/>
        </p:scale>
        <p:origin x="60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5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Arrow Pentagons Diagram for PowerPoint</a:t>
            </a:r>
          </a:p>
        </p:txBody>
      </p:sp>
      <p:sp>
        <p:nvSpPr>
          <p:cNvPr id="33" name="Pentagon 12">
            <a:extLst>
              <a:ext uri="{FF2B5EF4-FFF2-40B4-BE49-F238E27FC236}">
                <a16:creationId xmlns:a16="http://schemas.microsoft.com/office/drawing/2014/main" id="{CC96C28A-4CF4-43F2-9A94-74C6B75E9A7E}"/>
              </a:ext>
            </a:extLst>
          </p:cNvPr>
          <p:cNvSpPr/>
          <p:nvPr/>
        </p:nvSpPr>
        <p:spPr>
          <a:xfrm rot="5400000">
            <a:off x="27159" y="2003146"/>
            <a:ext cx="2888340" cy="1926654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F8523DE-4C62-4AC7-8E0A-663A7C0EEEDD}"/>
              </a:ext>
            </a:extLst>
          </p:cNvPr>
          <p:cNvSpPr/>
          <p:nvPr/>
        </p:nvSpPr>
        <p:spPr>
          <a:xfrm>
            <a:off x="391945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2">
                    <a:lumMod val="10000"/>
                  </a:schemeClr>
                </a:solidFill>
              </a:rPr>
              <a:t>01</a:t>
            </a:r>
          </a:p>
        </p:txBody>
      </p:sp>
      <p:sp>
        <p:nvSpPr>
          <p:cNvPr id="35" name="Pentagon 16">
            <a:extLst>
              <a:ext uri="{FF2B5EF4-FFF2-40B4-BE49-F238E27FC236}">
                <a16:creationId xmlns:a16="http://schemas.microsoft.com/office/drawing/2014/main" id="{B96DEE69-B2B4-49E8-92E3-617125D2AA29}"/>
              </a:ext>
            </a:extLst>
          </p:cNvPr>
          <p:cNvSpPr/>
          <p:nvPr/>
        </p:nvSpPr>
        <p:spPr>
          <a:xfrm rot="5400000">
            <a:off x="2331055" y="2003146"/>
            <a:ext cx="2888340" cy="192665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626B00-4315-4F99-AE8A-6D44B774BBB6}"/>
              </a:ext>
            </a:extLst>
          </p:cNvPr>
          <p:cNvSpPr/>
          <p:nvPr/>
        </p:nvSpPr>
        <p:spPr>
          <a:xfrm>
            <a:off x="2695841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7" name="Pentagon 19">
            <a:extLst>
              <a:ext uri="{FF2B5EF4-FFF2-40B4-BE49-F238E27FC236}">
                <a16:creationId xmlns:a16="http://schemas.microsoft.com/office/drawing/2014/main" id="{9AD5CB33-8E6D-4C17-BB09-9DDEB3E8DABE}"/>
              </a:ext>
            </a:extLst>
          </p:cNvPr>
          <p:cNvSpPr/>
          <p:nvPr/>
        </p:nvSpPr>
        <p:spPr>
          <a:xfrm rot="5400000">
            <a:off x="4634951" y="2003146"/>
            <a:ext cx="2888340" cy="192665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4CA2D1-F824-431B-BEA0-5B516FA11008}"/>
              </a:ext>
            </a:extLst>
          </p:cNvPr>
          <p:cNvSpPr/>
          <p:nvPr/>
        </p:nvSpPr>
        <p:spPr>
          <a:xfrm>
            <a:off x="5016616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9" name="Pentagon 22">
            <a:extLst>
              <a:ext uri="{FF2B5EF4-FFF2-40B4-BE49-F238E27FC236}">
                <a16:creationId xmlns:a16="http://schemas.microsoft.com/office/drawing/2014/main" id="{5A2839F1-FBC4-46D1-9A67-23356599D9B5}"/>
              </a:ext>
            </a:extLst>
          </p:cNvPr>
          <p:cNvSpPr/>
          <p:nvPr/>
        </p:nvSpPr>
        <p:spPr>
          <a:xfrm rot="5400000">
            <a:off x="6938847" y="2003146"/>
            <a:ext cx="2888340" cy="192665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1CE119-DDCC-45E8-A571-24BE21550E9C}"/>
              </a:ext>
            </a:extLst>
          </p:cNvPr>
          <p:cNvSpPr/>
          <p:nvPr/>
        </p:nvSpPr>
        <p:spPr>
          <a:xfrm>
            <a:off x="7303633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41" name="Pentagon 25">
            <a:extLst>
              <a:ext uri="{FF2B5EF4-FFF2-40B4-BE49-F238E27FC236}">
                <a16:creationId xmlns:a16="http://schemas.microsoft.com/office/drawing/2014/main" id="{19BA196E-B6D2-469B-BD08-26A302BC73DB}"/>
              </a:ext>
            </a:extLst>
          </p:cNvPr>
          <p:cNvSpPr/>
          <p:nvPr/>
        </p:nvSpPr>
        <p:spPr>
          <a:xfrm rot="5400000">
            <a:off x="9242744" y="2003146"/>
            <a:ext cx="2888340" cy="1926654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6CFE293-180B-4139-924B-8EC7A8496997}"/>
              </a:ext>
            </a:extLst>
          </p:cNvPr>
          <p:cNvSpPr/>
          <p:nvPr/>
        </p:nvSpPr>
        <p:spPr>
          <a:xfrm>
            <a:off x="9607530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05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89D68D-3230-4425-926D-53AC04E8A42D}"/>
              </a:ext>
            </a:extLst>
          </p:cNvPr>
          <p:cNvGrpSpPr/>
          <p:nvPr/>
        </p:nvGrpSpPr>
        <p:grpSpPr>
          <a:xfrm>
            <a:off x="391944" y="2616363"/>
            <a:ext cx="2158768" cy="124639"/>
            <a:chOff x="391944" y="3179782"/>
            <a:chExt cx="2158768" cy="124639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F406CF39-DBBA-4749-99D9-70D1A1616F5C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1D212E41-E28A-4442-A810-814F6725DBF1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875005D-93AC-477C-BBAE-2600AA083754}"/>
              </a:ext>
            </a:extLst>
          </p:cNvPr>
          <p:cNvGrpSpPr/>
          <p:nvPr/>
        </p:nvGrpSpPr>
        <p:grpSpPr>
          <a:xfrm>
            <a:off x="2695840" y="2616363"/>
            <a:ext cx="2158768" cy="124639"/>
            <a:chOff x="391944" y="3179782"/>
            <a:chExt cx="2158768" cy="124639"/>
          </a:xfrm>
          <a:solidFill>
            <a:schemeClr val="accent2">
              <a:lumMod val="50000"/>
            </a:schemeClr>
          </a:solidFill>
        </p:grpSpPr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44E1CBAB-3DE8-4BB0-A6EC-D26F410DB48F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FF6D6EA7-A14F-4E5A-8666-2D405F5206A5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F3D4D24-3DA1-46D8-B1C3-5A6FF3B11EDF}"/>
              </a:ext>
            </a:extLst>
          </p:cNvPr>
          <p:cNvGrpSpPr/>
          <p:nvPr/>
        </p:nvGrpSpPr>
        <p:grpSpPr>
          <a:xfrm>
            <a:off x="4999736" y="2616363"/>
            <a:ext cx="2158768" cy="124639"/>
            <a:chOff x="391944" y="3179782"/>
            <a:chExt cx="2158768" cy="124639"/>
          </a:xfrm>
          <a:solidFill>
            <a:schemeClr val="accent3">
              <a:lumMod val="50000"/>
            </a:schemeClr>
          </a:solidFill>
        </p:grpSpPr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E77878EA-D01B-495E-84E5-DBD0194FD019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065430E7-19B1-4579-893F-B2CFC25DE7A1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A3ECAAF-E814-46B1-AE17-3A76B6D453AB}"/>
              </a:ext>
            </a:extLst>
          </p:cNvPr>
          <p:cNvGrpSpPr/>
          <p:nvPr/>
        </p:nvGrpSpPr>
        <p:grpSpPr>
          <a:xfrm>
            <a:off x="7303633" y="2616363"/>
            <a:ext cx="2158768" cy="124639"/>
            <a:chOff x="391944" y="3179782"/>
            <a:chExt cx="2158768" cy="124639"/>
          </a:xfrm>
          <a:solidFill>
            <a:schemeClr val="accent4">
              <a:lumMod val="50000"/>
            </a:schemeClr>
          </a:solidFill>
        </p:grpSpPr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9EBD5FCA-1953-4B6A-A648-550BA771123D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E254E36C-274D-4B2B-BD72-E16BA46AB720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2B5A4B4-8EBB-4272-802B-0C53A455A833}"/>
              </a:ext>
            </a:extLst>
          </p:cNvPr>
          <p:cNvGrpSpPr/>
          <p:nvPr/>
        </p:nvGrpSpPr>
        <p:grpSpPr>
          <a:xfrm>
            <a:off x="9607530" y="2616363"/>
            <a:ext cx="2158768" cy="124639"/>
            <a:chOff x="391944" y="3179782"/>
            <a:chExt cx="2158768" cy="124639"/>
          </a:xfrm>
          <a:solidFill>
            <a:schemeClr val="accent5">
              <a:lumMod val="50000"/>
            </a:schemeClr>
          </a:solidFill>
        </p:grpSpPr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537E7D62-91D5-4274-B987-817BE4F5FBFC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ight Triangle 84">
              <a:extLst>
                <a:ext uri="{FF2B5EF4-FFF2-40B4-BE49-F238E27FC236}">
                  <a16:creationId xmlns:a16="http://schemas.microsoft.com/office/drawing/2014/main" id="{07B5A143-F65C-45B5-AE26-E3D2DBA7508B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36CF760-64A2-4333-9F0C-E4EDCEF003F7}"/>
              </a:ext>
            </a:extLst>
          </p:cNvPr>
          <p:cNvGrpSpPr/>
          <p:nvPr/>
        </p:nvGrpSpPr>
        <p:grpSpPr>
          <a:xfrm>
            <a:off x="508001" y="4454828"/>
            <a:ext cx="1926654" cy="1659485"/>
            <a:chOff x="332936" y="2627766"/>
            <a:chExt cx="2937088" cy="165948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99882D5-9D2D-4C37-A6BF-A83FC2B3C85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EB84B2C-D48D-4B0F-8AD4-367B09FCE0B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64CD275-F955-49FF-BF96-111F7DF2D0C1}"/>
              </a:ext>
            </a:extLst>
          </p:cNvPr>
          <p:cNvGrpSpPr/>
          <p:nvPr/>
        </p:nvGrpSpPr>
        <p:grpSpPr>
          <a:xfrm>
            <a:off x="2811897" y="4454828"/>
            <a:ext cx="1926654" cy="1659485"/>
            <a:chOff x="332936" y="2627766"/>
            <a:chExt cx="2937088" cy="165948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362FC7B-84F0-4375-A61B-418ABFB31D5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C36697E-1177-4589-87DA-C1F57EEA11D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E0FBAE3-967A-413A-98FD-B5C5CDF6E5EA}"/>
              </a:ext>
            </a:extLst>
          </p:cNvPr>
          <p:cNvGrpSpPr/>
          <p:nvPr/>
        </p:nvGrpSpPr>
        <p:grpSpPr>
          <a:xfrm>
            <a:off x="5115794" y="4454828"/>
            <a:ext cx="1926654" cy="1659485"/>
            <a:chOff x="332936" y="2627766"/>
            <a:chExt cx="2937088" cy="165948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031167-1EAD-4E0A-AD1B-4D701E265A5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6DFFBE5-98CF-4339-9C98-0A2C995A0EA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B49C19-A453-447E-AE8E-15DA6047062D}"/>
              </a:ext>
            </a:extLst>
          </p:cNvPr>
          <p:cNvGrpSpPr/>
          <p:nvPr/>
        </p:nvGrpSpPr>
        <p:grpSpPr>
          <a:xfrm>
            <a:off x="7419691" y="4454828"/>
            <a:ext cx="1926654" cy="1659485"/>
            <a:chOff x="332936" y="2627766"/>
            <a:chExt cx="2937088" cy="165948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A3446F9-A00C-47C8-B500-5C7DDF0890D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667477C-12DF-4EBE-9AB5-E65F20E93CC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E06C805-6281-4910-94D7-CA92C65E13D3}"/>
              </a:ext>
            </a:extLst>
          </p:cNvPr>
          <p:cNvGrpSpPr/>
          <p:nvPr/>
        </p:nvGrpSpPr>
        <p:grpSpPr>
          <a:xfrm>
            <a:off x="9723587" y="4454828"/>
            <a:ext cx="1926654" cy="1659485"/>
            <a:chOff x="332936" y="2627766"/>
            <a:chExt cx="2937088" cy="165948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F629272-12FC-42A2-AFDD-D27FCD2F028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98A84BC-8464-4D53-815D-128935C069A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" name="Graphic 7" descr="Team">
            <a:extLst>
              <a:ext uri="{FF2B5EF4-FFF2-40B4-BE49-F238E27FC236}">
                <a16:creationId xmlns:a16="http://schemas.microsoft.com/office/drawing/2014/main" id="{EF748CEB-39F5-4DDE-AD15-0611971C2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4128" y="2758074"/>
            <a:ext cx="914400" cy="914400"/>
          </a:xfrm>
          <a:prstGeom prst="rect">
            <a:avLst/>
          </a:prstGeom>
        </p:spPr>
      </p:pic>
      <p:pic>
        <p:nvPicPr>
          <p:cNvPr id="10" name="Graphic 9" descr="Download from cloud">
            <a:extLst>
              <a:ext uri="{FF2B5EF4-FFF2-40B4-BE49-F238E27FC236}">
                <a16:creationId xmlns:a16="http://schemas.microsoft.com/office/drawing/2014/main" id="{6F9D102D-85D4-4DF9-AD27-A62DAEB19D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18024" y="2758074"/>
            <a:ext cx="914400" cy="914400"/>
          </a:xfrm>
          <a:prstGeom prst="rect">
            <a:avLst/>
          </a:prstGeom>
        </p:spPr>
      </p:pic>
      <p:pic>
        <p:nvPicPr>
          <p:cNvPr id="12" name="Graphic 11" descr="Head with Gears">
            <a:extLst>
              <a:ext uri="{FF2B5EF4-FFF2-40B4-BE49-F238E27FC236}">
                <a16:creationId xmlns:a16="http://schemas.microsoft.com/office/drawing/2014/main" id="{E823E93A-A175-4FA0-BC73-D64113BC1F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21921" y="2758074"/>
            <a:ext cx="914400" cy="914400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5C536497-AA1A-4EFA-80E3-2F4E9F2C00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25817" y="2758074"/>
            <a:ext cx="914400" cy="914400"/>
          </a:xfrm>
          <a:prstGeom prst="rect">
            <a:avLst/>
          </a:prstGeom>
        </p:spPr>
      </p:pic>
      <p:pic>
        <p:nvPicPr>
          <p:cNvPr id="16" name="Graphic 15" descr="Shopping bag">
            <a:extLst>
              <a:ext uri="{FF2B5EF4-FFF2-40B4-BE49-F238E27FC236}">
                <a16:creationId xmlns:a16="http://schemas.microsoft.com/office/drawing/2014/main" id="{93933F86-155D-4359-B30F-BCE63AB1C3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29714" y="27580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2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Arrow Pentagons Diagram for PowerPoint</a:t>
            </a:r>
          </a:p>
        </p:txBody>
      </p:sp>
      <p:sp>
        <p:nvSpPr>
          <p:cNvPr id="33" name="Pentagon 12">
            <a:extLst>
              <a:ext uri="{FF2B5EF4-FFF2-40B4-BE49-F238E27FC236}">
                <a16:creationId xmlns:a16="http://schemas.microsoft.com/office/drawing/2014/main" id="{CC96C28A-4CF4-43F2-9A94-74C6B75E9A7E}"/>
              </a:ext>
            </a:extLst>
          </p:cNvPr>
          <p:cNvSpPr/>
          <p:nvPr/>
        </p:nvSpPr>
        <p:spPr>
          <a:xfrm rot="5400000">
            <a:off x="27159" y="2003146"/>
            <a:ext cx="2888340" cy="1926654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F8523DE-4C62-4AC7-8E0A-663A7C0EEEDD}"/>
              </a:ext>
            </a:extLst>
          </p:cNvPr>
          <p:cNvSpPr/>
          <p:nvPr/>
        </p:nvSpPr>
        <p:spPr>
          <a:xfrm>
            <a:off x="391945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5" name="Pentagon 16">
            <a:extLst>
              <a:ext uri="{FF2B5EF4-FFF2-40B4-BE49-F238E27FC236}">
                <a16:creationId xmlns:a16="http://schemas.microsoft.com/office/drawing/2014/main" id="{B96DEE69-B2B4-49E8-92E3-617125D2AA29}"/>
              </a:ext>
            </a:extLst>
          </p:cNvPr>
          <p:cNvSpPr/>
          <p:nvPr/>
        </p:nvSpPr>
        <p:spPr>
          <a:xfrm rot="5400000">
            <a:off x="2331055" y="2003146"/>
            <a:ext cx="2888340" cy="192665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626B00-4315-4F99-AE8A-6D44B774BBB6}"/>
              </a:ext>
            </a:extLst>
          </p:cNvPr>
          <p:cNvSpPr/>
          <p:nvPr/>
        </p:nvSpPr>
        <p:spPr>
          <a:xfrm>
            <a:off x="2695841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7" name="Pentagon 19">
            <a:extLst>
              <a:ext uri="{FF2B5EF4-FFF2-40B4-BE49-F238E27FC236}">
                <a16:creationId xmlns:a16="http://schemas.microsoft.com/office/drawing/2014/main" id="{9AD5CB33-8E6D-4C17-BB09-9DDEB3E8DABE}"/>
              </a:ext>
            </a:extLst>
          </p:cNvPr>
          <p:cNvSpPr/>
          <p:nvPr/>
        </p:nvSpPr>
        <p:spPr>
          <a:xfrm rot="5400000">
            <a:off x="4634951" y="2003146"/>
            <a:ext cx="2888340" cy="192665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4CA2D1-F824-431B-BEA0-5B516FA11008}"/>
              </a:ext>
            </a:extLst>
          </p:cNvPr>
          <p:cNvSpPr/>
          <p:nvPr/>
        </p:nvSpPr>
        <p:spPr>
          <a:xfrm>
            <a:off x="5016616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9" name="Pentagon 22">
            <a:extLst>
              <a:ext uri="{FF2B5EF4-FFF2-40B4-BE49-F238E27FC236}">
                <a16:creationId xmlns:a16="http://schemas.microsoft.com/office/drawing/2014/main" id="{5A2839F1-FBC4-46D1-9A67-23356599D9B5}"/>
              </a:ext>
            </a:extLst>
          </p:cNvPr>
          <p:cNvSpPr/>
          <p:nvPr/>
        </p:nvSpPr>
        <p:spPr>
          <a:xfrm rot="5400000">
            <a:off x="6938847" y="2003146"/>
            <a:ext cx="2888340" cy="192665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1CE119-DDCC-45E8-A571-24BE21550E9C}"/>
              </a:ext>
            </a:extLst>
          </p:cNvPr>
          <p:cNvSpPr/>
          <p:nvPr/>
        </p:nvSpPr>
        <p:spPr>
          <a:xfrm>
            <a:off x="7303633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41" name="Pentagon 25">
            <a:extLst>
              <a:ext uri="{FF2B5EF4-FFF2-40B4-BE49-F238E27FC236}">
                <a16:creationId xmlns:a16="http://schemas.microsoft.com/office/drawing/2014/main" id="{19BA196E-B6D2-469B-BD08-26A302BC73DB}"/>
              </a:ext>
            </a:extLst>
          </p:cNvPr>
          <p:cNvSpPr/>
          <p:nvPr/>
        </p:nvSpPr>
        <p:spPr>
          <a:xfrm rot="5400000">
            <a:off x="9242744" y="2003146"/>
            <a:ext cx="2888340" cy="1926654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6CFE293-180B-4139-924B-8EC7A8496997}"/>
              </a:ext>
            </a:extLst>
          </p:cNvPr>
          <p:cNvSpPr/>
          <p:nvPr/>
        </p:nvSpPr>
        <p:spPr>
          <a:xfrm>
            <a:off x="9607530" y="1830792"/>
            <a:ext cx="2158768" cy="78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05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89D68D-3230-4425-926D-53AC04E8A42D}"/>
              </a:ext>
            </a:extLst>
          </p:cNvPr>
          <p:cNvGrpSpPr/>
          <p:nvPr/>
        </p:nvGrpSpPr>
        <p:grpSpPr>
          <a:xfrm>
            <a:off x="391944" y="2616363"/>
            <a:ext cx="2158768" cy="124639"/>
            <a:chOff x="391944" y="3179782"/>
            <a:chExt cx="2158768" cy="124639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F406CF39-DBBA-4749-99D9-70D1A1616F5C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1D212E41-E28A-4442-A810-814F6725DBF1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875005D-93AC-477C-BBAE-2600AA083754}"/>
              </a:ext>
            </a:extLst>
          </p:cNvPr>
          <p:cNvGrpSpPr/>
          <p:nvPr/>
        </p:nvGrpSpPr>
        <p:grpSpPr>
          <a:xfrm>
            <a:off x="2695840" y="2616363"/>
            <a:ext cx="2158768" cy="124639"/>
            <a:chOff x="391944" y="3179782"/>
            <a:chExt cx="2158768" cy="124639"/>
          </a:xfrm>
          <a:solidFill>
            <a:schemeClr val="accent2">
              <a:lumMod val="50000"/>
            </a:schemeClr>
          </a:solidFill>
        </p:grpSpPr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44E1CBAB-3DE8-4BB0-A6EC-D26F410DB48F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FF6D6EA7-A14F-4E5A-8666-2D405F5206A5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F3D4D24-3DA1-46D8-B1C3-5A6FF3B11EDF}"/>
              </a:ext>
            </a:extLst>
          </p:cNvPr>
          <p:cNvGrpSpPr/>
          <p:nvPr/>
        </p:nvGrpSpPr>
        <p:grpSpPr>
          <a:xfrm>
            <a:off x="4999736" y="2616363"/>
            <a:ext cx="2158768" cy="124639"/>
            <a:chOff x="391944" y="3179782"/>
            <a:chExt cx="2158768" cy="124639"/>
          </a:xfrm>
          <a:solidFill>
            <a:schemeClr val="accent3">
              <a:lumMod val="50000"/>
            </a:schemeClr>
          </a:solidFill>
        </p:grpSpPr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E77878EA-D01B-495E-84E5-DBD0194FD019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065430E7-19B1-4579-893F-B2CFC25DE7A1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A3ECAAF-E814-46B1-AE17-3A76B6D453AB}"/>
              </a:ext>
            </a:extLst>
          </p:cNvPr>
          <p:cNvGrpSpPr/>
          <p:nvPr/>
        </p:nvGrpSpPr>
        <p:grpSpPr>
          <a:xfrm>
            <a:off x="7303633" y="2616363"/>
            <a:ext cx="2158768" cy="124639"/>
            <a:chOff x="391944" y="3179782"/>
            <a:chExt cx="2158768" cy="124639"/>
          </a:xfrm>
          <a:solidFill>
            <a:schemeClr val="accent4">
              <a:lumMod val="50000"/>
            </a:schemeClr>
          </a:solidFill>
        </p:grpSpPr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9EBD5FCA-1953-4B6A-A648-550BA771123D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E254E36C-274D-4B2B-BD72-E16BA46AB720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2B5A4B4-8EBB-4272-802B-0C53A455A833}"/>
              </a:ext>
            </a:extLst>
          </p:cNvPr>
          <p:cNvGrpSpPr/>
          <p:nvPr/>
        </p:nvGrpSpPr>
        <p:grpSpPr>
          <a:xfrm>
            <a:off x="9607530" y="2616363"/>
            <a:ext cx="2158768" cy="124639"/>
            <a:chOff x="391944" y="3179782"/>
            <a:chExt cx="2158768" cy="124639"/>
          </a:xfrm>
          <a:solidFill>
            <a:schemeClr val="accent5">
              <a:lumMod val="50000"/>
            </a:schemeClr>
          </a:solidFill>
        </p:grpSpPr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537E7D62-91D5-4274-B987-817BE4F5FBFC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ight Triangle 84">
              <a:extLst>
                <a:ext uri="{FF2B5EF4-FFF2-40B4-BE49-F238E27FC236}">
                  <a16:creationId xmlns:a16="http://schemas.microsoft.com/office/drawing/2014/main" id="{07B5A143-F65C-45B5-AE26-E3D2DBA7508B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36CF760-64A2-4333-9F0C-E4EDCEF003F7}"/>
              </a:ext>
            </a:extLst>
          </p:cNvPr>
          <p:cNvGrpSpPr/>
          <p:nvPr/>
        </p:nvGrpSpPr>
        <p:grpSpPr>
          <a:xfrm>
            <a:off x="508001" y="4454828"/>
            <a:ext cx="1926654" cy="1659485"/>
            <a:chOff x="332936" y="2627766"/>
            <a:chExt cx="2937088" cy="165948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99882D5-9D2D-4C37-A6BF-A83FC2B3C85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EB84B2C-D48D-4B0F-8AD4-367B09FCE0B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64CD275-F955-49FF-BF96-111F7DF2D0C1}"/>
              </a:ext>
            </a:extLst>
          </p:cNvPr>
          <p:cNvGrpSpPr/>
          <p:nvPr/>
        </p:nvGrpSpPr>
        <p:grpSpPr>
          <a:xfrm>
            <a:off x="2811897" y="4454828"/>
            <a:ext cx="1926654" cy="1659485"/>
            <a:chOff x="332936" y="2627766"/>
            <a:chExt cx="2937088" cy="165948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362FC7B-84F0-4375-A61B-418ABFB31D5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C36697E-1177-4589-87DA-C1F57EEA11D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E0FBAE3-967A-413A-98FD-B5C5CDF6E5EA}"/>
              </a:ext>
            </a:extLst>
          </p:cNvPr>
          <p:cNvGrpSpPr/>
          <p:nvPr/>
        </p:nvGrpSpPr>
        <p:grpSpPr>
          <a:xfrm>
            <a:off x="5115794" y="4454828"/>
            <a:ext cx="1926654" cy="1659485"/>
            <a:chOff x="332936" y="2627766"/>
            <a:chExt cx="2937088" cy="165948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031167-1EAD-4E0A-AD1B-4D701E265A5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6DFFBE5-98CF-4339-9C98-0A2C995A0EA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B49C19-A453-447E-AE8E-15DA6047062D}"/>
              </a:ext>
            </a:extLst>
          </p:cNvPr>
          <p:cNvGrpSpPr/>
          <p:nvPr/>
        </p:nvGrpSpPr>
        <p:grpSpPr>
          <a:xfrm>
            <a:off x="7419691" y="4454828"/>
            <a:ext cx="1926654" cy="1659485"/>
            <a:chOff x="332936" y="2627766"/>
            <a:chExt cx="2937088" cy="165948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A3446F9-A00C-47C8-B500-5C7DDF0890D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667477C-12DF-4EBE-9AB5-E65F20E93CC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E06C805-6281-4910-94D7-CA92C65E13D3}"/>
              </a:ext>
            </a:extLst>
          </p:cNvPr>
          <p:cNvGrpSpPr/>
          <p:nvPr/>
        </p:nvGrpSpPr>
        <p:grpSpPr>
          <a:xfrm>
            <a:off x="9723587" y="4454828"/>
            <a:ext cx="1926654" cy="1659485"/>
            <a:chOff x="332936" y="2627766"/>
            <a:chExt cx="2937088" cy="165948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F629272-12FC-42A2-AFDD-D27FCD2F028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98A84BC-8464-4D53-815D-128935C069A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8" name="Graphic 7" descr="Team">
            <a:extLst>
              <a:ext uri="{FF2B5EF4-FFF2-40B4-BE49-F238E27FC236}">
                <a16:creationId xmlns:a16="http://schemas.microsoft.com/office/drawing/2014/main" id="{EF748CEB-39F5-4DDE-AD15-0611971C2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4128" y="2758074"/>
            <a:ext cx="914400" cy="914400"/>
          </a:xfrm>
          <a:prstGeom prst="rect">
            <a:avLst/>
          </a:prstGeom>
        </p:spPr>
      </p:pic>
      <p:pic>
        <p:nvPicPr>
          <p:cNvPr id="10" name="Graphic 9" descr="Download from cloud">
            <a:extLst>
              <a:ext uri="{FF2B5EF4-FFF2-40B4-BE49-F238E27FC236}">
                <a16:creationId xmlns:a16="http://schemas.microsoft.com/office/drawing/2014/main" id="{6F9D102D-85D4-4DF9-AD27-A62DAEB19D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18024" y="2758074"/>
            <a:ext cx="914400" cy="914400"/>
          </a:xfrm>
          <a:prstGeom prst="rect">
            <a:avLst/>
          </a:prstGeom>
        </p:spPr>
      </p:pic>
      <p:pic>
        <p:nvPicPr>
          <p:cNvPr id="12" name="Graphic 11" descr="Head with Gears">
            <a:extLst>
              <a:ext uri="{FF2B5EF4-FFF2-40B4-BE49-F238E27FC236}">
                <a16:creationId xmlns:a16="http://schemas.microsoft.com/office/drawing/2014/main" id="{E823E93A-A175-4FA0-BC73-D64113BC1F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21921" y="2758074"/>
            <a:ext cx="914400" cy="914400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5C536497-AA1A-4EFA-80E3-2F4E9F2C00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25817" y="2758074"/>
            <a:ext cx="914400" cy="914400"/>
          </a:xfrm>
          <a:prstGeom prst="rect">
            <a:avLst/>
          </a:prstGeom>
        </p:spPr>
      </p:pic>
      <p:pic>
        <p:nvPicPr>
          <p:cNvPr id="16" name="Graphic 15" descr="Shopping bag">
            <a:extLst>
              <a:ext uri="{FF2B5EF4-FFF2-40B4-BE49-F238E27FC236}">
                <a16:creationId xmlns:a16="http://schemas.microsoft.com/office/drawing/2014/main" id="{93933F86-155D-4359-B30F-BCE63AB1C3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29714" y="27580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2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7986</TotalTime>
  <Words>418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Arrow Pentagons Diagram for PowerPoint</vt:lpstr>
      <vt:lpstr>5 Arrow Pentagons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Arrow Pentagons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2018-03-07T20:15:47Z</dcterms:modified>
  <cp:category>Charts &amp; Diagrams</cp:category>
</cp:coreProperties>
</file>