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66" d="100"/>
          <a:sy n="66" d="100"/>
        </p:scale>
        <p:origin x="126" y="8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7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85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1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1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5 Arrow Pentagons Diagram for PowerPoint</a:t>
            </a:r>
          </a:p>
        </p:txBody>
      </p:sp>
      <p:sp>
        <p:nvSpPr>
          <p:cNvPr id="33" name="Pentagon 12">
            <a:extLst>
              <a:ext uri="{FF2B5EF4-FFF2-40B4-BE49-F238E27FC236}">
                <a16:creationId xmlns:a16="http://schemas.microsoft.com/office/drawing/2014/main" id="{CC96C28A-4CF4-43F2-9A94-74C6B75E9A7E}"/>
              </a:ext>
            </a:extLst>
          </p:cNvPr>
          <p:cNvSpPr/>
          <p:nvPr/>
        </p:nvSpPr>
        <p:spPr>
          <a:xfrm rot="5400000">
            <a:off x="-151329" y="2220164"/>
            <a:ext cx="2509649" cy="1444991"/>
          </a:xfrm>
          <a:prstGeom prst="homePlat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F8523DE-4C62-4AC7-8E0A-663A7C0EEEDD}"/>
              </a:ext>
            </a:extLst>
          </p:cNvPr>
          <p:cNvSpPr/>
          <p:nvPr/>
        </p:nvSpPr>
        <p:spPr>
          <a:xfrm>
            <a:off x="293959" y="1919202"/>
            <a:ext cx="1619076" cy="5891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b="1" dirty="0">
                <a:solidFill>
                  <a:schemeClr val="bg2">
                    <a:lumMod val="10000"/>
                  </a:schemeClr>
                </a:solidFill>
              </a:rPr>
              <a:t>01</a:t>
            </a:r>
          </a:p>
        </p:txBody>
      </p:sp>
      <p:sp>
        <p:nvSpPr>
          <p:cNvPr id="35" name="Pentagon 16">
            <a:extLst>
              <a:ext uri="{FF2B5EF4-FFF2-40B4-BE49-F238E27FC236}">
                <a16:creationId xmlns:a16="http://schemas.microsoft.com/office/drawing/2014/main" id="{B96DEE69-B2B4-49E8-92E3-617125D2AA29}"/>
              </a:ext>
            </a:extLst>
          </p:cNvPr>
          <p:cNvSpPr/>
          <p:nvPr/>
        </p:nvSpPr>
        <p:spPr>
          <a:xfrm rot="5400000">
            <a:off x="1576593" y="2220164"/>
            <a:ext cx="2509649" cy="1444991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F626B00-4315-4F99-AE8A-6D44B774BBB6}"/>
              </a:ext>
            </a:extLst>
          </p:cNvPr>
          <p:cNvSpPr/>
          <p:nvPr/>
        </p:nvSpPr>
        <p:spPr>
          <a:xfrm>
            <a:off x="2021881" y="1919202"/>
            <a:ext cx="1619076" cy="5891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b="1" dirty="0">
                <a:solidFill>
                  <a:schemeClr val="accent2">
                    <a:lumMod val="75000"/>
                  </a:schemeClr>
                </a:solidFill>
              </a:rPr>
              <a:t>02</a:t>
            </a:r>
          </a:p>
        </p:txBody>
      </p:sp>
      <p:sp>
        <p:nvSpPr>
          <p:cNvPr id="37" name="Pentagon 19">
            <a:extLst>
              <a:ext uri="{FF2B5EF4-FFF2-40B4-BE49-F238E27FC236}">
                <a16:creationId xmlns:a16="http://schemas.microsoft.com/office/drawing/2014/main" id="{9AD5CB33-8E6D-4C17-BB09-9DDEB3E8DABE}"/>
              </a:ext>
            </a:extLst>
          </p:cNvPr>
          <p:cNvSpPr/>
          <p:nvPr/>
        </p:nvSpPr>
        <p:spPr>
          <a:xfrm rot="5400000">
            <a:off x="3304515" y="2220164"/>
            <a:ext cx="2509649" cy="1444991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C4CA2D1-F824-431B-BEA0-5B516FA11008}"/>
              </a:ext>
            </a:extLst>
          </p:cNvPr>
          <p:cNvSpPr/>
          <p:nvPr/>
        </p:nvSpPr>
        <p:spPr>
          <a:xfrm>
            <a:off x="3762462" y="1919202"/>
            <a:ext cx="1619076" cy="5891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b="1" dirty="0">
                <a:solidFill>
                  <a:schemeClr val="accent3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39" name="Pentagon 22">
            <a:extLst>
              <a:ext uri="{FF2B5EF4-FFF2-40B4-BE49-F238E27FC236}">
                <a16:creationId xmlns:a16="http://schemas.microsoft.com/office/drawing/2014/main" id="{5A2839F1-FBC4-46D1-9A67-23356599D9B5}"/>
              </a:ext>
            </a:extLst>
          </p:cNvPr>
          <p:cNvSpPr/>
          <p:nvPr/>
        </p:nvSpPr>
        <p:spPr>
          <a:xfrm rot="5400000">
            <a:off x="5032437" y="2220164"/>
            <a:ext cx="2509649" cy="1444991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B1CE119-DDCC-45E8-A571-24BE21550E9C}"/>
              </a:ext>
            </a:extLst>
          </p:cNvPr>
          <p:cNvSpPr/>
          <p:nvPr/>
        </p:nvSpPr>
        <p:spPr>
          <a:xfrm>
            <a:off x="5477725" y="1919202"/>
            <a:ext cx="1619076" cy="5891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b="1" dirty="0">
                <a:solidFill>
                  <a:schemeClr val="accent4">
                    <a:lumMod val="75000"/>
                  </a:schemeClr>
                </a:solidFill>
              </a:rPr>
              <a:t>04</a:t>
            </a:r>
          </a:p>
        </p:txBody>
      </p:sp>
      <p:sp>
        <p:nvSpPr>
          <p:cNvPr id="41" name="Pentagon 25">
            <a:extLst>
              <a:ext uri="{FF2B5EF4-FFF2-40B4-BE49-F238E27FC236}">
                <a16:creationId xmlns:a16="http://schemas.microsoft.com/office/drawing/2014/main" id="{19BA196E-B6D2-469B-BD08-26A302BC73DB}"/>
              </a:ext>
            </a:extLst>
          </p:cNvPr>
          <p:cNvSpPr/>
          <p:nvPr/>
        </p:nvSpPr>
        <p:spPr>
          <a:xfrm rot="5400000">
            <a:off x="6760360" y="2220164"/>
            <a:ext cx="2509649" cy="1444991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6CFE293-180B-4139-924B-8EC7A8496997}"/>
              </a:ext>
            </a:extLst>
          </p:cNvPr>
          <p:cNvSpPr/>
          <p:nvPr/>
        </p:nvSpPr>
        <p:spPr>
          <a:xfrm>
            <a:off x="7205648" y="1919202"/>
            <a:ext cx="1619076" cy="5891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b="1" dirty="0">
                <a:solidFill>
                  <a:schemeClr val="accent5">
                    <a:lumMod val="75000"/>
                  </a:schemeClr>
                </a:solidFill>
              </a:rPr>
              <a:t>05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E89D68D-3230-4425-926D-53AC04E8A42D}"/>
              </a:ext>
            </a:extLst>
          </p:cNvPr>
          <p:cNvGrpSpPr/>
          <p:nvPr/>
        </p:nvGrpSpPr>
        <p:grpSpPr>
          <a:xfrm>
            <a:off x="293958" y="2508381"/>
            <a:ext cx="1619076" cy="93479"/>
            <a:chOff x="391944" y="3179782"/>
            <a:chExt cx="2158768" cy="124639"/>
          </a:xfrm>
        </p:grpSpPr>
        <p:sp>
          <p:nvSpPr>
            <p:cNvPr id="3" name="Right Triangle 2">
              <a:extLst>
                <a:ext uri="{FF2B5EF4-FFF2-40B4-BE49-F238E27FC236}">
                  <a16:creationId xmlns:a16="http://schemas.microsoft.com/office/drawing/2014/main" id="{F406CF39-DBBA-4749-99D9-70D1A1616F5C}"/>
                </a:ext>
              </a:extLst>
            </p:cNvPr>
            <p:cNvSpPr/>
            <p:nvPr/>
          </p:nvSpPr>
          <p:spPr>
            <a:xfrm flipH="1" flipV="1">
              <a:off x="391944" y="3179782"/>
              <a:ext cx="116057" cy="124639"/>
            </a:xfrm>
            <a:prstGeom prst="rtTriangl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3" name="Right Triangle 72">
              <a:extLst>
                <a:ext uri="{FF2B5EF4-FFF2-40B4-BE49-F238E27FC236}">
                  <a16:creationId xmlns:a16="http://schemas.microsoft.com/office/drawing/2014/main" id="{1D212E41-E28A-4442-A810-814F6725DBF1}"/>
                </a:ext>
              </a:extLst>
            </p:cNvPr>
            <p:cNvSpPr/>
            <p:nvPr/>
          </p:nvSpPr>
          <p:spPr>
            <a:xfrm flipV="1">
              <a:off x="2434655" y="3179782"/>
              <a:ext cx="116057" cy="124639"/>
            </a:xfrm>
            <a:prstGeom prst="rtTriangl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6875005D-93AC-477C-BBAE-2600AA083754}"/>
              </a:ext>
            </a:extLst>
          </p:cNvPr>
          <p:cNvGrpSpPr/>
          <p:nvPr/>
        </p:nvGrpSpPr>
        <p:grpSpPr>
          <a:xfrm>
            <a:off x="2021880" y="2508381"/>
            <a:ext cx="1619076" cy="93479"/>
            <a:chOff x="391944" y="3179782"/>
            <a:chExt cx="2158768" cy="124639"/>
          </a:xfrm>
          <a:solidFill>
            <a:schemeClr val="accent2">
              <a:lumMod val="50000"/>
            </a:schemeClr>
          </a:solidFill>
        </p:grpSpPr>
        <p:sp>
          <p:nvSpPr>
            <p:cNvPr id="75" name="Right Triangle 74">
              <a:extLst>
                <a:ext uri="{FF2B5EF4-FFF2-40B4-BE49-F238E27FC236}">
                  <a16:creationId xmlns:a16="http://schemas.microsoft.com/office/drawing/2014/main" id="{44E1CBAB-3DE8-4BB0-A6EC-D26F410DB48F}"/>
                </a:ext>
              </a:extLst>
            </p:cNvPr>
            <p:cNvSpPr/>
            <p:nvPr/>
          </p:nvSpPr>
          <p:spPr>
            <a:xfrm flipH="1" flipV="1">
              <a:off x="391944" y="3179782"/>
              <a:ext cx="116057" cy="12463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6" name="Right Triangle 75">
              <a:extLst>
                <a:ext uri="{FF2B5EF4-FFF2-40B4-BE49-F238E27FC236}">
                  <a16:creationId xmlns:a16="http://schemas.microsoft.com/office/drawing/2014/main" id="{FF6D6EA7-A14F-4E5A-8666-2D405F5206A5}"/>
                </a:ext>
              </a:extLst>
            </p:cNvPr>
            <p:cNvSpPr/>
            <p:nvPr/>
          </p:nvSpPr>
          <p:spPr>
            <a:xfrm flipV="1">
              <a:off x="2434655" y="3179782"/>
              <a:ext cx="116057" cy="12463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9F3D4D24-3DA1-46D8-B1C3-5A6FF3B11EDF}"/>
              </a:ext>
            </a:extLst>
          </p:cNvPr>
          <p:cNvGrpSpPr/>
          <p:nvPr/>
        </p:nvGrpSpPr>
        <p:grpSpPr>
          <a:xfrm>
            <a:off x="3749802" y="2508381"/>
            <a:ext cx="1619076" cy="93479"/>
            <a:chOff x="391944" y="3179782"/>
            <a:chExt cx="2158768" cy="124639"/>
          </a:xfrm>
          <a:solidFill>
            <a:schemeClr val="accent3">
              <a:lumMod val="50000"/>
            </a:schemeClr>
          </a:solidFill>
        </p:grpSpPr>
        <p:sp>
          <p:nvSpPr>
            <p:cNvPr id="78" name="Right Triangle 77">
              <a:extLst>
                <a:ext uri="{FF2B5EF4-FFF2-40B4-BE49-F238E27FC236}">
                  <a16:creationId xmlns:a16="http://schemas.microsoft.com/office/drawing/2014/main" id="{E77878EA-D01B-495E-84E5-DBD0194FD019}"/>
                </a:ext>
              </a:extLst>
            </p:cNvPr>
            <p:cNvSpPr/>
            <p:nvPr/>
          </p:nvSpPr>
          <p:spPr>
            <a:xfrm flipH="1" flipV="1">
              <a:off x="391944" y="3179782"/>
              <a:ext cx="116057" cy="12463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9" name="Right Triangle 78">
              <a:extLst>
                <a:ext uri="{FF2B5EF4-FFF2-40B4-BE49-F238E27FC236}">
                  <a16:creationId xmlns:a16="http://schemas.microsoft.com/office/drawing/2014/main" id="{065430E7-19B1-4579-893F-B2CFC25DE7A1}"/>
                </a:ext>
              </a:extLst>
            </p:cNvPr>
            <p:cNvSpPr/>
            <p:nvPr/>
          </p:nvSpPr>
          <p:spPr>
            <a:xfrm flipV="1">
              <a:off x="2434655" y="3179782"/>
              <a:ext cx="116057" cy="12463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BA3ECAAF-E814-46B1-AE17-3A76B6D453AB}"/>
              </a:ext>
            </a:extLst>
          </p:cNvPr>
          <p:cNvGrpSpPr/>
          <p:nvPr/>
        </p:nvGrpSpPr>
        <p:grpSpPr>
          <a:xfrm>
            <a:off x="5477725" y="2508381"/>
            <a:ext cx="1619076" cy="93479"/>
            <a:chOff x="391944" y="3179782"/>
            <a:chExt cx="2158768" cy="124639"/>
          </a:xfrm>
          <a:solidFill>
            <a:schemeClr val="accent4">
              <a:lumMod val="50000"/>
            </a:schemeClr>
          </a:solidFill>
        </p:grpSpPr>
        <p:sp>
          <p:nvSpPr>
            <p:cNvPr id="81" name="Right Triangle 80">
              <a:extLst>
                <a:ext uri="{FF2B5EF4-FFF2-40B4-BE49-F238E27FC236}">
                  <a16:creationId xmlns:a16="http://schemas.microsoft.com/office/drawing/2014/main" id="{9EBD5FCA-1953-4B6A-A648-550BA771123D}"/>
                </a:ext>
              </a:extLst>
            </p:cNvPr>
            <p:cNvSpPr/>
            <p:nvPr/>
          </p:nvSpPr>
          <p:spPr>
            <a:xfrm flipH="1" flipV="1">
              <a:off x="391944" y="3179782"/>
              <a:ext cx="116057" cy="12463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2" name="Right Triangle 81">
              <a:extLst>
                <a:ext uri="{FF2B5EF4-FFF2-40B4-BE49-F238E27FC236}">
                  <a16:creationId xmlns:a16="http://schemas.microsoft.com/office/drawing/2014/main" id="{E254E36C-274D-4B2B-BD72-E16BA46AB720}"/>
                </a:ext>
              </a:extLst>
            </p:cNvPr>
            <p:cNvSpPr/>
            <p:nvPr/>
          </p:nvSpPr>
          <p:spPr>
            <a:xfrm flipV="1">
              <a:off x="2434655" y="3179782"/>
              <a:ext cx="116057" cy="12463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82B5A4B4-8EBB-4272-802B-0C53A455A833}"/>
              </a:ext>
            </a:extLst>
          </p:cNvPr>
          <p:cNvGrpSpPr/>
          <p:nvPr/>
        </p:nvGrpSpPr>
        <p:grpSpPr>
          <a:xfrm>
            <a:off x="7205648" y="2508381"/>
            <a:ext cx="1619076" cy="93479"/>
            <a:chOff x="391944" y="3179782"/>
            <a:chExt cx="2158768" cy="124639"/>
          </a:xfrm>
          <a:solidFill>
            <a:schemeClr val="accent5">
              <a:lumMod val="50000"/>
            </a:schemeClr>
          </a:solidFill>
        </p:grpSpPr>
        <p:sp>
          <p:nvSpPr>
            <p:cNvPr id="84" name="Right Triangle 83">
              <a:extLst>
                <a:ext uri="{FF2B5EF4-FFF2-40B4-BE49-F238E27FC236}">
                  <a16:creationId xmlns:a16="http://schemas.microsoft.com/office/drawing/2014/main" id="{537E7D62-91D5-4274-B987-817BE4F5FBFC}"/>
                </a:ext>
              </a:extLst>
            </p:cNvPr>
            <p:cNvSpPr/>
            <p:nvPr/>
          </p:nvSpPr>
          <p:spPr>
            <a:xfrm flipH="1" flipV="1">
              <a:off x="391944" y="3179782"/>
              <a:ext cx="116057" cy="12463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5" name="Right Triangle 84">
              <a:extLst>
                <a:ext uri="{FF2B5EF4-FFF2-40B4-BE49-F238E27FC236}">
                  <a16:creationId xmlns:a16="http://schemas.microsoft.com/office/drawing/2014/main" id="{07B5A143-F65C-45B5-AE26-E3D2DBA7508B}"/>
                </a:ext>
              </a:extLst>
            </p:cNvPr>
            <p:cNvSpPr/>
            <p:nvPr/>
          </p:nvSpPr>
          <p:spPr>
            <a:xfrm flipV="1">
              <a:off x="2434655" y="3179782"/>
              <a:ext cx="116057" cy="12463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736CF760-64A2-4333-9F0C-E4EDCEF003F7}"/>
              </a:ext>
            </a:extLst>
          </p:cNvPr>
          <p:cNvGrpSpPr/>
          <p:nvPr/>
        </p:nvGrpSpPr>
        <p:grpSpPr>
          <a:xfrm>
            <a:off x="381001" y="4396599"/>
            <a:ext cx="1444991" cy="1567780"/>
            <a:chOff x="332936" y="2555951"/>
            <a:chExt cx="2937088" cy="2090372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99882D5-9D2D-4C37-A6BF-A83FC2B3C85A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3EB84B2C-D48D-4B0F-8AD4-367B09FCE0B0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964CD275-F955-49FF-BF96-111F7DF2D0C1}"/>
              </a:ext>
            </a:extLst>
          </p:cNvPr>
          <p:cNvGrpSpPr/>
          <p:nvPr/>
        </p:nvGrpSpPr>
        <p:grpSpPr>
          <a:xfrm>
            <a:off x="2108923" y="4396599"/>
            <a:ext cx="1444991" cy="1567780"/>
            <a:chOff x="332936" y="2555951"/>
            <a:chExt cx="2937088" cy="2090372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D362FC7B-84F0-4375-A61B-418ABFB31D51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8C36697E-1177-4589-87DA-C1F57EEA11D1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2E0FBAE3-967A-413A-98FD-B5C5CDF6E5EA}"/>
              </a:ext>
            </a:extLst>
          </p:cNvPr>
          <p:cNvGrpSpPr/>
          <p:nvPr/>
        </p:nvGrpSpPr>
        <p:grpSpPr>
          <a:xfrm>
            <a:off x="3836845" y="4396599"/>
            <a:ext cx="1444991" cy="1567780"/>
            <a:chOff x="332936" y="2555951"/>
            <a:chExt cx="2937088" cy="2090372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BD031167-1EAD-4E0A-AD1B-4D701E265A56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36DFFBE5-98CF-4339-9C98-0A2C995A0EA4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B49C19-A453-447E-AE8E-15DA6047062D}"/>
              </a:ext>
            </a:extLst>
          </p:cNvPr>
          <p:cNvGrpSpPr/>
          <p:nvPr/>
        </p:nvGrpSpPr>
        <p:grpSpPr>
          <a:xfrm>
            <a:off x="5564768" y="4396599"/>
            <a:ext cx="1444991" cy="1567780"/>
            <a:chOff x="332936" y="2555951"/>
            <a:chExt cx="2937088" cy="2090372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BA3446F9-A00C-47C8-B500-5C7DDF0890D7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/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E667477C-12DF-4EBE-9AB5-E65F20E93CCB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8E06C805-6281-4910-94D7-CA92C65E13D3}"/>
              </a:ext>
            </a:extLst>
          </p:cNvPr>
          <p:cNvGrpSpPr/>
          <p:nvPr/>
        </p:nvGrpSpPr>
        <p:grpSpPr>
          <a:xfrm>
            <a:off x="7292690" y="4396599"/>
            <a:ext cx="1444991" cy="1567780"/>
            <a:chOff x="332936" y="2555951"/>
            <a:chExt cx="2937088" cy="2090372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DF629272-12FC-42A2-AFDD-D27FCD2F028E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/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798A84BC-8464-4D53-815D-128935C069A2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48" name="Graphic 47" descr="Team">
            <a:extLst>
              <a:ext uri="{FF2B5EF4-FFF2-40B4-BE49-F238E27FC236}">
                <a16:creationId xmlns:a16="http://schemas.microsoft.com/office/drawing/2014/main" id="{A4A7AFF6-5817-42F6-A052-0A00A6A0E2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0596" y="2766690"/>
            <a:ext cx="685800" cy="685800"/>
          </a:xfrm>
          <a:prstGeom prst="rect">
            <a:avLst/>
          </a:prstGeom>
        </p:spPr>
      </p:pic>
      <p:pic>
        <p:nvPicPr>
          <p:cNvPr id="49" name="Graphic 48" descr="Download from cloud">
            <a:extLst>
              <a:ext uri="{FF2B5EF4-FFF2-40B4-BE49-F238E27FC236}">
                <a16:creationId xmlns:a16="http://schemas.microsoft.com/office/drawing/2014/main" id="{CF6C51B2-54EA-4FF7-B30D-5C4C60F69B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88518" y="2766690"/>
            <a:ext cx="685800" cy="685800"/>
          </a:xfrm>
          <a:prstGeom prst="rect">
            <a:avLst/>
          </a:prstGeom>
        </p:spPr>
      </p:pic>
      <p:pic>
        <p:nvPicPr>
          <p:cNvPr id="50" name="Graphic 49" descr="Head with Gears">
            <a:extLst>
              <a:ext uri="{FF2B5EF4-FFF2-40B4-BE49-F238E27FC236}">
                <a16:creationId xmlns:a16="http://schemas.microsoft.com/office/drawing/2014/main" id="{8408C6B9-1187-42F1-8573-A7330C029A0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16441" y="2766690"/>
            <a:ext cx="685800" cy="685800"/>
          </a:xfrm>
          <a:prstGeom prst="rect">
            <a:avLst/>
          </a:prstGeom>
        </p:spPr>
      </p:pic>
      <p:pic>
        <p:nvPicPr>
          <p:cNvPr id="51" name="Graphic 50" descr="Bullseye">
            <a:extLst>
              <a:ext uri="{FF2B5EF4-FFF2-40B4-BE49-F238E27FC236}">
                <a16:creationId xmlns:a16="http://schemas.microsoft.com/office/drawing/2014/main" id="{DD87B30B-F255-4BE8-A87F-32E9270F070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44363" y="2766690"/>
            <a:ext cx="685800" cy="685800"/>
          </a:xfrm>
          <a:prstGeom prst="rect">
            <a:avLst/>
          </a:prstGeom>
        </p:spPr>
      </p:pic>
      <p:pic>
        <p:nvPicPr>
          <p:cNvPr id="52" name="Graphic 51" descr="Shopping bag">
            <a:extLst>
              <a:ext uri="{FF2B5EF4-FFF2-40B4-BE49-F238E27FC236}">
                <a16:creationId xmlns:a16="http://schemas.microsoft.com/office/drawing/2014/main" id="{015816F1-AC05-4F1F-8E38-B27720D9767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672286" y="276669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122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5 Arrow Pentagons Diagram for PowerPoint</a:t>
            </a:r>
          </a:p>
        </p:txBody>
      </p:sp>
      <p:sp>
        <p:nvSpPr>
          <p:cNvPr id="33" name="Pentagon 12">
            <a:extLst>
              <a:ext uri="{FF2B5EF4-FFF2-40B4-BE49-F238E27FC236}">
                <a16:creationId xmlns:a16="http://schemas.microsoft.com/office/drawing/2014/main" id="{CC96C28A-4CF4-43F2-9A94-74C6B75E9A7E}"/>
              </a:ext>
            </a:extLst>
          </p:cNvPr>
          <p:cNvSpPr/>
          <p:nvPr/>
        </p:nvSpPr>
        <p:spPr>
          <a:xfrm rot="5400000">
            <a:off x="-151329" y="2220164"/>
            <a:ext cx="2509649" cy="1444991"/>
          </a:xfrm>
          <a:prstGeom prst="homePlat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F8523DE-4C62-4AC7-8E0A-663A7C0EEEDD}"/>
              </a:ext>
            </a:extLst>
          </p:cNvPr>
          <p:cNvSpPr/>
          <p:nvPr/>
        </p:nvSpPr>
        <p:spPr>
          <a:xfrm>
            <a:off x="293959" y="1919202"/>
            <a:ext cx="1619076" cy="5891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b="1" dirty="0">
                <a:solidFill>
                  <a:schemeClr val="accent6">
                    <a:lumMod val="75000"/>
                  </a:schemeClr>
                </a:solidFill>
              </a:rPr>
              <a:t>01</a:t>
            </a:r>
          </a:p>
        </p:txBody>
      </p:sp>
      <p:sp>
        <p:nvSpPr>
          <p:cNvPr id="35" name="Pentagon 16">
            <a:extLst>
              <a:ext uri="{FF2B5EF4-FFF2-40B4-BE49-F238E27FC236}">
                <a16:creationId xmlns:a16="http://schemas.microsoft.com/office/drawing/2014/main" id="{B96DEE69-B2B4-49E8-92E3-617125D2AA29}"/>
              </a:ext>
            </a:extLst>
          </p:cNvPr>
          <p:cNvSpPr/>
          <p:nvPr/>
        </p:nvSpPr>
        <p:spPr>
          <a:xfrm rot="5400000">
            <a:off x="1576593" y="2220164"/>
            <a:ext cx="2509649" cy="1444991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F626B00-4315-4F99-AE8A-6D44B774BBB6}"/>
              </a:ext>
            </a:extLst>
          </p:cNvPr>
          <p:cNvSpPr/>
          <p:nvPr/>
        </p:nvSpPr>
        <p:spPr>
          <a:xfrm>
            <a:off x="2021881" y="1919202"/>
            <a:ext cx="1619076" cy="5891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b="1" dirty="0">
                <a:solidFill>
                  <a:schemeClr val="accent2">
                    <a:lumMod val="75000"/>
                  </a:schemeClr>
                </a:solidFill>
              </a:rPr>
              <a:t>02</a:t>
            </a:r>
          </a:p>
        </p:txBody>
      </p:sp>
      <p:sp>
        <p:nvSpPr>
          <p:cNvPr id="37" name="Pentagon 19">
            <a:extLst>
              <a:ext uri="{FF2B5EF4-FFF2-40B4-BE49-F238E27FC236}">
                <a16:creationId xmlns:a16="http://schemas.microsoft.com/office/drawing/2014/main" id="{9AD5CB33-8E6D-4C17-BB09-9DDEB3E8DABE}"/>
              </a:ext>
            </a:extLst>
          </p:cNvPr>
          <p:cNvSpPr/>
          <p:nvPr/>
        </p:nvSpPr>
        <p:spPr>
          <a:xfrm rot="5400000">
            <a:off x="3304515" y="2220164"/>
            <a:ext cx="2509649" cy="1444991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C4CA2D1-F824-431B-BEA0-5B516FA11008}"/>
              </a:ext>
            </a:extLst>
          </p:cNvPr>
          <p:cNvSpPr/>
          <p:nvPr/>
        </p:nvSpPr>
        <p:spPr>
          <a:xfrm>
            <a:off x="3762462" y="1919202"/>
            <a:ext cx="1619076" cy="5891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b="1" dirty="0">
                <a:solidFill>
                  <a:schemeClr val="accent3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39" name="Pentagon 22">
            <a:extLst>
              <a:ext uri="{FF2B5EF4-FFF2-40B4-BE49-F238E27FC236}">
                <a16:creationId xmlns:a16="http://schemas.microsoft.com/office/drawing/2014/main" id="{5A2839F1-FBC4-46D1-9A67-23356599D9B5}"/>
              </a:ext>
            </a:extLst>
          </p:cNvPr>
          <p:cNvSpPr/>
          <p:nvPr/>
        </p:nvSpPr>
        <p:spPr>
          <a:xfrm rot="5400000">
            <a:off x="5032437" y="2220164"/>
            <a:ext cx="2509649" cy="1444991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B1CE119-DDCC-45E8-A571-24BE21550E9C}"/>
              </a:ext>
            </a:extLst>
          </p:cNvPr>
          <p:cNvSpPr/>
          <p:nvPr/>
        </p:nvSpPr>
        <p:spPr>
          <a:xfrm>
            <a:off x="5477725" y="1919202"/>
            <a:ext cx="1619076" cy="5891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b="1" dirty="0">
                <a:solidFill>
                  <a:schemeClr val="accent4">
                    <a:lumMod val="75000"/>
                  </a:schemeClr>
                </a:solidFill>
              </a:rPr>
              <a:t>04</a:t>
            </a:r>
          </a:p>
        </p:txBody>
      </p:sp>
      <p:sp>
        <p:nvSpPr>
          <p:cNvPr id="41" name="Pentagon 25">
            <a:extLst>
              <a:ext uri="{FF2B5EF4-FFF2-40B4-BE49-F238E27FC236}">
                <a16:creationId xmlns:a16="http://schemas.microsoft.com/office/drawing/2014/main" id="{19BA196E-B6D2-469B-BD08-26A302BC73DB}"/>
              </a:ext>
            </a:extLst>
          </p:cNvPr>
          <p:cNvSpPr/>
          <p:nvPr/>
        </p:nvSpPr>
        <p:spPr>
          <a:xfrm rot="5400000">
            <a:off x="6760360" y="2220164"/>
            <a:ext cx="2509649" cy="1444991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6CFE293-180B-4139-924B-8EC7A8496997}"/>
              </a:ext>
            </a:extLst>
          </p:cNvPr>
          <p:cNvSpPr/>
          <p:nvPr/>
        </p:nvSpPr>
        <p:spPr>
          <a:xfrm>
            <a:off x="7205648" y="1919202"/>
            <a:ext cx="1619076" cy="5891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b="1" dirty="0">
                <a:solidFill>
                  <a:schemeClr val="accent5">
                    <a:lumMod val="75000"/>
                  </a:schemeClr>
                </a:solidFill>
              </a:rPr>
              <a:t>05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E89D68D-3230-4425-926D-53AC04E8A42D}"/>
              </a:ext>
            </a:extLst>
          </p:cNvPr>
          <p:cNvGrpSpPr/>
          <p:nvPr/>
        </p:nvGrpSpPr>
        <p:grpSpPr>
          <a:xfrm>
            <a:off x="293958" y="2508381"/>
            <a:ext cx="1619076" cy="93479"/>
            <a:chOff x="391944" y="3179782"/>
            <a:chExt cx="2158768" cy="124639"/>
          </a:xfrm>
        </p:grpSpPr>
        <p:sp>
          <p:nvSpPr>
            <p:cNvPr id="3" name="Right Triangle 2">
              <a:extLst>
                <a:ext uri="{FF2B5EF4-FFF2-40B4-BE49-F238E27FC236}">
                  <a16:creationId xmlns:a16="http://schemas.microsoft.com/office/drawing/2014/main" id="{F406CF39-DBBA-4749-99D9-70D1A1616F5C}"/>
                </a:ext>
              </a:extLst>
            </p:cNvPr>
            <p:cNvSpPr/>
            <p:nvPr/>
          </p:nvSpPr>
          <p:spPr>
            <a:xfrm flipH="1" flipV="1">
              <a:off x="391944" y="3179782"/>
              <a:ext cx="116057" cy="124639"/>
            </a:xfrm>
            <a:prstGeom prst="rtTriangl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3" name="Right Triangle 72">
              <a:extLst>
                <a:ext uri="{FF2B5EF4-FFF2-40B4-BE49-F238E27FC236}">
                  <a16:creationId xmlns:a16="http://schemas.microsoft.com/office/drawing/2014/main" id="{1D212E41-E28A-4442-A810-814F6725DBF1}"/>
                </a:ext>
              </a:extLst>
            </p:cNvPr>
            <p:cNvSpPr/>
            <p:nvPr/>
          </p:nvSpPr>
          <p:spPr>
            <a:xfrm flipV="1">
              <a:off x="2434655" y="3179782"/>
              <a:ext cx="116057" cy="124639"/>
            </a:xfrm>
            <a:prstGeom prst="rtTriangl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6875005D-93AC-477C-BBAE-2600AA083754}"/>
              </a:ext>
            </a:extLst>
          </p:cNvPr>
          <p:cNvGrpSpPr/>
          <p:nvPr/>
        </p:nvGrpSpPr>
        <p:grpSpPr>
          <a:xfrm>
            <a:off x="2021880" y="2508381"/>
            <a:ext cx="1619076" cy="93479"/>
            <a:chOff x="391944" y="3179782"/>
            <a:chExt cx="2158768" cy="124639"/>
          </a:xfrm>
          <a:solidFill>
            <a:schemeClr val="accent2">
              <a:lumMod val="50000"/>
            </a:schemeClr>
          </a:solidFill>
        </p:grpSpPr>
        <p:sp>
          <p:nvSpPr>
            <p:cNvPr id="75" name="Right Triangle 74">
              <a:extLst>
                <a:ext uri="{FF2B5EF4-FFF2-40B4-BE49-F238E27FC236}">
                  <a16:creationId xmlns:a16="http://schemas.microsoft.com/office/drawing/2014/main" id="{44E1CBAB-3DE8-4BB0-A6EC-D26F410DB48F}"/>
                </a:ext>
              </a:extLst>
            </p:cNvPr>
            <p:cNvSpPr/>
            <p:nvPr/>
          </p:nvSpPr>
          <p:spPr>
            <a:xfrm flipH="1" flipV="1">
              <a:off x="391944" y="3179782"/>
              <a:ext cx="116057" cy="12463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6" name="Right Triangle 75">
              <a:extLst>
                <a:ext uri="{FF2B5EF4-FFF2-40B4-BE49-F238E27FC236}">
                  <a16:creationId xmlns:a16="http://schemas.microsoft.com/office/drawing/2014/main" id="{FF6D6EA7-A14F-4E5A-8666-2D405F5206A5}"/>
                </a:ext>
              </a:extLst>
            </p:cNvPr>
            <p:cNvSpPr/>
            <p:nvPr/>
          </p:nvSpPr>
          <p:spPr>
            <a:xfrm flipV="1">
              <a:off x="2434655" y="3179782"/>
              <a:ext cx="116057" cy="12463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9F3D4D24-3DA1-46D8-B1C3-5A6FF3B11EDF}"/>
              </a:ext>
            </a:extLst>
          </p:cNvPr>
          <p:cNvGrpSpPr/>
          <p:nvPr/>
        </p:nvGrpSpPr>
        <p:grpSpPr>
          <a:xfrm>
            <a:off x="3749802" y="2508381"/>
            <a:ext cx="1619076" cy="93479"/>
            <a:chOff x="391944" y="3179782"/>
            <a:chExt cx="2158768" cy="124639"/>
          </a:xfrm>
          <a:solidFill>
            <a:schemeClr val="accent3">
              <a:lumMod val="50000"/>
            </a:schemeClr>
          </a:solidFill>
        </p:grpSpPr>
        <p:sp>
          <p:nvSpPr>
            <p:cNvPr id="78" name="Right Triangle 77">
              <a:extLst>
                <a:ext uri="{FF2B5EF4-FFF2-40B4-BE49-F238E27FC236}">
                  <a16:creationId xmlns:a16="http://schemas.microsoft.com/office/drawing/2014/main" id="{E77878EA-D01B-495E-84E5-DBD0194FD019}"/>
                </a:ext>
              </a:extLst>
            </p:cNvPr>
            <p:cNvSpPr/>
            <p:nvPr/>
          </p:nvSpPr>
          <p:spPr>
            <a:xfrm flipH="1" flipV="1">
              <a:off x="391944" y="3179782"/>
              <a:ext cx="116057" cy="12463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9" name="Right Triangle 78">
              <a:extLst>
                <a:ext uri="{FF2B5EF4-FFF2-40B4-BE49-F238E27FC236}">
                  <a16:creationId xmlns:a16="http://schemas.microsoft.com/office/drawing/2014/main" id="{065430E7-19B1-4579-893F-B2CFC25DE7A1}"/>
                </a:ext>
              </a:extLst>
            </p:cNvPr>
            <p:cNvSpPr/>
            <p:nvPr/>
          </p:nvSpPr>
          <p:spPr>
            <a:xfrm flipV="1">
              <a:off x="2434655" y="3179782"/>
              <a:ext cx="116057" cy="12463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BA3ECAAF-E814-46B1-AE17-3A76B6D453AB}"/>
              </a:ext>
            </a:extLst>
          </p:cNvPr>
          <p:cNvGrpSpPr/>
          <p:nvPr/>
        </p:nvGrpSpPr>
        <p:grpSpPr>
          <a:xfrm>
            <a:off x="5477725" y="2508381"/>
            <a:ext cx="1619076" cy="93479"/>
            <a:chOff x="391944" y="3179782"/>
            <a:chExt cx="2158768" cy="124639"/>
          </a:xfrm>
          <a:solidFill>
            <a:schemeClr val="accent4">
              <a:lumMod val="50000"/>
            </a:schemeClr>
          </a:solidFill>
        </p:grpSpPr>
        <p:sp>
          <p:nvSpPr>
            <p:cNvPr id="81" name="Right Triangle 80">
              <a:extLst>
                <a:ext uri="{FF2B5EF4-FFF2-40B4-BE49-F238E27FC236}">
                  <a16:creationId xmlns:a16="http://schemas.microsoft.com/office/drawing/2014/main" id="{9EBD5FCA-1953-4B6A-A648-550BA771123D}"/>
                </a:ext>
              </a:extLst>
            </p:cNvPr>
            <p:cNvSpPr/>
            <p:nvPr/>
          </p:nvSpPr>
          <p:spPr>
            <a:xfrm flipH="1" flipV="1">
              <a:off x="391944" y="3179782"/>
              <a:ext cx="116057" cy="12463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2" name="Right Triangle 81">
              <a:extLst>
                <a:ext uri="{FF2B5EF4-FFF2-40B4-BE49-F238E27FC236}">
                  <a16:creationId xmlns:a16="http://schemas.microsoft.com/office/drawing/2014/main" id="{E254E36C-274D-4B2B-BD72-E16BA46AB720}"/>
                </a:ext>
              </a:extLst>
            </p:cNvPr>
            <p:cNvSpPr/>
            <p:nvPr/>
          </p:nvSpPr>
          <p:spPr>
            <a:xfrm flipV="1">
              <a:off x="2434655" y="3179782"/>
              <a:ext cx="116057" cy="12463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82B5A4B4-8EBB-4272-802B-0C53A455A833}"/>
              </a:ext>
            </a:extLst>
          </p:cNvPr>
          <p:cNvGrpSpPr/>
          <p:nvPr/>
        </p:nvGrpSpPr>
        <p:grpSpPr>
          <a:xfrm>
            <a:off x="7205648" y="2508381"/>
            <a:ext cx="1619076" cy="93479"/>
            <a:chOff x="391944" y="3179782"/>
            <a:chExt cx="2158768" cy="124639"/>
          </a:xfrm>
          <a:solidFill>
            <a:schemeClr val="accent5">
              <a:lumMod val="50000"/>
            </a:schemeClr>
          </a:solidFill>
        </p:grpSpPr>
        <p:sp>
          <p:nvSpPr>
            <p:cNvPr id="84" name="Right Triangle 83">
              <a:extLst>
                <a:ext uri="{FF2B5EF4-FFF2-40B4-BE49-F238E27FC236}">
                  <a16:creationId xmlns:a16="http://schemas.microsoft.com/office/drawing/2014/main" id="{537E7D62-91D5-4274-B987-817BE4F5FBFC}"/>
                </a:ext>
              </a:extLst>
            </p:cNvPr>
            <p:cNvSpPr/>
            <p:nvPr/>
          </p:nvSpPr>
          <p:spPr>
            <a:xfrm flipH="1" flipV="1">
              <a:off x="391944" y="3179782"/>
              <a:ext cx="116057" cy="12463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5" name="Right Triangle 84">
              <a:extLst>
                <a:ext uri="{FF2B5EF4-FFF2-40B4-BE49-F238E27FC236}">
                  <a16:creationId xmlns:a16="http://schemas.microsoft.com/office/drawing/2014/main" id="{07B5A143-F65C-45B5-AE26-E3D2DBA7508B}"/>
                </a:ext>
              </a:extLst>
            </p:cNvPr>
            <p:cNvSpPr/>
            <p:nvPr/>
          </p:nvSpPr>
          <p:spPr>
            <a:xfrm flipV="1">
              <a:off x="2434655" y="3179782"/>
              <a:ext cx="116057" cy="12463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736CF760-64A2-4333-9F0C-E4EDCEF003F7}"/>
              </a:ext>
            </a:extLst>
          </p:cNvPr>
          <p:cNvGrpSpPr/>
          <p:nvPr/>
        </p:nvGrpSpPr>
        <p:grpSpPr>
          <a:xfrm>
            <a:off x="381001" y="4396599"/>
            <a:ext cx="1444991" cy="1567780"/>
            <a:chOff x="332936" y="2555951"/>
            <a:chExt cx="2937088" cy="2090372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99882D5-9D2D-4C37-A6BF-A83FC2B3C85A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3EB84B2C-D48D-4B0F-8AD4-367B09FCE0B0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964CD275-F955-49FF-BF96-111F7DF2D0C1}"/>
              </a:ext>
            </a:extLst>
          </p:cNvPr>
          <p:cNvGrpSpPr/>
          <p:nvPr/>
        </p:nvGrpSpPr>
        <p:grpSpPr>
          <a:xfrm>
            <a:off x="2108923" y="4396599"/>
            <a:ext cx="1444991" cy="1567780"/>
            <a:chOff x="332936" y="2555951"/>
            <a:chExt cx="2937088" cy="2090372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D362FC7B-84F0-4375-A61B-418ABFB31D51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8C36697E-1177-4589-87DA-C1F57EEA11D1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2E0FBAE3-967A-413A-98FD-B5C5CDF6E5EA}"/>
              </a:ext>
            </a:extLst>
          </p:cNvPr>
          <p:cNvGrpSpPr/>
          <p:nvPr/>
        </p:nvGrpSpPr>
        <p:grpSpPr>
          <a:xfrm>
            <a:off x="3836845" y="4396599"/>
            <a:ext cx="1444991" cy="1567780"/>
            <a:chOff x="332936" y="2555951"/>
            <a:chExt cx="2937088" cy="2090372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BD031167-1EAD-4E0A-AD1B-4D701E265A56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36DFFBE5-98CF-4339-9C98-0A2C995A0EA4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B49C19-A453-447E-AE8E-15DA6047062D}"/>
              </a:ext>
            </a:extLst>
          </p:cNvPr>
          <p:cNvGrpSpPr/>
          <p:nvPr/>
        </p:nvGrpSpPr>
        <p:grpSpPr>
          <a:xfrm>
            <a:off x="5564768" y="4396599"/>
            <a:ext cx="1444991" cy="1567780"/>
            <a:chOff x="332936" y="2555951"/>
            <a:chExt cx="2937088" cy="2090372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BA3446F9-A00C-47C8-B500-5C7DDF0890D7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E667477C-12DF-4EBE-9AB5-E65F20E93CCB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8E06C805-6281-4910-94D7-CA92C65E13D3}"/>
              </a:ext>
            </a:extLst>
          </p:cNvPr>
          <p:cNvGrpSpPr/>
          <p:nvPr/>
        </p:nvGrpSpPr>
        <p:grpSpPr>
          <a:xfrm>
            <a:off x="7292690" y="4396599"/>
            <a:ext cx="1444991" cy="1567780"/>
            <a:chOff x="332936" y="2555951"/>
            <a:chExt cx="2937088" cy="2090372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DF629272-12FC-42A2-AFDD-D27FCD2F028E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798A84BC-8464-4D53-815D-128935C069A2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8" name="Graphic 7" descr="Team">
            <a:extLst>
              <a:ext uri="{FF2B5EF4-FFF2-40B4-BE49-F238E27FC236}">
                <a16:creationId xmlns:a16="http://schemas.microsoft.com/office/drawing/2014/main" id="{EF748CEB-39F5-4DDE-AD15-0611971C22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0596" y="2766690"/>
            <a:ext cx="685800" cy="685800"/>
          </a:xfrm>
          <a:prstGeom prst="rect">
            <a:avLst/>
          </a:prstGeom>
        </p:spPr>
      </p:pic>
      <p:pic>
        <p:nvPicPr>
          <p:cNvPr id="10" name="Graphic 9" descr="Download from cloud">
            <a:extLst>
              <a:ext uri="{FF2B5EF4-FFF2-40B4-BE49-F238E27FC236}">
                <a16:creationId xmlns:a16="http://schemas.microsoft.com/office/drawing/2014/main" id="{6F9D102D-85D4-4DF9-AD27-A62DAEB19D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88518" y="2766690"/>
            <a:ext cx="685800" cy="685800"/>
          </a:xfrm>
          <a:prstGeom prst="rect">
            <a:avLst/>
          </a:prstGeom>
        </p:spPr>
      </p:pic>
      <p:pic>
        <p:nvPicPr>
          <p:cNvPr id="12" name="Graphic 11" descr="Head with Gears">
            <a:extLst>
              <a:ext uri="{FF2B5EF4-FFF2-40B4-BE49-F238E27FC236}">
                <a16:creationId xmlns:a16="http://schemas.microsoft.com/office/drawing/2014/main" id="{E823E93A-A175-4FA0-BC73-D64113BC1F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16441" y="2766690"/>
            <a:ext cx="685800" cy="685800"/>
          </a:xfrm>
          <a:prstGeom prst="rect">
            <a:avLst/>
          </a:prstGeom>
        </p:spPr>
      </p:pic>
      <p:pic>
        <p:nvPicPr>
          <p:cNvPr id="14" name="Graphic 13" descr="Bullseye">
            <a:extLst>
              <a:ext uri="{FF2B5EF4-FFF2-40B4-BE49-F238E27FC236}">
                <a16:creationId xmlns:a16="http://schemas.microsoft.com/office/drawing/2014/main" id="{5C536497-AA1A-4EFA-80E3-2F4E9F2C00D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44363" y="2766690"/>
            <a:ext cx="685800" cy="685800"/>
          </a:xfrm>
          <a:prstGeom prst="rect">
            <a:avLst/>
          </a:prstGeom>
        </p:spPr>
      </p:pic>
      <p:pic>
        <p:nvPicPr>
          <p:cNvPr id="16" name="Graphic 15" descr="Shopping bag">
            <a:extLst>
              <a:ext uri="{FF2B5EF4-FFF2-40B4-BE49-F238E27FC236}">
                <a16:creationId xmlns:a16="http://schemas.microsoft.com/office/drawing/2014/main" id="{93933F86-155D-4359-B30F-BCE63AB1C30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672286" y="276669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195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9933</TotalTime>
  <Words>418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 Arrow Pentagons Diagram for PowerPoint</vt:lpstr>
      <vt:lpstr>5 Arrow Pentagons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Arrow Pentagons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2018-03-07T20:16:11Z</dcterms:modified>
  <cp:category>Charts &amp; Diagrams</cp:category>
</cp:coreProperties>
</file>