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8" r:id="rId4"/>
    <p:sldId id="359"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3" d="100"/>
          <a:sy n="153" d="100"/>
        </p:scale>
        <p:origin x="1698"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313531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921469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1/17/2022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(Five) Circle Relationship – Slide Template</a:t>
            </a:r>
          </a:p>
        </p:txBody>
      </p:sp>
      <p:sp>
        <p:nvSpPr>
          <p:cNvPr id="40" name="Shape">
            <a:extLst>
              <a:ext uri="{FF2B5EF4-FFF2-40B4-BE49-F238E27FC236}">
                <a16:creationId xmlns:a16="http://schemas.microsoft.com/office/drawing/2014/main" id="{305FFE3B-AD43-4EA1-9F11-640BC6F7D9E1}"/>
              </a:ext>
            </a:extLst>
          </p:cNvPr>
          <p:cNvSpPr/>
          <p:nvPr/>
        </p:nvSpPr>
        <p:spPr>
          <a:xfrm>
            <a:off x="2655518" y="1114792"/>
            <a:ext cx="5987441" cy="4743617"/>
          </a:xfrm>
          <a:custGeom>
            <a:avLst/>
            <a:gdLst/>
            <a:ahLst/>
            <a:cxnLst>
              <a:cxn ang="0">
                <a:pos x="wd2" y="hd2"/>
              </a:cxn>
              <a:cxn ang="5400000">
                <a:pos x="wd2" y="hd2"/>
              </a:cxn>
              <a:cxn ang="10800000">
                <a:pos x="wd2" y="hd2"/>
              </a:cxn>
              <a:cxn ang="16200000">
                <a:pos x="wd2" y="hd2"/>
              </a:cxn>
            </a:cxnLst>
            <a:rect l="0" t="0" r="r" b="b"/>
            <a:pathLst>
              <a:path w="21600" h="21600" extrusionOk="0">
                <a:moveTo>
                  <a:pt x="8040" y="19254"/>
                </a:moveTo>
                <a:cubicBezTo>
                  <a:pt x="8040" y="20129"/>
                  <a:pt x="7479" y="20837"/>
                  <a:pt x="6786" y="20837"/>
                </a:cubicBezTo>
                <a:cubicBezTo>
                  <a:pt x="6093" y="20837"/>
                  <a:pt x="5532" y="20129"/>
                  <a:pt x="5532" y="19254"/>
                </a:cubicBezTo>
                <a:cubicBezTo>
                  <a:pt x="5532" y="18379"/>
                  <a:pt x="6093" y="17671"/>
                  <a:pt x="6786" y="17671"/>
                </a:cubicBezTo>
                <a:cubicBezTo>
                  <a:pt x="7490" y="17685"/>
                  <a:pt x="8040" y="18393"/>
                  <a:pt x="8040" y="19254"/>
                </a:cubicBezTo>
                <a:close/>
                <a:moveTo>
                  <a:pt x="8842" y="18796"/>
                </a:moveTo>
                <a:cubicBezTo>
                  <a:pt x="8644" y="18796"/>
                  <a:pt x="8479" y="19004"/>
                  <a:pt x="8479" y="19254"/>
                </a:cubicBezTo>
                <a:cubicBezTo>
                  <a:pt x="8479" y="19504"/>
                  <a:pt x="8644" y="19712"/>
                  <a:pt x="8842" y="19712"/>
                </a:cubicBezTo>
                <a:cubicBezTo>
                  <a:pt x="9040" y="19712"/>
                  <a:pt x="9205" y="19504"/>
                  <a:pt x="9205" y="19254"/>
                </a:cubicBezTo>
                <a:cubicBezTo>
                  <a:pt x="9205" y="19004"/>
                  <a:pt x="9040" y="18796"/>
                  <a:pt x="8842" y="18796"/>
                </a:cubicBezTo>
                <a:close/>
                <a:moveTo>
                  <a:pt x="16640" y="11702"/>
                </a:moveTo>
                <a:cubicBezTo>
                  <a:pt x="16640" y="11952"/>
                  <a:pt x="16805" y="12160"/>
                  <a:pt x="17003" y="12160"/>
                </a:cubicBezTo>
                <a:cubicBezTo>
                  <a:pt x="17201" y="12160"/>
                  <a:pt x="17366" y="11952"/>
                  <a:pt x="17366" y="11702"/>
                </a:cubicBezTo>
                <a:cubicBezTo>
                  <a:pt x="17366" y="11452"/>
                  <a:pt x="17201" y="11244"/>
                  <a:pt x="17003" y="11244"/>
                </a:cubicBezTo>
                <a:cubicBezTo>
                  <a:pt x="16805" y="11230"/>
                  <a:pt x="16640" y="11439"/>
                  <a:pt x="16640" y="11702"/>
                </a:cubicBezTo>
                <a:close/>
                <a:moveTo>
                  <a:pt x="12450" y="4761"/>
                </a:moveTo>
                <a:cubicBezTo>
                  <a:pt x="12648" y="4761"/>
                  <a:pt x="12813" y="4553"/>
                  <a:pt x="12813" y="4303"/>
                </a:cubicBezTo>
                <a:cubicBezTo>
                  <a:pt x="12813" y="4053"/>
                  <a:pt x="12648" y="3845"/>
                  <a:pt x="12450" y="3845"/>
                </a:cubicBezTo>
                <a:cubicBezTo>
                  <a:pt x="12252" y="3845"/>
                  <a:pt x="12087" y="4053"/>
                  <a:pt x="12087" y="4303"/>
                </a:cubicBezTo>
                <a:cubicBezTo>
                  <a:pt x="12087" y="4553"/>
                  <a:pt x="12241" y="4761"/>
                  <a:pt x="12450" y="4761"/>
                </a:cubicBezTo>
                <a:close/>
                <a:moveTo>
                  <a:pt x="21600" y="5344"/>
                </a:moveTo>
                <a:cubicBezTo>
                  <a:pt x="21600" y="2402"/>
                  <a:pt x="19697" y="0"/>
                  <a:pt x="17366" y="0"/>
                </a:cubicBezTo>
                <a:cubicBezTo>
                  <a:pt x="15034" y="0"/>
                  <a:pt x="13132" y="2402"/>
                  <a:pt x="13132" y="5344"/>
                </a:cubicBezTo>
                <a:cubicBezTo>
                  <a:pt x="13132" y="5553"/>
                  <a:pt x="13143" y="5747"/>
                  <a:pt x="13165" y="5955"/>
                </a:cubicBezTo>
                <a:cubicBezTo>
                  <a:pt x="12604" y="5594"/>
                  <a:pt x="11988" y="5344"/>
                  <a:pt x="11339" y="5261"/>
                </a:cubicBezTo>
                <a:cubicBezTo>
                  <a:pt x="11493" y="4997"/>
                  <a:pt x="11592" y="4664"/>
                  <a:pt x="11592" y="4303"/>
                </a:cubicBezTo>
                <a:cubicBezTo>
                  <a:pt x="11592" y="3429"/>
                  <a:pt x="11031" y="2721"/>
                  <a:pt x="10338" y="2721"/>
                </a:cubicBezTo>
                <a:cubicBezTo>
                  <a:pt x="9645" y="2721"/>
                  <a:pt x="9084" y="3429"/>
                  <a:pt x="9084" y="4303"/>
                </a:cubicBezTo>
                <a:cubicBezTo>
                  <a:pt x="9084" y="4748"/>
                  <a:pt x="9227" y="5136"/>
                  <a:pt x="9458" y="5428"/>
                </a:cubicBezTo>
                <a:cubicBezTo>
                  <a:pt x="8732" y="5664"/>
                  <a:pt x="8073" y="6094"/>
                  <a:pt x="7501" y="6677"/>
                </a:cubicBezTo>
                <a:cubicBezTo>
                  <a:pt x="7237" y="4373"/>
                  <a:pt x="5664" y="2596"/>
                  <a:pt x="3772" y="2596"/>
                </a:cubicBezTo>
                <a:cubicBezTo>
                  <a:pt x="1694" y="2596"/>
                  <a:pt x="0" y="4734"/>
                  <a:pt x="0" y="7357"/>
                </a:cubicBezTo>
                <a:cubicBezTo>
                  <a:pt x="0" y="9162"/>
                  <a:pt x="803" y="10731"/>
                  <a:pt x="1969" y="11536"/>
                </a:cubicBezTo>
                <a:cubicBezTo>
                  <a:pt x="1474" y="12202"/>
                  <a:pt x="1177" y="13104"/>
                  <a:pt x="1177" y="14090"/>
                </a:cubicBezTo>
                <a:cubicBezTo>
                  <a:pt x="1177" y="16172"/>
                  <a:pt x="2519" y="17852"/>
                  <a:pt x="4157" y="17852"/>
                </a:cubicBezTo>
                <a:cubicBezTo>
                  <a:pt x="5268" y="17852"/>
                  <a:pt x="6225" y="17088"/>
                  <a:pt x="6742" y="15950"/>
                </a:cubicBezTo>
                <a:cubicBezTo>
                  <a:pt x="7699" y="17408"/>
                  <a:pt x="9139" y="18352"/>
                  <a:pt x="10756" y="18352"/>
                </a:cubicBezTo>
                <a:cubicBezTo>
                  <a:pt x="11614" y="18352"/>
                  <a:pt x="12417" y="18088"/>
                  <a:pt x="13121" y="17630"/>
                </a:cubicBezTo>
                <a:cubicBezTo>
                  <a:pt x="13143" y="19823"/>
                  <a:pt x="14561" y="21600"/>
                  <a:pt x="16299" y="21600"/>
                </a:cubicBezTo>
                <a:cubicBezTo>
                  <a:pt x="18048" y="21600"/>
                  <a:pt x="19477" y="19795"/>
                  <a:pt x="19477" y="17588"/>
                </a:cubicBezTo>
                <a:cubicBezTo>
                  <a:pt x="19477" y="15381"/>
                  <a:pt x="18048" y="13576"/>
                  <a:pt x="16299" y="13576"/>
                </a:cubicBezTo>
                <a:cubicBezTo>
                  <a:pt x="16112" y="13576"/>
                  <a:pt x="15925" y="13604"/>
                  <a:pt x="15738" y="13646"/>
                </a:cubicBezTo>
                <a:cubicBezTo>
                  <a:pt x="15870" y="13063"/>
                  <a:pt x="15947" y="12438"/>
                  <a:pt x="15947" y="11799"/>
                </a:cubicBezTo>
                <a:cubicBezTo>
                  <a:pt x="15947" y="11300"/>
                  <a:pt x="15903" y="10814"/>
                  <a:pt x="15815" y="10356"/>
                </a:cubicBezTo>
                <a:cubicBezTo>
                  <a:pt x="16288" y="10592"/>
                  <a:pt x="16805" y="10717"/>
                  <a:pt x="17344" y="10717"/>
                </a:cubicBezTo>
                <a:cubicBezTo>
                  <a:pt x="19708" y="10689"/>
                  <a:pt x="21600" y="8287"/>
                  <a:pt x="21600" y="5344"/>
                </a:cubicBezTo>
                <a:close/>
              </a:path>
            </a:pathLst>
          </a:cu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000"/>
          </a:p>
        </p:txBody>
      </p:sp>
      <p:sp>
        <p:nvSpPr>
          <p:cNvPr id="41" name="Circle">
            <a:extLst>
              <a:ext uri="{FF2B5EF4-FFF2-40B4-BE49-F238E27FC236}">
                <a16:creationId xmlns:a16="http://schemas.microsoft.com/office/drawing/2014/main" id="{867476A9-92CF-4ED1-AE2C-692E89DECCA8}"/>
              </a:ext>
            </a:extLst>
          </p:cNvPr>
          <p:cNvSpPr/>
          <p:nvPr/>
        </p:nvSpPr>
        <p:spPr>
          <a:xfrm>
            <a:off x="4484677" y="2517144"/>
            <a:ext cx="2335224" cy="2335229"/>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000"/>
          </a:p>
        </p:txBody>
      </p:sp>
      <p:sp>
        <p:nvSpPr>
          <p:cNvPr id="42" name="Circle">
            <a:extLst>
              <a:ext uri="{FF2B5EF4-FFF2-40B4-BE49-F238E27FC236}">
                <a16:creationId xmlns:a16="http://schemas.microsoft.com/office/drawing/2014/main" id="{7E55CA98-1BF6-4E88-B1E4-E26D9891E5B0}"/>
              </a:ext>
            </a:extLst>
          </p:cNvPr>
          <p:cNvSpPr/>
          <p:nvPr/>
        </p:nvSpPr>
        <p:spPr>
          <a:xfrm>
            <a:off x="2929894" y="1937912"/>
            <a:ext cx="1542588" cy="1542593"/>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000"/>
          </a:p>
        </p:txBody>
      </p:sp>
      <p:sp>
        <p:nvSpPr>
          <p:cNvPr id="43" name="Circle">
            <a:extLst>
              <a:ext uri="{FF2B5EF4-FFF2-40B4-BE49-F238E27FC236}">
                <a16:creationId xmlns:a16="http://schemas.microsoft.com/office/drawing/2014/main" id="{30CD01F4-A14F-443E-B77D-2A654BAC95B1}"/>
              </a:ext>
            </a:extLst>
          </p:cNvPr>
          <p:cNvSpPr/>
          <p:nvPr/>
        </p:nvSpPr>
        <p:spPr>
          <a:xfrm>
            <a:off x="6557719" y="1389164"/>
            <a:ext cx="1798670" cy="1798670"/>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000"/>
          </a:p>
        </p:txBody>
      </p:sp>
      <p:sp>
        <p:nvSpPr>
          <p:cNvPr id="44" name="Circle">
            <a:extLst>
              <a:ext uri="{FF2B5EF4-FFF2-40B4-BE49-F238E27FC236}">
                <a16:creationId xmlns:a16="http://schemas.microsoft.com/office/drawing/2014/main" id="{8EB3F31B-885A-4DDD-99D2-DB80D760CDAB}"/>
              </a:ext>
            </a:extLst>
          </p:cNvPr>
          <p:cNvSpPr/>
          <p:nvPr/>
        </p:nvSpPr>
        <p:spPr>
          <a:xfrm>
            <a:off x="6557721" y="4346303"/>
            <a:ext cx="1213340" cy="1213340"/>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000"/>
          </a:p>
        </p:txBody>
      </p:sp>
      <p:sp>
        <p:nvSpPr>
          <p:cNvPr id="45" name="Circle">
            <a:extLst>
              <a:ext uri="{FF2B5EF4-FFF2-40B4-BE49-F238E27FC236}">
                <a16:creationId xmlns:a16="http://schemas.microsoft.com/office/drawing/2014/main" id="{14CDD99D-14F1-45DD-B5E0-A0E7C4ADDA98}"/>
              </a:ext>
            </a:extLst>
          </p:cNvPr>
          <p:cNvSpPr/>
          <p:nvPr/>
        </p:nvSpPr>
        <p:spPr>
          <a:xfrm>
            <a:off x="3265239" y="3645125"/>
            <a:ext cx="1103592" cy="1103592"/>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000"/>
          </a:p>
        </p:txBody>
      </p:sp>
      <p:pic>
        <p:nvPicPr>
          <p:cNvPr id="46" name="Graphic 9" descr="Gears">
            <a:extLst>
              <a:ext uri="{FF2B5EF4-FFF2-40B4-BE49-F238E27FC236}">
                <a16:creationId xmlns:a16="http://schemas.microsoft.com/office/drawing/2014/main" id="{9A184932-869C-4C17-868E-C2A3874913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05077" y="5087803"/>
            <a:ext cx="494147" cy="494148"/>
          </a:xfrm>
          <a:prstGeom prst="rect">
            <a:avLst/>
          </a:prstGeom>
          <a:effectLst>
            <a:outerShdw blurRad="50800" dist="38100" dir="2700000" algn="tl" rotWithShape="0">
              <a:prstClr val="black">
                <a:alpha val="40000"/>
              </a:prstClr>
            </a:outerShdw>
          </a:effectLst>
        </p:spPr>
      </p:pic>
      <p:pic>
        <p:nvPicPr>
          <p:cNvPr id="47" name="Graphic 10" descr="Hourglass Finished">
            <a:extLst>
              <a:ext uri="{FF2B5EF4-FFF2-40B4-BE49-F238E27FC236}">
                <a16:creationId xmlns:a16="http://schemas.microsoft.com/office/drawing/2014/main" id="{149CBAB8-E454-4028-AC34-7DB211A632F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26079" y="2334099"/>
            <a:ext cx="750217" cy="750217"/>
          </a:xfrm>
          <a:prstGeom prst="rect">
            <a:avLst/>
          </a:prstGeom>
        </p:spPr>
      </p:pic>
      <p:pic>
        <p:nvPicPr>
          <p:cNvPr id="48" name="Graphic 11" descr="Lights On">
            <a:extLst>
              <a:ext uri="{FF2B5EF4-FFF2-40B4-BE49-F238E27FC236}">
                <a16:creationId xmlns:a16="http://schemas.microsoft.com/office/drawing/2014/main" id="{2091FAE5-E59D-46D7-BB11-C2CE5E87BDA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37600" y="3917486"/>
            <a:ext cx="558873" cy="558873"/>
          </a:xfrm>
          <a:prstGeom prst="rect">
            <a:avLst/>
          </a:prstGeom>
        </p:spPr>
      </p:pic>
      <p:pic>
        <p:nvPicPr>
          <p:cNvPr id="49" name="Graphic 12" descr="Presentation with bar chart">
            <a:extLst>
              <a:ext uri="{FF2B5EF4-FFF2-40B4-BE49-F238E27FC236}">
                <a16:creationId xmlns:a16="http://schemas.microsoft.com/office/drawing/2014/main" id="{58065D72-5949-4424-AE1F-14B99E05B0B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860846" y="4649426"/>
            <a:ext cx="607092" cy="607092"/>
          </a:xfrm>
          <a:prstGeom prst="rect">
            <a:avLst/>
          </a:prstGeom>
        </p:spPr>
      </p:pic>
      <p:pic>
        <p:nvPicPr>
          <p:cNvPr id="50" name="Graphic 13" descr="Research">
            <a:extLst>
              <a:ext uri="{FF2B5EF4-FFF2-40B4-BE49-F238E27FC236}">
                <a16:creationId xmlns:a16="http://schemas.microsoft.com/office/drawing/2014/main" id="{A3698A37-A7F4-4D1A-9276-E0FBE5DFCDA2}"/>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340353" y="1869017"/>
            <a:ext cx="349496" cy="349496"/>
          </a:xfrm>
          <a:prstGeom prst="rect">
            <a:avLst/>
          </a:prstGeom>
          <a:effectLst>
            <a:outerShdw blurRad="50800" dist="38100" dir="2700000" algn="tl" rotWithShape="0">
              <a:prstClr val="black">
                <a:alpha val="40000"/>
              </a:prstClr>
            </a:outerShdw>
          </a:effectLst>
        </p:spPr>
      </p:pic>
      <p:grpSp>
        <p:nvGrpSpPr>
          <p:cNvPr id="51" name="Group 50">
            <a:extLst>
              <a:ext uri="{FF2B5EF4-FFF2-40B4-BE49-F238E27FC236}">
                <a16:creationId xmlns:a16="http://schemas.microsoft.com/office/drawing/2014/main" id="{35EFCE7C-5A1D-4AD2-903C-55C23377D92B}"/>
              </a:ext>
            </a:extLst>
          </p:cNvPr>
          <p:cNvGrpSpPr/>
          <p:nvPr/>
        </p:nvGrpSpPr>
        <p:grpSpPr>
          <a:xfrm>
            <a:off x="4879303" y="3084318"/>
            <a:ext cx="1545971" cy="1166948"/>
            <a:chOff x="332936" y="2647577"/>
            <a:chExt cx="2876830" cy="1125466"/>
          </a:xfrm>
        </p:grpSpPr>
        <p:sp>
          <p:nvSpPr>
            <p:cNvPr id="55" name="TextBox 15">
              <a:extLst>
                <a:ext uri="{FF2B5EF4-FFF2-40B4-BE49-F238E27FC236}">
                  <a16:creationId xmlns:a16="http://schemas.microsoft.com/office/drawing/2014/main" id="{C460165D-D87C-4DF4-B002-9BF64FCA821C}"/>
                </a:ext>
              </a:extLst>
            </p:cNvPr>
            <p:cNvSpPr txBox="1"/>
            <p:nvPr/>
          </p:nvSpPr>
          <p:spPr>
            <a:xfrm>
              <a:off x="332936" y="2647577"/>
              <a:ext cx="2876830" cy="296836"/>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noProof="1"/>
                <a:t>Lorem Ipsum</a:t>
              </a:r>
            </a:p>
          </p:txBody>
        </p:sp>
        <p:sp>
          <p:nvSpPr>
            <p:cNvPr id="56" name="TextBox 16">
              <a:extLst>
                <a:ext uri="{FF2B5EF4-FFF2-40B4-BE49-F238E27FC236}">
                  <a16:creationId xmlns:a16="http://schemas.microsoft.com/office/drawing/2014/main" id="{B8B15D9F-6BED-437F-BFA8-D8200DC368E4}"/>
                </a:ext>
              </a:extLst>
            </p:cNvPr>
            <p:cNvSpPr txBox="1"/>
            <p:nvPr/>
          </p:nvSpPr>
          <p:spPr>
            <a:xfrm>
              <a:off x="332936" y="2941902"/>
              <a:ext cx="2876828" cy="831141"/>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00" noProof="1">
                  <a:solidFill>
                    <a:schemeClr val="tx1">
                      <a:lumMod val="65000"/>
                      <a:lumOff val="35000"/>
                    </a:schemeClr>
                  </a:solidFill>
                </a:rPr>
                <a:t>Lorem ipsum dolor sit amet, consectetur adipiscing elit, sed do eiusmod tempor incididunt ut labore et dolore magna aliqua.</a:t>
              </a:r>
            </a:p>
          </p:txBody>
        </p:sp>
      </p:grpSp>
      <p:grpSp>
        <p:nvGrpSpPr>
          <p:cNvPr id="52" name="Group 51">
            <a:extLst>
              <a:ext uri="{FF2B5EF4-FFF2-40B4-BE49-F238E27FC236}">
                <a16:creationId xmlns:a16="http://schemas.microsoft.com/office/drawing/2014/main" id="{3F2FCB32-A6D7-49AF-8081-F60568322E48}"/>
              </a:ext>
            </a:extLst>
          </p:cNvPr>
          <p:cNvGrpSpPr/>
          <p:nvPr/>
        </p:nvGrpSpPr>
        <p:grpSpPr>
          <a:xfrm>
            <a:off x="6684069" y="1858914"/>
            <a:ext cx="1545971" cy="859171"/>
            <a:chOff x="332936" y="2792596"/>
            <a:chExt cx="2876829" cy="828631"/>
          </a:xfrm>
        </p:grpSpPr>
        <p:sp>
          <p:nvSpPr>
            <p:cNvPr id="53" name="TextBox 18">
              <a:extLst>
                <a:ext uri="{FF2B5EF4-FFF2-40B4-BE49-F238E27FC236}">
                  <a16:creationId xmlns:a16="http://schemas.microsoft.com/office/drawing/2014/main" id="{569753F4-FB97-484B-9D20-663E65883514}"/>
                </a:ext>
              </a:extLst>
            </p:cNvPr>
            <p:cNvSpPr txBox="1"/>
            <p:nvPr/>
          </p:nvSpPr>
          <p:spPr>
            <a:xfrm>
              <a:off x="332936" y="2792596"/>
              <a:ext cx="2876829" cy="296836"/>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noProof="1"/>
                <a:t>Lorem Ipsum</a:t>
              </a:r>
            </a:p>
          </p:txBody>
        </p:sp>
        <p:sp>
          <p:nvSpPr>
            <p:cNvPr id="54" name="TextBox 19">
              <a:extLst>
                <a:ext uri="{FF2B5EF4-FFF2-40B4-BE49-F238E27FC236}">
                  <a16:creationId xmlns:a16="http://schemas.microsoft.com/office/drawing/2014/main" id="{ED0D5E6C-4758-4C7E-9215-9989A9BD82E9}"/>
                </a:ext>
              </a:extLst>
            </p:cNvPr>
            <p:cNvSpPr txBox="1"/>
            <p:nvPr/>
          </p:nvSpPr>
          <p:spPr>
            <a:xfrm>
              <a:off x="332936" y="3086922"/>
              <a:ext cx="2876829" cy="534305"/>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00" noProof="1">
                  <a:solidFill>
                    <a:schemeClr val="tx1">
                      <a:lumMod val="65000"/>
                      <a:lumOff val="35000"/>
                    </a:schemeClr>
                  </a:solidFill>
                </a:rPr>
                <a:t>Lorem ipsum dolor sit amet, nibh est. A magna maecenas, quam. </a:t>
              </a:r>
            </a:p>
          </p:txBody>
        </p:sp>
      </p:grpSp>
      <p:grpSp>
        <p:nvGrpSpPr>
          <p:cNvPr id="24" name="Group 23">
            <a:extLst>
              <a:ext uri="{FF2B5EF4-FFF2-40B4-BE49-F238E27FC236}">
                <a16:creationId xmlns:a16="http://schemas.microsoft.com/office/drawing/2014/main" id="{07B2D7C4-C567-4125-BDD6-5CA05040171C}"/>
              </a:ext>
            </a:extLst>
          </p:cNvPr>
          <p:cNvGrpSpPr/>
          <p:nvPr/>
        </p:nvGrpSpPr>
        <p:grpSpPr>
          <a:xfrm>
            <a:off x="561275" y="4809117"/>
            <a:ext cx="1985305" cy="1290780"/>
            <a:chOff x="332936" y="2596988"/>
            <a:chExt cx="2926080" cy="1721042"/>
          </a:xfrm>
        </p:grpSpPr>
        <p:sp>
          <p:nvSpPr>
            <p:cNvPr id="25" name="TextBox 24">
              <a:extLst>
                <a:ext uri="{FF2B5EF4-FFF2-40B4-BE49-F238E27FC236}">
                  <a16:creationId xmlns:a16="http://schemas.microsoft.com/office/drawing/2014/main" id="{A24520B8-9612-4A6C-A1FE-B97BC45CE5B7}"/>
                </a:ext>
              </a:extLst>
            </p:cNvPr>
            <p:cNvSpPr txBox="1"/>
            <p:nvPr/>
          </p:nvSpPr>
          <p:spPr>
            <a:xfrm>
              <a:off x="332936" y="2596988"/>
              <a:ext cx="2926080" cy="492443"/>
            </a:xfrm>
            <a:prstGeom prst="rect">
              <a:avLst/>
            </a:prstGeom>
            <a:noFill/>
          </p:spPr>
          <p:txBody>
            <a:bodyPr wrap="square" lIns="0" rIns="0" rtlCol="0" anchor="b">
              <a:spAutoFit/>
            </a:bodyPr>
            <a:lstStyle/>
            <a:p>
              <a:pPr algn="r"/>
              <a:r>
                <a:rPr lang="en-US" b="1" noProof="1"/>
                <a:t>Lorem Ipsum</a:t>
              </a:r>
            </a:p>
          </p:txBody>
        </p:sp>
        <p:sp>
          <p:nvSpPr>
            <p:cNvPr id="26" name="TextBox 25">
              <a:extLst>
                <a:ext uri="{FF2B5EF4-FFF2-40B4-BE49-F238E27FC236}">
                  <a16:creationId xmlns:a16="http://schemas.microsoft.com/office/drawing/2014/main" id="{EED468EE-1CF9-430C-BDEF-AC14F31597E9}"/>
                </a:ext>
              </a:extLst>
            </p:cNvPr>
            <p:cNvSpPr txBox="1"/>
            <p:nvPr/>
          </p:nvSpPr>
          <p:spPr>
            <a:xfrm>
              <a:off x="332936" y="3086922"/>
              <a:ext cx="2926080" cy="1231108"/>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0" name="Group 29">
            <a:extLst>
              <a:ext uri="{FF2B5EF4-FFF2-40B4-BE49-F238E27FC236}">
                <a16:creationId xmlns:a16="http://schemas.microsoft.com/office/drawing/2014/main" id="{285B15D4-3EAF-4673-B7F4-E8E7133FF0F7}"/>
              </a:ext>
            </a:extLst>
          </p:cNvPr>
          <p:cNvGrpSpPr/>
          <p:nvPr/>
        </p:nvGrpSpPr>
        <p:grpSpPr>
          <a:xfrm>
            <a:off x="561275" y="3272096"/>
            <a:ext cx="1985305" cy="1290780"/>
            <a:chOff x="332936" y="2596988"/>
            <a:chExt cx="2926080" cy="1721042"/>
          </a:xfrm>
        </p:grpSpPr>
        <p:sp>
          <p:nvSpPr>
            <p:cNvPr id="31" name="TextBox 30">
              <a:extLst>
                <a:ext uri="{FF2B5EF4-FFF2-40B4-BE49-F238E27FC236}">
                  <a16:creationId xmlns:a16="http://schemas.microsoft.com/office/drawing/2014/main" id="{22557F51-A2C7-4807-AC44-B505198CB47A}"/>
                </a:ext>
              </a:extLst>
            </p:cNvPr>
            <p:cNvSpPr txBox="1"/>
            <p:nvPr/>
          </p:nvSpPr>
          <p:spPr>
            <a:xfrm>
              <a:off x="332936" y="2596988"/>
              <a:ext cx="2926080" cy="492443"/>
            </a:xfrm>
            <a:prstGeom prst="rect">
              <a:avLst/>
            </a:prstGeom>
            <a:noFill/>
          </p:spPr>
          <p:txBody>
            <a:bodyPr wrap="square" lIns="0" rIns="0" rtlCol="0" anchor="b">
              <a:spAutoFit/>
            </a:bodyPr>
            <a:lstStyle/>
            <a:p>
              <a:pPr algn="r"/>
              <a:r>
                <a:rPr lang="en-US" b="1" noProof="1"/>
                <a:t>Lorem Ipsum</a:t>
              </a:r>
            </a:p>
          </p:txBody>
        </p:sp>
        <p:sp>
          <p:nvSpPr>
            <p:cNvPr id="32" name="TextBox 31">
              <a:extLst>
                <a:ext uri="{FF2B5EF4-FFF2-40B4-BE49-F238E27FC236}">
                  <a16:creationId xmlns:a16="http://schemas.microsoft.com/office/drawing/2014/main" id="{1AD3E331-34D4-4BC2-B211-CF9A369D5E34}"/>
                </a:ext>
              </a:extLst>
            </p:cNvPr>
            <p:cNvSpPr txBox="1"/>
            <p:nvPr/>
          </p:nvSpPr>
          <p:spPr>
            <a:xfrm>
              <a:off x="332936" y="3086922"/>
              <a:ext cx="2926080" cy="1231108"/>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2690020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(Five) Circle Relationship – Slide Template</a:t>
            </a:r>
          </a:p>
        </p:txBody>
      </p:sp>
      <p:sp>
        <p:nvSpPr>
          <p:cNvPr id="40" name="Shape">
            <a:extLst>
              <a:ext uri="{FF2B5EF4-FFF2-40B4-BE49-F238E27FC236}">
                <a16:creationId xmlns:a16="http://schemas.microsoft.com/office/drawing/2014/main" id="{305FFE3B-AD43-4EA1-9F11-640BC6F7D9E1}"/>
              </a:ext>
            </a:extLst>
          </p:cNvPr>
          <p:cNvSpPr/>
          <p:nvPr/>
        </p:nvSpPr>
        <p:spPr>
          <a:xfrm>
            <a:off x="2655518" y="1114792"/>
            <a:ext cx="5987441" cy="4743617"/>
          </a:xfrm>
          <a:custGeom>
            <a:avLst/>
            <a:gdLst/>
            <a:ahLst/>
            <a:cxnLst>
              <a:cxn ang="0">
                <a:pos x="wd2" y="hd2"/>
              </a:cxn>
              <a:cxn ang="5400000">
                <a:pos x="wd2" y="hd2"/>
              </a:cxn>
              <a:cxn ang="10800000">
                <a:pos x="wd2" y="hd2"/>
              </a:cxn>
              <a:cxn ang="16200000">
                <a:pos x="wd2" y="hd2"/>
              </a:cxn>
            </a:cxnLst>
            <a:rect l="0" t="0" r="r" b="b"/>
            <a:pathLst>
              <a:path w="21600" h="21600" extrusionOk="0">
                <a:moveTo>
                  <a:pt x="8040" y="19254"/>
                </a:moveTo>
                <a:cubicBezTo>
                  <a:pt x="8040" y="20129"/>
                  <a:pt x="7479" y="20837"/>
                  <a:pt x="6786" y="20837"/>
                </a:cubicBezTo>
                <a:cubicBezTo>
                  <a:pt x="6093" y="20837"/>
                  <a:pt x="5532" y="20129"/>
                  <a:pt x="5532" y="19254"/>
                </a:cubicBezTo>
                <a:cubicBezTo>
                  <a:pt x="5532" y="18379"/>
                  <a:pt x="6093" y="17671"/>
                  <a:pt x="6786" y="17671"/>
                </a:cubicBezTo>
                <a:cubicBezTo>
                  <a:pt x="7490" y="17685"/>
                  <a:pt x="8040" y="18393"/>
                  <a:pt x="8040" y="19254"/>
                </a:cubicBezTo>
                <a:close/>
                <a:moveTo>
                  <a:pt x="8842" y="18796"/>
                </a:moveTo>
                <a:cubicBezTo>
                  <a:pt x="8644" y="18796"/>
                  <a:pt x="8479" y="19004"/>
                  <a:pt x="8479" y="19254"/>
                </a:cubicBezTo>
                <a:cubicBezTo>
                  <a:pt x="8479" y="19504"/>
                  <a:pt x="8644" y="19712"/>
                  <a:pt x="8842" y="19712"/>
                </a:cubicBezTo>
                <a:cubicBezTo>
                  <a:pt x="9040" y="19712"/>
                  <a:pt x="9205" y="19504"/>
                  <a:pt x="9205" y="19254"/>
                </a:cubicBezTo>
                <a:cubicBezTo>
                  <a:pt x="9205" y="19004"/>
                  <a:pt x="9040" y="18796"/>
                  <a:pt x="8842" y="18796"/>
                </a:cubicBezTo>
                <a:close/>
                <a:moveTo>
                  <a:pt x="16640" y="11702"/>
                </a:moveTo>
                <a:cubicBezTo>
                  <a:pt x="16640" y="11952"/>
                  <a:pt x="16805" y="12160"/>
                  <a:pt x="17003" y="12160"/>
                </a:cubicBezTo>
                <a:cubicBezTo>
                  <a:pt x="17201" y="12160"/>
                  <a:pt x="17366" y="11952"/>
                  <a:pt x="17366" y="11702"/>
                </a:cubicBezTo>
                <a:cubicBezTo>
                  <a:pt x="17366" y="11452"/>
                  <a:pt x="17201" y="11244"/>
                  <a:pt x="17003" y="11244"/>
                </a:cubicBezTo>
                <a:cubicBezTo>
                  <a:pt x="16805" y="11230"/>
                  <a:pt x="16640" y="11439"/>
                  <a:pt x="16640" y="11702"/>
                </a:cubicBezTo>
                <a:close/>
                <a:moveTo>
                  <a:pt x="12450" y="4761"/>
                </a:moveTo>
                <a:cubicBezTo>
                  <a:pt x="12648" y="4761"/>
                  <a:pt x="12813" y="4553"/>
                  <a:pt x="12813" y="4303"/>
                </a:cubicBezTo>
                <a:cubicBezTo>
                  <a:pt x="12813" y="4053"/>
                  <a:pt x="12648" y="3845"/>
                  <a:pt x="12450" y="3845"/>
                </a:cubicBezTo>
                <a:cubicBezTo>
                  <a:pt x="12252" y="3845"/>
                  <a:pt x="12087" y="4053"/>
                  <a:pt x="12087" y="4303"/>
                </a:cubicBezTo>
                <a:cubicBezTo>
                  <a:pt x="12087" y="4553"/>
                  <a:pt x="12241" y="4761"/>
                  <a:pt x="12450" y="4761"/>
                </a:cubicBezTo>
                <a:close/>
                <a:moveTo>
                  <a:pt x="21600" y="5344"/>
                </a:moveTo>
                <a:cubicBezTo>
                  <a:pt x="21600" y="2402"/>
                  <a:pt x="19697" y="0"/>
                  <a:pt x="17366" y="0"/>
                </a:cubicBezTo>
                <a:cubicBezTo>
                  <a:pt x="15034" y="0"/>
                  <a:pt x="13132" y="2402"/>
                  <a:pt x="13132" y="5344"/>
                </a:cubicBezTo>
                <a:cubicBezTo>
                  <a:pt x="13132" y="5553"/>
                  <a:pt x="13143" y="5747"/>
                  <a:pt x="13165" y="5955"/>
                </a:cubicBezTo>
                <a:cubicBezTo>
                  <a:pt x="12604" y="5594"/>
                  <a:pt x="11988" y="5344"/>
                  <a:pt x="11339" y="5261"/>
                </a:cubicBezTo>
                <a:cubicBezTo>
                  <a:pt x="11493" y="4997"/>
                  <a:pt x="11592" y="4664"/>
                  <a:pt x="11592" y="4303"/>
                </a:cubicBezTo>
                <a:cubicBezTo>
                  <a:pt x="11592" y="3429"/>
                  <a:pt x="11031" y="2721"/>
                  <a:pt x="10338" y="2721"/>
                </a:cubicBezTo>
                <a:cubicBezTo>
                  <a:pt x="9645" y="2721"/>
                  <a:pt x="9084" y="3429"/>
                  <a:pt x="9084" y="4303"/>
                </a:cubicBezTo>
                <a:cubicBezTo>
                  <a:pt x="9084" y="4748"/>
                  <a:pt x="9227" y="5136"/>
                  <a:pt x="9458" y="5428"/>
                </a:cubicBezTo>
                <a:cubicBezTo>
                  <a:pt x="8732" y="5664"/>
                  <a:pt x="8073" y="6094"/>
                  <a:pt x="7501" y="6677"/>
                </a:cubicBezTo>
                <a:cubicBezTo>
                  <a:pt x="7237" y="4373"/>
                  <a:pt x="5664" y="2596"/>
                  <a:pt x="3772" y="2596"/>
                </a:cubicBezTo>
                <a:cubicBezTo>
                  <a:pt x="1694" y="2596"/>
                  <a:pt x="0" y="4734"/>
                  <a:pt x="0" y="7357"/>
                </a:cubicBezTo>
                <a:cubicBezTo>
                  <a:pt x="0" y="9162"/>
                  <a:pt x="803" y="10731"/>
                  <a:pt x="1969" y="11536"/>
                </a:cubicBezTo>
                <a:cubicBezTo>
                  <a:pt x="1474" y="12202"/>
                  <a:pt x="1177" y="13104"/>
                  <a:pt x="1177" y="14090"/>
                </a:cubicBezTo>
                <a:cubicBezTo>
                  <a:pt x="1177" y="16172"/>
                  <a:pt x="2519" y="17852"/>
                  <a:pt x="4157" y="17852"/>
                </a:cubicBezTo>
                <a:cubicBezTo>
                  <a:pt x="5268" y="17852"/>
                  <a:pt x="6225" y="17088"/>
                  <a:pt x="6742" y="15950"/>
                </a:cubicBezTo>
                <a:cubicBezTo>
                  <a:pt x="7699" y="17408"/>
                  <a:pt x="9139" y="18352"/>
                  <a:pt x="10756" y="18352"/>
                </a:cubicBezTo>
                <a:cubicBezTo>
                  <a:pt x="11614" y="18352"/>
                  <a:pt x="12417" y="18088"/>
                  <a:pt x="13121" y="17630"/>
                </a:cubicBezTo>
                <a:cubicBezTo>
                  <a:pt x="13143" y="19823"/>
                  <a:pt x="14561" y="21600"/>
                  <a:pt x="16299" y="21600"/>
                </a:cubicBezTo>
                <a:cubicBezTo>
                  <a:pt x="18048" y="21600"/>
                  <a:pt x="19477" y="19795"/>
                  <a:pt x="19477" y="17588"/>
                </a:cubicBezTo>
                <a:cubicBezTo>
                  <a:pt x="19477" y="15381"/>
                  <a:pt x="18048" y="13576"/>
                  <a:pt x="16299" y="13576"/>
                </a:cubicBezTo>
                <a:cubicBezTo>
                  <a:pt x="16112" y="13576"/>
                  <a:pt x="15925" y="13604"/>
                  <a:pt x="15738" y="13646"/>
                </a:cubicBezTo>
                <a:cubicBezTo>
                  <a:pt x="15870" y="13063"/>
                  <a:pt x="15947" y="12438"/>
                  <a:pt x="15947" y="11799"/>
                </a:cubicBezTo>
                <a:cubicBezTo>
                  <a:pt x="15947" y="11300"/>
                  <a:pt x="15903" y="10814"/>
                  <a:pt x="15815" y="10356"/>
                </a:cubicBezTo>
                <a:cubicBezTo>
                  <a:pt x="16288" y="10592"/>
                  <a:pt x="16805" y="10717"/>
                  <a:pt x="17344" y="10717"/>
                </a:cubicBezTo>
                <a:cubicBezTo>
                  <a:pt x="19708" y="10689"/>
                  <a:pt x="21600" y="8287"/>
                  <a:pt x="21600" y="5344"/>
                </a:cubicBezTo>
                <a:close/>
              </a:path>
            </a:pathLst>
          </a:cu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000"/>
          </a:p>
        </p:txBody>
      </p:sp>
      <p:sp>
        <p:nvSpPr>
          <p:cNvPr id="41" name="Circle">
            <a:extLst>
              <a:ext uri="{FF2B5EF4-FFF2-40B4-BE49-F238E27FC236}">
                <a16:creationId xmlns:a16="http://schemas.microsoft.com/office/drawing/2014/main" id="{867476A9-92CF-4ED1-AE2C-692E89DECCA8}"/>
              </a:ext>
            </a:extLst>
          </p:cNvPr>
          <p:cNvSpPr/>
          <p:nvPr/>
        </p:nvSpPr>
        <p:spPr>
          <a:xfrm>
            <a:off x="4484677" y="2517144"/>
            <a:ext cx="2335224" cy="2335229"/>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000"/>
          </a:p>
        </p:txBody>
      </p:sp>
      <p:sp>
        <p:nvSpPr>
          <p:cNvPr id="42" name="Circle">
            <a:extLst>
              <a:ext uri="{FF2B5EF4-FFF2-40B4-BE49-F238E27FC236}">
                <a16:creationId xmlns:a16="http://schemas.microsoft.com/office/drawing/2014/main" id="{7E55CA98-1BF6-4E88-B1E4-E26D9891E5B0}"/>
              </a:ext>
            </a:extLst>
          </p:cNvPr>
          <p:cNvSpPr/>
          <p:nvPr/>
        </p:nvSpPr>
        <p:spPr>
          <a:xfrm>
            <a:off x="2929894" y="1937912"/>
            <a:ext cx="1542588" cy="1542593"/>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000"/>
          </a:p>
        </p:txBody>
      </p:sp>
      <p:sp>
        <p:nvSpPr>
          <p:cNvPr id="43" name="Circle">
            <a:extLst>
              <a:ext uri="{FF2B5EF4-FFF2-40B4-BE49-F238E27FC236}">
                <a16:creationId xmlns:a16="http://schemas.microsoft.com/office/drawing/2014/main" id="{30CD01F4-A14F-443E-B77D-2A654BAC95B1}"/>
              </a:ext>
            </a:extLst>
          </p:cNvPr>
          <p:cNvSpPr/>
          <p:nvPr/>
        </p:nvSpPr>
        <p:spPr>
          <a:xfrm>
            <a:off x="6557719" y="1389164"/>
            <a:ext cx="1798670" cy="1798670"/>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000"/>
          </a:p>
        </p:txBody>
      </p:sp>
      <p:sp>
        <p:nvSpPr>
          <p:cNvPr id="44" name="Circle">
            <a:extLst>
              <a:ext uri="{FF2B5EF4-FFF2-40B4-BE49-F238E27FC236}">
                <a16:creationId xmlns:a16="http://schemas.microsoft.com/office/drawing/2014/main" id="{8EB3F31B-885A-4DDD-99D2-DB80D760CDAB}"/>
              </a:ext>
            </a:extLst>
          </p:cNvPr>
          <p:cNvSpPr/>
          <p:nvPr/>
        </p:nvSpPr>
        <p:spPr>
          <a:xfrm>
            <a:off x="6557721" y="4346303"/>
            <a:ext cx="1213340" cy="1213340"/>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000"/>
          </a:p>
        </p:txBody>
      </p:sp>
      <p:sp>
        <p:nvSpPr>
          <p:cNvPr id="45" name="Circle">
            <a:extLst>
              <a:ext uri="{FF2B5EF4-FFF2-40B4-BE49-F238E27FC236}">
                <a16:creationId xmlns:a16="http://schemas.microsoft.com/office/drawing/2014/main" id="{14CDD99D-14F1-45DD-B5E0-A0E7C4ADDA98}"/>
              </a:ext>
            </a:extLst>
          </p:cNvPr>
          <p:cNvSpPr/>
          <p:nvPr/>
        </p:nvSpPr>
        <p:spPr>
          <a:xfrm>
            <a:off x="3265239" y="3645125"/>
            <a:ext cx="1103592" cy="1103592"/>
          </a:xfrm>
          <a:prstGeom prst="ellipse">
            <a:avLst/>
          </a:pr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000"/>
          </a:p>
        </p:txBody>
      </p:sp>
      <p:pic>
        <p:nvPicPr>
          <p:cNvPr id="46" name="Graphic 9" descr="Gears">
            <a:extLst>
              <a:ext uri="{FF2B5EF4-FFF2-40B4-BE49-F238E27FC236}">
                <a16:creationId xmlns:a16="http://schemas.microsoft.com/office/drawing/2014/main" id="{9A184932-869C-4C17-868E-C2A3874913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05077" y="5087803"/>
            <a:ext cx="494147" cy="494148"/>
          </a:xfrm>
          <a:prstGeom prst="rect">
            <a:avLst/>
          </a:prstGeom>
          <a:effectLst>
            <a:outerShdw blurRad="50800" dist="38100" dir="2700000" algn="tl" rotWithShape="0">
              <a:prstClr val="black">
                <a:alpha val="40000"/>
              </a:prstClr>
            </a:outerShdw>
          </a:effectLst>
        </p:spPr>
      </p:pic>
      <p:pic>
        <p:nvPicPr>
          <p:cNvPr id="47" name="Graphic 10" descr="Hourglass Finished">
            <a:extLst>
              <a:ext uri="{FF2B5EF4-FFF2-40B4-BE49-F238E27FC236}">
                <a16:creationId xmlns:a16="http://schemas.microsoft.com/office/drawing/2014/main" id="{149CBAB8-E454-4028-AC34-7DB211A632F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326079" y="2334099"/>
            <a:ext cx="750217" cy="750217"/>
          </a:xfrm>
          <a:prstGeom prst="rect">
            <a:avLst/>
          </a:prstGeom>
        </p:spPr>
      </p:pic>
      <p:pic>
        <p:nvPicPr>
          <p:cNvPr id="48" name="Graphic 11" descr="Lights On">
            <a:extLst>
              <a:ext uri="{FF2B5EF4-FFF2-40B4-BE49-F238E27FC236}">
                <a16:creationId xmlns:a16="http://schemas.microsoft.com/office/drawing/2014/main" id="{2091FAE5-E59D-46D7-BB11-C2CE5E87BDA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37600" y="3917486"/>
            <a:ext cx="558873" cy="558873"/>
          </a:xfrm>
          <a:prstGeom prst="rect">
            <a:avLst/>
          </a:prstGeom>
        </p:spPr>
      </p:pic>
      <p:pic>
        <p:nvPicPr>
          <p:cNvPr id="49" name="Graphic 12" descr="Presentation with bar chart">
            <a:extLst>
              <a:ext uri="{FF2B5EF4-FFF2-40B4-BE49-F238E27FC236}">
                <a16:creationId xmlns:a16="http://schemas.microsoft.com/office/drawing/2014/main" id="{58065D72-5949-4424-AE1F-14B99E05B0B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860846" y="4649426"/>
            <a:ext cx="607092" cy="607092"/>
          </a:xfrm>
          <a:prstGeom prst="rect">
            <a:avLst/>
          </a:prstGeom>
        </p:spPr>
      </p:pic>
      <p:pic>
        <p:nvPicPr>
          <p:cNvPr id="50" name="Graphic 13" descr="Research">
            <a:extLst>
              <a:ext uri="{FF2B5EF4-FFF2-40B4-BE49-F238E27FC236}">
                <a16:creationId xmlns:a16="http://schemas.microsoft.com/office/drawing/2014/main" id="{A3698A37-A7F4-4D1A-9276-E0FBE5DFCDA2}"/>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340353" y="1869017"/>
            <a:ext cx="349496" cy="349496"/>
          </a:xfrm>
          <a:prstGeom prst="rect">
            <a:avLst/>
          </a:prstGeom>
          <a:effectLst>
            <a:outerShdw blurRad="50800" dist="38100" dir="2700000" algn="tl" rotWithShape="0">
              <a:prstClr val="black">
                <a:alpha val="40000"/>
              </a:prstClr>
            </a:outerShdw>
          </a:effectLst>
        </p:spPr>
      </p:pic>
      <p:grpSp>
        <p:nvGrpSpPr>
          <p:cNvPr id="51" name="Group 50">
            <a:extLst>
              <a:ext uri="{FF2B5EF4-FFF2-40B4-BE49-F238E27FC236}">
                <a16:creationId xmlns:a16="http://schemas.microsoft.com/office/drawing/2014/main" id="{35EFCE7C-5A1D-4AD2-903C-55C23377D92B}"/>
              </a:ext>
            </a:extLst>
          </p:cNvPr>
          <p:cNvGrpSpPr/>
          <p:nvPr/>
        </p:nvGrpSpPr>
        <p:grpSpPr>
          <a:xfrm>
            <a:off x="4879303" y="3084318"/>
            <a:ext cx="1545971" cy="1166948"/>
            <a:chOff x="332936" y="2647577"/>
            <a:chExt cx="2876830" cy="1125466"/>
          </a:xfrm>
        </p:grpSpPr>
        <p:sp>
          <p:nvSpPr>
            <p:cNvPr id="55" name="TextBox 15">
              <a:extLst>
                <a:ext uri="{FF2B5EF4-FFF2-40B4-BE49-F238E27FC236}">
                  <a16:creationId xmlns:a16="http://schemas.microsoft.com/office/drawing/2014/main" id="{C460165D-D87C-4DF4-B002-9BF64FCA821C}"/>
                </a:ext>
              </a:extLst>
            </p:cNvPr>
            <p:cNvSpPr txBox="1"/>
            <p:nvPr/>
          </p:nvSpPr>
          <p:spPr>
            <a:xfrm>
              <a:off x="332936" y="2647577"/>
              <a:ext cx="2876830" cy="296836"/>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noProof="1"/>
                <a:t>Lorem Ipsum</a:t>
              </a:r>
            </a:p>
          </p:txBody>
        </p:sp>
        <p:sp>
          <p:nvSpPr>
            <p:cNvPr id="56" name="TextBox 16">
              <a:extLst>
                <a:ext uri="{FF2B5EF4-FFF2-40B4-BE49-F238E27FC236}">
                  <a16:creationId xmlns:a16="http://schemas.microsoft.com/office/drawing/2014/main" id="{B8B15D9F-6BED-437F-BFA8-D8200DC368E4}"/>
                </a:ext>
              </a:extLst>
            </p:cNvPr>
            <p:cNvSpPr txBox="1"/>
            <p:nvPr/>
          </p:nvSpPr>
          <p:spPr>
            <a:xfrm>
              <a:off x="332936" y="2941902"/>
              <a:ext cx="2876828" cy="831141"/>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00" noProof="1">
                  <a:solidFill>
                    <a:schemeClr val="tx1">
                      <a:lumMod val="65000"/>
                      <a:lumOff val="35000"/>
                    </a:schemeClr>
                  </a:solidFill>
                </a:rPr>
                <a:t>Lorem ipsum dolor sit amet, consectetur adipiscing elit, sed do eiusmod tempor incididunt ut labore et dolore magna aliqua.</a:t>
              </a:r>
            </a:p>
          </p:txBody>
        </p:sp>
      </p:grpSp>
      <p:grpSp>
        <p:nvGrpSpPr>
          <p:cNvPr id="52" name="Group 51">
            <a:extLst>
              <a:ext uri="{FF2B5EF4-FFF2-40B4-BE49-F238E27FC236}">
                <a16:creationId xmlns:a16="http://schemas.microsoft.com/office/drawing/2014/main" id="{3F2FCB32-A6D7-49AF-8081-F60568322E48}"/>
              </a:ext>
            </a:extLst>
          </p:cNvPr>
          <p:cNvGrpSpPr/>
          <p:nvPr/>
        </p:nvGrpSpPr>
        <p:grpSpPr>
          <a:xfrm>
            <a:off x="6684069" y="1858914"/>
            <a:ext cx="1545971" cy="859171"/>
            <a:chOff x="332936" y="2792596"/>
            <a:chExt cx="2876829" cy="828631"/>
          </a:xfrm>
        </p:grpSpPr>
        <p:sp>
          <p:nvSpPr>
            <p:cNvPr id="53" name="TextBox 18">
              <a:extLst>
                <a:ext uri="{FF2B5EF4-FFF2-40B4-BE49-F238E27FC236}">
                  <a16:creationId xmlns:a16="http://schemas.microsoft.com/office/drawing/2014/main" id="{569753F4-FB97-484B-9D20-663E65883514}"/>
                </a:ext>
              </a:extLst>
            </p:cNvPr>
            <p:cNvSpPr txBox="1"/>
            <p:nvPr/>
          </p:nvSpPr>
          <p:spPr>
            <a:xfrm>
              <a:off x="332936" y="2792596"/>
              <a:ext cx="2876829" cy="296836"/>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noProof="1"/>
                <a:t>Lorem Ipsum</a:t>
              </a:r>
            </a:p>
          </p:txBody>
        </p:sp>
        <p:sp>
          <p:nvSpPr>
            <p:cNvPr id="54" name="TextBox 19">
              <a:extLst>
                <a:ext uri="{FF2B5EF4-FFF2-40B4-BE49-F238E27FC236}">
                  <a16:creationId xmlns:a16="http://schemas.microsoft.com/office/drawing/2014/main" id="{ED0D5E6C-4758-4C7E-9215-9989A9BD82E9}"/>
                </a:ext>
              </a:extLst>
            </p:cNvPr>
            <p:cNvSpPr txBox="1"/>
            <p:nvPr/>
          </p:nvSpPr>
          <p:spPr>
            <a:xfrm>
              <a:off x="332936" y="3086922"/>
              <a:ext cx="2876829" cy="534305"/>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00" noProof="1">
                  <a:solidFill>
                    <a:schemeClr val="tx1">
                      <a:lumMod val="65000"/>
                      <a:lumOff val="35000"/>
                    </a:schemeClr>
                  </a:solidFill>
                </a:rPr>
                <a:t>Lorem ipsum dolor sit amet, nibh est. A magna maecenas, quam. </a:t>
              </a:r>
            </a:p>
          </p:txBody>
        </p:sp>
      </p:grpSp>
      <p:grpSp>
        <p:nvGrpSpPr>
          <p:cNvPr id="24" name="Group 23">
            <a:extLst>
              <a:ext uri="{FF2B5EF4-FFF2-40B4-BE49-F238E27FC236}">
                <a16:creationId xmlns:a16="http://schemas.microsoft.com/office/drawing/2014/main" id="{07B2D7C4-C567-4125-BDD6-5CA05040171C}"/>
              </a:ext>
            </a:extLst>
          </p:cNvPr>
          <p:cNvGrpSpPr/>
          <p:nvPr/>
        </p:nvGrpSpPr>
        <p:grpSpPr>
          <a:xfrm>
            <a:off x="561275" y="4809117"/>
            <a:ext cx="1985305" cy="1290780"/>
            <a:chOff x="332936" y="2596988"/>
            <a:chExt cx="2926080" cy="1721042"/>
          </a:xfrm>
        </p:grpSpPr>
        <p:sp>
          <p:nvSpPr>
            <p:cNvPr id="25" name="TextBox 24">
              <a:extLst>
                <a:ext uri="{FF2B5EF4-FFF2-40B4-BE49-F238E27FC236}">
                  <a16:creationId xmlns:a16="http://schemas.microsoft.com/office/drawing/2014/main" id="{A24520B8-9612-4A6C-A1FE-B97BC45CE5B7}"/>
                </a:ext>
              </a:extLst>
            </p:cNvPr>
            <p:cNvSpPr txBox="1"/>
            <p:nvPr/>
          </p:nvSpPr>
          <p:spPr>
            <a:xfrm>
              <a:off x="332936" y="2596988"/>
              <a:ext cx="2926080" cy="492443"/>
            </a:xfrm>
            <a:prstGeom prst="rect">
              <a:avLst/>
            </a:prstGeom>
            <a:noFill/>
          </p:spPr>
          <p:txBody>
            <a:bodyPr wrap="square" lIns="0" rIns="0" rtlCol="0" anchor="b">
              <a:spAutoFit/>
            </a:bodyPr>
            <a:lstStyle/>
            <a:p>
              <a:pPr algn="r"/>
              <a:r>
                <a:rPr lang="en-US" b="1" noProof="1">
                  <a:solidFill>
                    <a:schemeClr val="bg1"/>
                  </a:solidFill>
                </a:rPr>
                <a:t>Lorem Ipsum</a:t>
              </a:r>
            </a:p>
          </p:txBody>
        </p:sp>
        <p:sp>
          <p:nvSpPr>
            <p:cNvPr id="26" name="TextBox 25">
              <a:extLst>
                <a:ext uri="{FF2B5EF4-FFF2-40B4-BE49-F238E27FC236}">
                  <a16:creationId xmlns:a16="http://schemas.microsoft.com/office/drawing/2014/main" id="{EED468EE-1CF9-430C-BDEF-AC14F31597E9}"/>
                </a:ext>
              </a:extLst>
            </p:cNvPr>
            <p:cNvSpPr txBox="1"/>
            <p:nvPr/>
          </p:nvSpPr>
          <p:spPr>
            <a:xfrm>
              <a:off x="332936" y="3086922"/>
              <a:ext cx="2926080" cy="1231108"/>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0" name="Group 29">
            <a:extLst>
              <a:ext uri="{FF2B5EF4-FFF2-40B4-BE49-F238E27FC236}">
                <a16:creationId xmlns:a16="http://schemas.microsoft.com/office/drawing/2014/main" id="{285B15D4-3EAF-4673-B7F4-E8E7133FF0F7}"/>
              </a:ext>
            </a:extLst>
          </p:cNvPr>
          <p:cNvGrpSpPr/>
          <p:nvPr/>
        </p:nvGrpSpPr>
        <p:grpSpPr>
          <a:xfrm>
            <a:off x="561275" y="3272096"/>
            <a:ext cx="1985305" cy="1290780"/>
            <a:chOff x="332936" y="2596988"/>
            <a:chExt cx="2926080" cy="1721042"/>
          </a:xfrm>
        </p:grpSpPr>
        <p:sp>
          <p:nvSpPr>
            <p:cNvPr id="31" name="TextBox 30">
              <a:extLst>
                <a:ext uri="{FF2B5EF4-FFF2-40B4-BE49-F238E27FC236}">
                  <a16:creationId xmlns:a16="http://schemas.microsoft.com/office/drawing/2014/main" id="{22557F51-A2C7-4807-AC44-B505198CB47A}"/>
                </a:ext>
              </a:extLst>
            </p:cNvPr>
            <p:cNvSpPr txBox="1"/>
            <p:nvPr/>
          </p:nvSpPr>
          <p:spPr>
            <a:xfrm>
              <a:off x="332936" y="2596988"/>
              <a:ext cx="2926080" cy="492443"/>
            </a:xfrm>
            <a:prstGeom prst="rect">
              <a:avLst/>
            </a:prstGeom>
            <a:noFill/>
          </p:spPr>
          <p:txBody>
            <a:bodyPr wrap="square" lIns="0" rIns="0" rtlCol="0" anchor="b">
              <a:spAutoFit/>
            </a:bodyPr>
            <a:lstStyle/>
            <a:p>
              <a:pPr algn="r"/>
              <a:r>
                <a:rPr lang="en-US" b="1" noProof="1">
                  <a:solidFill>
                    <a:schemeClr val="bg1"/>
                  </a:solidFill>
                </a:rPr>
                <a:t>Lorem Ipsum</a:t>
              </a:r>
            </a:p>
          </p:txBody>
        </p:sp>
        <p:sp>
          <p:nvSpPr>
            <p:cNvPr id="32" name="TextBox 31">
              <a:extLst>
                <a:ext uri="{FF2B5EF4-FFF2-40B4-BE49-F238E27FC236}">
                  <a16:creationId xmlns:a16="http://schemas.microsoft.com/office/drawing/2014/main" id="{1AD3E331-34D4-4BC2-B211-CF9A369D5E34}"/>
                </a:ext>
              </a:extLst>
            </p:cNvPr>
            <p:cNvSpPr txBox="1"/>
            <p:nvPr/>
          </p:nvSpPr>
          <p:spPr>
            <a:xfrm>
              <a:off x="332936" y="3086922"/>
              <a:ext cx="2926080" cy="1231108"/>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27832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10286</TotalTime>
  <Words>315</Words>
  <PresentationFormat>On-screen Show (4:3)</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(Five) Circle Relationship – Slide Template</vt:lpstr>
      <vt:lpstr>(Five) Circle Relationship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Circle Relationship</dc:title>
  <dc:creator>PresentationGO.com</dc:creator>
  <dc:description>© Copyright PresentationGO.com - Do not distribute or sale without written permission.</dc:description>
  <dcterms:created xsi:type="dcterms:W3CDTF">2014-11-26T05:14:11Z</dcterms:created>
  <dcterms:modified xsi:type="dcterms:W3CDTF">2022-01-17T22:03:42Z</dcterms:modified>
  <cp:category>Charts &amp; Diagrams</cp:category>
</cp:coreProperties>
</file>