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5"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1" d="100"/>
          <a:sy n="151" d="100"/>
        </p:scale>
        <p:origin x="426"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313531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996530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1/17/2022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(Five) Circle Relationship – Slide Template</a:t>
            </a:r>
          </a:p>
        </p:txBody>
      </p:sp>
      <p:grpSp>
        <p:nvGrpSpPr>
          <p:cNvPr id="18" name="Group 17">
            <a:extLst>
              <a:ext uri="{FF2B5EF4-FFF2-40B4-BE49-F238E27FC236}">
                <a16:creationId xmlns:a16="http://schemas.microsoft.com/office/drawing/2014/main" id="{2327716E-8552-4AC8-878B-E97E91C59669}"/>
              </a:ext>
            </a:extLst>
          </p:cNvPr>
          <p:cNvGrpSpPr/>
          <p:nvPr/>
        </p:nvGrpSpPr>
        <p:grpSpPr>
          <a:xfrm>
            <a:off x="636447" y="2060648"/>
            <a:ext cx="2926080" cy="2736703"/>
            <a:chOff x="332936" y="2627766"/>
            <a:chExt cx="2926080" cy="2736703"/>
          </a:xfrm>
        </p:grpSpPr>
        <p:sp>
          <p:nvSpPr>
            <p:cNvPr id="19" name="TextBox 18">
              <a:extLst>
                <a:ext uri="{FF2B5EF4-FFF2-40B4-BE49-F238E27FC236}">
                  <a16:creationId xmlns:a16="http://schemas.microsoft.com/office/drawing/2014/main" id="{BB968C90-1694-4A3C-BB34-EF80C40D770A}"/>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20" name="TextBox 19">
              <a:extLst>
                <a:ext uri="{FF2B5EF4-FFF2-40B4-BE49-F238E27FC236}">
                  <a16:creationId xmlns:a16="http://schemas.microsoft.com/office/drawing/2014/main" id="{4EB697CC-43FD-4FE2-A178-56707A07A27C}"/>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40" name="Shape">
            <a:extLst>
              <a:ext uri="{FF2B5EF4-FFF2-40B4-BE49-F238E27FC236}">
                <a16:creationId xmlns:a16="http://schemas.microsoft.com/office/drawing/2014/main" id="{305FFE3B-AD43-4EA1-9F11-640BC6F7D9E1}"/>
              </a:ext>
            </a:extLst>
          </p:cNvPr>
          <p:cNvSpPr/>
          <p:nvPr/>
        </p:nvSpPr>
        <p:spPr>
          <a:xfrm>
            <a:off x="4444701" y="1107135"/>
            <a:ext cx="6020397" cy="4769727"/>
          </a:xfrm>
          <a:custGeom>
            <a:avLst/>
            <a:gdLst/>
            <a:ahLst/>
            <a:cxnLst>
              <a:cxn ang="0">
                <a:pos x="wd2" y="hd2"/>
              </a:cxn>
              <a:cxn ang="5400000">
                <a:pos x="wd2" y="hd2"/>
              </a:cxn>
              <a:cxn ang="10800000">
                <a:pos x="wd2" y="hd2"/>
              </a:cxn>
              <a:cxn ang="16200000">
                <a:pos x="wd2" y="hd2"/>
              </a:cxn>
            </a:cxnLst>
            <a:rect l="0" t="0" r="r" b="b"/>
            <a:pathLst>
              <a:path w="21600" h="21600" extrusionOk="0">
                <a:moveTo>
                  <a:pt x="8040" y="19254"/>
                </a:moveTo>
                <a:cubicBezTo>
                  <a:pt x="8040" y="20129"/>
                  <a:pt x="7479" y="20837"/>
                  <a:pt x="6786" y="20837"/>
                </a:cubicBezTo>
                <a:cubicBezTo>
                  <a:pt x="6093" y="20837"/>
                  <a:pt x="5532" y="20129"/>
                  <a:pt x="5532" y="19254"/>
                </a:cubicBezTo>
                <a:cubicBezTo>
                  <a:pt x="5532" y="18379"/>
                  <a:pt x="6093" y="17671"/>
                  <a:pt x="6786" y="17671"/>
                </a:cubicBezTo>
                <a:cubicBezTo>
                  <a:pt x="7490" y="17685"/>
                  <a:pt x="8040" y="18393"/>
                  <a:pt x="8040" y="19254"/>
                </a:cubicBezTo>
                <a:close/>
                <a:moveTo>
                  <a:pt x="8842" y="18796"/>
                </a:moveTo>
                <a:cubicBezTo>
                  <a:pt x="8644" y="18796"/>
                  <a:pt x="8479" y="19004"/>
                  <a:pt x="8479" y="19254"/>
                </a:cubicBezTo>
                <a:cubicBezTo>
                  <a:pt x="8479" y="19504"/>
                  <a:pt x="8644" y="19712"/>
                  <a:pt x="8842" y="19712"/>
                </a:cubicBezTo>
                <a:cubicBezTo>
                  <a:pt x="9040" y="19712"/>
                  <a:pt x="9205" y="19504"/>
                  <a:pt x="9205" y="19254"/>
                </a:cubicBezTo>
                <a:cubicBezTo>
                  <a:pt x="9205" y="19004"/>
                  <a:pt x="9040" y="18796"/>
                  <a:pt x="8842" y="18796"/>
                </a:cubicBezTo>
                <a:close/>
                <a:moveTo>
                  <a:pt x="16640" y="11702"/>
                </a:moveTo>
                <a:cubicBezTo>
                  <a:pt x="16640" y="11952"/>
                  <a:pt x="16805" y="12160"/>
                  <a:pt x="17003" y="12160"/>
                </a:cubicBezTo>
                <a:cubicBezTo>
                  <a:pt x="17201" y="12160"/>
                  <a:pt x="17366" y="11952"/>
                  <a:pt x="17366" y="11702"/>
                </a:cubicBezTo>
                <a:cubicBezTo>
                  <a:pt x="17366" y="11452"/>
                  <a:pt x="17201" y="11244"/>
                  <a:pt x="17003" y="11244"/>
                </a:cubicBezTo>
                <a:cubicBezTo>
                  <a:pt x="16805" y="11230"/>
                  <a:pt x="16640" y="11439"/>
                  <a:pt x="16640" y="11702"/>
                </a:cubicBezTo>
                <a:close/>
                <a:moveTo>
                  <a:pt x="12450" y="4761"/>
                </a:moveTo>
                <a:cubicBezTo>
                  <a:pt x="12648" y="4761"/>
                  <a:pt x="12813" y="4553"/>
                  <a:pt x="12813" y="4303"/>
                </a:cubicBezTo>
                <a:cubicBezTo>
                  <a:pt x="12813" y="4053"/>
                  <a:pt x="12648" y="3845"/>
                  <a:pt x="12450" y="3845"/>
                </a:cubicBezTo>
                <a:cubicBezTo>
                  <a:pt x="12252" y="3845"/>
                  <a:pt x="12087" y="4053"/>
                  <a:pt x="12087" y="4303"/>
                </a:cubicBezTo>
                <a:cubicBezTo>
                  <a:pt x="12087" y="4553"/>
                  <a:pt x="12241" y="4761"/>
                  <a:pt x="12450" y="4761"/>
                </a:cubicBezTo>
                <a:close/>
                <a:moveTo>
                  <a:pt x="21600" y="5344"/>
                </a:moveTo>
                <a:cubicBezTo>
                  <a:pt x="21600" y="2402"/>
                  <a:pt x="19697" y="0"/>
                  <a:pt x="17366" y="0"/>
                </a:cubicBezTo>
                <a:cubicBezTo>
                  <a:pt x="15034" y="0"/>
                  <a:pt x="13132" y="2402"/>
                  <a:pt x="13132" y="5344"/>
                </a:cubicBezTo>
                <a:cubicBezTo>
                  <a:pt x="13132" y="5553"/>
                  <a:pt x="13143" y="5747"/>
                  <a:pt x="13165" y="5955"/>
                </a:cubicBezTo>
                <a:cubicBezTo>
                  <a:pt x="12604" y="5594"/>
                  <a:pt x="11988" y="5344"/>
                  <a:pt x="11339" y="5261"/>
                </a:cubicBezTo>
                <a:cubicBezTo>
                  <a:pt x="11493" y="4997"/>
                  <a:pt x="11592" y="4664"/>
                  <a:pt x="11592" y="4303"/>
                </a:cubicBezTo>
                <a:cubicBezTo>
                  <a:pt x="11592" y="3429"/>
                  <a:pt x="11031" y="2721"/>
                  <a:pt x="10338" y="2721"/>
                </a:cubicBezTo>
                <a:cubicBezTo>
                  <a:pt x="9645" y="2721"/>
                  <a:pt x="9084" y="3429"/>
                  <a:pt x="9084" y="4303"/>
                </a:cubicBezTo>
                <a:cubicBezTo>
                  <a:pt x="9084" y="4748"/>
                  <a:pt x="9227" y="5136"/>
                  <a:pt x="9458" y="5428"/>
                </a:cubicBezTo>
                <a:cubicBezTo>
                  <a:pt x="8732" y="5664"/>
                  <a:pt x="8073" y="6094"/>
                  <a:pt x="7501" y="6677"/>
                </a:cubicBezTo>
                <a:cubicBezTo>
                  <a:pt x="7237" y="4373"/>
                  <a:pt x="5664" y="2596"/>
                  <a:pt x="3772" y="2596"/>
                </a:cubicBezTo>
                <a:cubicBezTo>
                  <a:pt x="1694" y="2596"/>
                  <a:pt x="0" y="4734"/>
                  <a:pt x="0" y="7357"/>
                </a:cubicBezTo>
                <a:cubicBezTo>
                  <a:pt x="0" y="9162"/>
                  <a:pt x="803" y="10731"/>
                  <a:pt x="1969" y="11536"/>
                </a:cubicBezTo>
                <a:cubicBezTo>
                  <a:pt x="1474" y="12202"/>
                  <a:pt x="1177" y="13104"/>
                  <a:pt x="1177" y="14090"/>
                </a:cubicBezTo>
                <a:cubicBezTo>
                  <a:pt x="1177" y="16172"/>
                  <a:pt x="2519" y="17852"/>
                  <a:pt x="4157" y="17852"/>
                </a:cubicBezTo>
                <a:cubicBezTo>
                  <a:pt x="5268" y="17852"/>
                  <a:pt x="6225" y="17088"/>
                  <a:pt x="6742" y="15950"/>
                </a:cubicBezTo>
                <a:cubicBezTo>
                  <a:pt x="7699" y="17408"/>
                  <a:pt x="9139" y="18352"/>
                  <a:pt x="10756" y="18352"/>
                </a:cubicBezTo>
                <a:cubicBezTo>
                  <a:pt x="11614" y="18352"/>
                  <a:pt x="12417" y="18088"/>
                  <a:pt x="13121" y="17630"/>
                </a:cubicBezTo>
                <a:cubicBezTo>
                  <a:pt x="13143" y="19823"/>
                  <a:pt x="14561" y="21600"/>
                  <a:pt x="16299" y="21600"/>
                </a:cubicBezTo>
                <a:cubicBezTo>
                  <a:pt x="18048" y="21600"/>
                  <a:pt x="19477" y="19795"/>
                  <a:pt x="19477" y="17588"/>
                </a:cubicBezTo>
                <a:cubicBezTo>
                  <a:pt x="19477" y="15381"/>
                  <a:pt x="18048" y="13576"/>
                  <a:pt x="16299" y="13576"/>
                </a:cubicBezTo>
                <a:cubicBezTo>
                  <a:pt x="16112" y="13576"/>
                  <a:pt x="15925" y="13604"/>
                  <a:pt x="15738" y="13646"/>
                </a:cubicBezTo>
                <a:cubicBezTo>
                  <a:pt x="15870" y="13063"/>
                  <a:pt x="15947" y="12438"/>
                  <a:pt x="15947" y="11799"/>
                </a:cubicBezTo>
                <a:cubicBezTo>
                  <a:pt x="15947" y="11300"/>
                  <a:pt x="15903" y="10814"/>
                  <a:pt x="15815" y="10356"/>
                </a:cubicBezTo>
                <a:cubicBezTo>
                  <a:pt x="16288" y="10592"/>
                  <a:pt x="16805" y="10717"/>
                  <a:pt x="17344" y="10717"/>
                </a:cubicBezTo>
                <a:cubicBezTo>
                  <a:pt x="19708" y="10689"/>
                  <a:pt x="21600" y="8287"/>
                  <a:pt x="21600" y="5344"/>
                </a:cubicBezTo>
                <a:close/>
              </a:path>
            </a:pathLst>
          </a:cu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1" name="Circle">
            <a:extLst>
              <a:ext uri="{FF2B5EF4-FFF2-40B4-BE49-F238E27FC236}">
                <a16:creationId xmlns:a16="http://schemas.microsoft.com/office/drawing/2014/main" id="{867476A9-92CF-4ED1-AE2C-692E89DECCA8}"/>
              </a:ext>
            </a:extLst>
          </p:cNvPr>
          <p:cNvSpPr/>
          <p:nvPr/>
        </p:nvSpPr>
        <p:spPr>
          <a:xfrm>
            <a:off x="6283928" y="2517207"/>
            <a:ext cx="2348077" cy="2348082"/>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2" name="Circle">
            <a:extLst>
              <a:ext uri="{FF2B5EF4-FFF2-40B4-BE49-F238E27FC236}">
                <a16:creationId xmlns:a16="http://schemas.microsoft.com/office/drawing/2014/main" id="{7E55CA98-1BF6-4E88-B1E4-E26D9891E5B0}"/>
              </a:ext>
            </a:extLst>
          </p:cNvPr>
          <p:cNvSpPr/>
          <p:nvPr/>
        </p:nvSpPr>
        <p:spPr>
          <a:xfrm>
            <a:off x="4720587" y="1934786"/>
            <a:ext cx="1551079" cy="1551084"/>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3" name="Circle">
            <a:extLst>
              <a:ext uri="{FF2B5EF4-FFF2-40B4-BE49-F238E27FC236}">
                <a16:creationId xmlns:a16="http://schemas.microsoft.com/office/drawing/2014/main" id="{30CD01F4-A14F-443E-B77D-2A654BAC95B1}"/>
              </a:ext>
            </a:extLst>
          </p:cNvPr>
          <p:cNvSpPr/>
          <p:nvPr/>
        </p:nvSpPr>
        <p:spPr>
          <a:xfrm>
            <a:off x="8368382" y="1383019"/>
            <a:ext cx="1808570" cy="1808570"/>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4" name="Circle">
            <a:extLst>
              <a:ext uri="{FF2B5EF4-FFF2-40B4-BE49-F238E27FC236}">
                <a16:creationId xmlns:a16="http://schemas.microsoft.com/office/drawing/2014/main" id="{8EB3F31B-885A-4DDD-99D2-DB80D760CDAB}"/>
              </a:ext>
            </a:extLst>
          </p:cNvPr>
          <p:cNvSpPr/>
          <p:nvPr/>
        </p:nvSpPr>
        <p:spPr>
          <a:xfrm>
            <a:off x="8368382" y="4356432"/>
            <a:ext cx="1220019" cy="1220019"/>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5" name="Circle">
            <a:extLst>
              <a:ext uri="{FF2B5EF4-FFF2-40B4-BE49-F238E27FC236}">
                <a16:creationId xmlns:a16="http://schemas.microsoft.com/office/drawing/2014/main" id="{14CDD99D-14F1-45DD-B5E0-A0E7C4ADDA98}"/>
              </a:ext>
            </a:extLst>
          </p:cNvPr>
          <p:cNvSpPr/>
          <p:nvPr/>
        </p:nvSpPr>
        <p:spPr>
          <a:xfrm>
            <a:off x="5057779" y="3651396"/>
            <a:ext cx="1109666" cy="1109666"/>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pic>
        <p:nvPicPr>
          <p:cNvPr id="46" name="Graphic 9" descr="Gears">
            <a:extLst>
              <a:ext uri="{FF2B5EF4-FFF2-40B4-BE49-F238E27FC236}">
                <a16:creationId xmlns:a16="http://schemas.microsoft.com/office/drawing/2014/main" id="{9A184932-869C-4C17-868E-C2A3874913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03339" y="5102015"/>
            <a:ext cx="496867" cy="496868"/>
          </a:xfrm>
          <a:prstGeom prst="rect">
            <a:avLst/>
          </a:prstGeom>
        </p:spPr>
      </p:pic>
      <p:pic>
        <p:nvPicPr>
          <p:cNvPr id="47" name="Graphic 10" descr="Hourglass Finished">
            <a:extLst>
              <a:ext uri="{FF2B5EF4-FFF2-40B4-BE49-F238E27FC236}">
                <a16:creationId xmlns:a16="http://schemas.microsoft.com/office/drawing/2014/main" id="{149CBAB8-E454-4028-AC34-7DB211A632F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18953" y="2333155"/>
            <a:ext cx="754346" cy="754346"/>
          </a:xfrm>
          <a:prstGeom prst="rect">
            <a:avLst/>
          </a:prstGeom>
        </p:spPr>
      </p:pic>
      <p:pic>
        <p:nvPicPr>
          <p:cNvPr id="48" name="Graphic 11" descr="Lights On">
            <a:extLst>
              <a:ext uri="{FF2B5EF4-FFF2-40B4-BE49-F238E27FC236}">
                <a16:creationId xmlns:a16="http://schemas.microsoft.com/office/drawing/2014/main" id="{2091FAE5-E59D-46D7-BB11-C2CE5E87BDA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331638" y="3925255"/>
            <a:ext cx="561949" cy="561949"/>
          </a:xfrm>
          <a:prstGeom prst="rect">
            <a:avLst/>
          </a:prstGeom>
        </p:spPr>
      </p:pic>
      <p:pic>
        <p:nvPicPr>
          <p:cNvPr id="49" name="Graphic 12" descr="Presentation with bar chart">
            <a:extLst>
              <a:ext uri="{FF2B5EF4-FFF2-40B4-BE49-F238E27FC236}">
                <a16:creationId xmlns:a16="http://schemas.microsoft.com/office/drawing/2014/main" id="{58065D72-5949-4424-AE1F-14B99E05B0B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673175" y="4661225"/>
            <a:ext cx="610433" cy="610433"/>
          </a:xfrm>
          <a:prstGeom prst="rect">
            <a:avLst/>
          </a:prstGeom>
        </p:spPr>
      </p:pic>
      <p:pic>
        <p:nvPicPr>
          <p:cNvPr id="50" name="Graphic 13" descr="Research">
            <a:extLst>
              <a:ext uri="{FF2B5EF4-FFF2-40B4-BE49-F238E27FC236}">
                <a16:creationId xmlns:a16="http://schemas.microsoft.com/office/drawing/2014/main" id="{A3698A37-A7F4-4D1A-9276-E0FBE5DFCDA2}"/>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144314" y="1865512"/>
            <a:ext cx="351420" cy="351420"/>
          </a:xfrm>
          <a:prstGeom prst="rect">
            <a:avLst/>
          </a:prstGeom>
        </p:spPr>
      </p:pic>
      <p:grpSp>
        <p:nvGrpSpPr>
          <p:cNvPr id="51" name="Group 50">
            <a:extLst>
              <a:ext uri="{FF2B5EF4-FFF2-40B4-BE49-F238E27FC236}">
                <a16:creationId xmlns:a16="http://schemas.microsoft.com/office/drawing/2014/main" id="{35EFCE7C-5A1D-4AD2-903C-55C23377D92B}"/>
              </a:ext>
            </a:extLst>
          </p:cNvPr>
          <p:cNvGrpSpPr/>
          <p:nvPr/>
        </p:nvGrpSpPr>
        <p:grpSpPr>
          <a:xfrm>
            <a:off x="6680726" y="3163110"/>
            <a:ext cx="1554480" cy="1056276"/>
            <a:chOff x="332936" y="2720099"/>
            <a:chExt cx="2876830" cy="1013154"/>
          </a:xfrm>
        </p:grpSpPr>
        <p:sp>
          <p:nvSpPr>
            <p:cNvPr id="55" name="TextBox 15">
              <a:extLst>
                <a:ext uri="{FF2B5EF4-FFF2-40B4-BE49-F238E27FC236}">
                  <a16:creationId xmlns:a16="http://schemas.microsoft.com/office/drawing/2014/main" id="{C460165D-D87C-4DF4-B002-9BF64FCA821C}"/>
                </a:ext>
              </a:extLst>
            </p:cNvPr>
            <p:cNvSpPr txBox="1"/>
            <p:nvPr/>
          </p:nvSpPr>
          <p:spPr>
            <a:xfrm>
              <a:off x="332936" y="2720099"/>
              <a:ext cx="2876830" cy="369332"/>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56" name="TextBox 16">
              <a:extLst>
                <a:ext uri="{FF2B5EF4-FFF2-40B4-BE49-F238E27FC236}">
                  <a16:creationId xmlns:a16="http://schemas.microsoft.com/office/drawing/2014/main" id="{B8B15D9F-6BED-437F-BFA8-D8200DC368E4}"/>
                </a:ext>
              </a:extLst>
            </p:cNvPr>
            <p:cNvSpPr txBox="1"/>
            <p:nvPr/>
          </p:nvSpPr>
          <p:spPr>
            <a:xfrm>
              <a:off x="332936" y="3086922"/>
              <a:ext cx="2876829" cy="646331"/>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noProof="1">
                  <a:solidFill>
                    <a:schemeClr val="tx1">
                      <a:lumMod val="65000"/>
                      <a:lumOff val="35000"/>
                    </a:schemeClr>
                  </a:solidFill>
                </a:rPr>
                <a:t>Lorem ipsum dolor sit amet, nibh est. A magna maecenas, quam. </a:t>
              </a:r>
            </a:p>
          </p:txBody>
        </p:sp>
      </p:grpSp>
      <p:grpSp>
        <p:nvGrpSpPr>
          <p:cNvPr id="52" name="Group 51">
            <a:extLst>
              <a:ext uri="{FF2B5EF4-FFF2-40B4-BE49-F238E27FC236}">
                <a16:creationId xmlns:a16="http://schemas.microsoft.com/office/drawing/2014/main" id="{3F2FCB32-A6D7-49AF-8081-F60568322E48}"/>
              </a:ext>
            </a:extLst>
          </p:cNvPr>
          <p:cNvGrpSpPr/>
          <p:nvPr/>
        </p:nvGrpSpPr>
        <p:grpSpPr>
          <a:xfrm>
            <a:off x="8495427" y="1759166"/>
            <a:ext cx="1554480" cy="1056276"/>
            <a:chOff x="332936" y="2720099"/>
            <a:chExt cx="2876829" cy="1013154"/>
          </a:xfrm>
        </p:grpSpPr>
        <p:sp>
          <p:nvSpPr>
            <p:cNvPr id="53" name="TextBox 18">
              <a:extLst>
                <a:ext uri="{FF2B5EF4-FFF2-40B4-BE49-F238E27FC236}">
                  <a16:creationId xmlns:a16="http://schemas.microsoft.com/office/drawing/2014/main" id="{569753F4-FB97-484B-9D20-663E65883514}"/>
                </a:ext>
              </a:extLst>
            </p:cNvPr>
            <p:cNvSpPr txBox="1"/>
            <p:nvPr/>
          </p:nvSpPr>
          <p:spPr>
            <a:xfrm>
              <a:off x="332936" y="2720099"/>
              <a:ext cx="2876829" cy="369332"/>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54" name="TextBox 19">
              <a:extLst>
                <a:ext uri="{FF2B5EF4-FFF2-40B4-BE49-F238E27FC236}">
                  <a16:creationId xmlns:a16="http://schemas.microsoft.com/office/drawing/2014/main" id="{ED0D5E6C-4758-4C7E-9215-9989A9BD82E9}"/>
                </a:ext>
              </a:extLst>
            </p:cNvPr>
            <p:cNvSpPr txBox="1"/>
            <p:nvPr/>
          </p:nvSpPr>
          <p:spPr>
            <a:xfrm>
              <a:off x="332936" y="3086922"/>
              <a:ext cx="2876829" cy="646331"/>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noProof="1">
                  <a:solidFill>
                    <a:schemeClr val="tx1">
                      <a:lumMod val="65000"/>
                      <a:lumOff val="35000"/>
                    </a:schemeClr>
                  </a:solidFill>
                </a:rPr>
                <a:t>Lorem ipsum dolor sit amet, nibh est. A magna maecenas, quam. </a:t>
              </a:r>
            </a:p>
          </p:txBody>
        </p:sp>
      </p:grpSp>
    </p:spTree>
    <p:extLst>
      <p:ext uri="{BB962C8B-B14F-4D97-AF65-F5344CB8AC3E}">
        <p14:creationId xmlns:p14="http://schemas.microsoft.com/office/powerpoint/2010/main" val="2690020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(Five) Circle Relationship – Slide Template</a:t>
            </a:r>
          </a:p>
        </p:txBody>
      </p:sp>
      <p:grpSp>
        <p:nvGrpSpPr>
          <p:cNvPr id="23" name="Group 22">
            <a:extLst>
              <a:ext uri="{FF2B5EF4-FFF2-40B4-BE49-F238E27FC236}">
                <a16:creationId xmlns:a16="http://schemas.microsoft.com/office/drawing/2014/main" id="{4B07C64F-6E9A-403D-A6F9-C9F7F93237A8}"/>
              </a:ext>
            </a:extLst>
          </p:cNvPr>
          <p:cNvGrpSpPr/>
          <p:nvPr/>
        </p:nvGrpSpPr>
        <p:grpSpPr>
          <a:xfrm>
            <a:off x="636447" y="2060648"/>
            <a:ext cx="2926080" cy="2736703"/>
            <a:chOff x="332936" y="2627766"/>
            <a:chExt cx="2926080" cy="2736703"/>
          </a:xfrm>
        </p:grpSpPr>
        <p:sp>
          <p:nvSpPr>
            <p:cNvPr id="24" name="TextBox 23">
              <a:extLst>
                <a:ext uri="{FF2B5EF4-FFF2-40B4-BE49-F238E27FC236}">
                  <a16:creationId xmlns:a16="http://schemas.microsoft.com/office/drawing/2014/main" id="{577B4324-C99C-448B-B58B-90A59A848F6A}"/>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25" name="TextBox 24">
              <a:extLst>
                <a:ext uri="{FF2B5EF4-FFF2-40B4-BE49-F238E27FC236}">
                  <a16:creationId xmlns:a16="http://schemas.microsoft.com/office/drawing/2014/main" id="{EBDC1DA5-63E1-48BA-AB6C-396393635714}"/>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26" name="Shape">
            <a:extLst>
              <a:ext uri="{FF2B5EF4-FFF2-40B4-BE49-F238E27FC236}">
                <a16:creationId xmlns:a16="http://schemas.microsoft.com/office/drawing/2014/main" id="{64C78CC9-010C-4C2F-9609-06495A27223A}"/>
              </a:ext>
            </a:extLst>
          </p:cNvPr>
          <p:cNvSpPr/>
          <p:nvPr/>
        </p:nvSpPr>
        <p:spPr>
          <a:xfrm>
            <a:off x="4444701" y="1107135"/>
            <a:ext cx="6020397" cy="4769727"/>
          </a:xfrm>
          <a:custGeom>
            <a:avLst/>
            <a:gdLst/>
            <a:ahLst/>
            <a:cxnLst>
              <a:cxn ang="0">
                <a:pos x="wd2" y="hd2"/>
              </a:cxn>
              <a:cxn ang="5400000">
                <a:pos x="wd2" y="hd2"/>
              </a:cxn>
              <a:cxn ang="10800000">
                <a:pos x="wd2" y="hd2"/>
              </a:cxn>
              <a:cxn ang="16200000">
                <a:pos x="wd2" y="hd2"/>
              </a:cxn>
            </a:cxnLst>
            <a:rect l="0" t="0" r="r" b="b"/>
            <a:pathLst>
              <a:path w="21600" h="21600" extrusionOk="0">
                <a:moveTo>
                  <a:pt x="8040" y="19254"/>
                </a:moveTo>
                <a:cubicBezTo>
                  <a:pt x="8040" y="20129"/>
                  <a:pt x="7479" y="20837"/>
                  <a:pt x="6786" y="20837"/>
                </a:cubicBezTo>
                <a:cubicBezTo>
                  <a:pt x="6093" y="20837"/>
                  <a:pt x="5532" y="20129"/>
                  <a:pt x="5532" y="19254"/>
                </a:cubicBezTo>
                <a:cubicBezTo>
                  <a:pt x="5532" y="18379"/>
                  <a:pt x="6093" y="17671"/>
                  <a:pt x="6786" y="17671"/>
                </a:cubicBezTo>
                <a:cubicBezTo>
                  <a:pt x="7490" y="17685"/>
                  <a:pt x="8040" y="18393"/>
                  <a:pt x="8040" y="19254"/>
                </a:cubicBezTo>
                <a:close/>
                <a:moveTo>
                  <a:pt x="8842" y="18796"/>
                </a:moveTo>
                <a:cubicBezTo>
                  <a:pt x="8644" y="18796"/>
                  <a:pt x="8479" y="19004"/>
                  <a:pt x="8479" y="19254"/>
                </a:cubicBezTo>
                <a:cubicBezTo>
                  <a:pt x="8479" y="19504"/>
                  <a:pt x="8644" y="19712"/>
                  <a:pt x="8842" y="19712"/>
                </a:cubicBezTo>
                <a:cubicBezTo>
                  <a:pt x="9040" y="19712"/>
                  <a:pt x="9205" y="19504"/>
                  <a:pt x="9205" y="19254"/>
                </a:cubicBezTo>
                <a:cubicBezTo>
                  <a:pt x="9205" y="19004"/>
                  <a:pt x="9040" y="18796"/>
                  <a:pt x="8842" y="18796"/>
                </a:cubicBezTo>
                <a:close/>
                <a:moveTo>
                  <a:pt x="16640" y="11702"/>
                </a:moveTo>
                <a:cubicBezTo>
                  <a:pt x="16640" y="11952"/>
                  <a:pt x="16805" y="12160"/>
                  <a:pt x="17003" y="12160"/>
                </a:cubicBezTo>
                <a:cubicBezTo>
                  <a:pt x="17201" y="12160"/>
                  <a:pt x="17366" y="11952"/>
                  <a:pt x="17366" y="11702"/>
                </a:cubicBezTo>
                <a:cubicBezTo>
                  <a:pt x="17366" y="11452"/>
                  <a:pt x="17201" y="11244"/>
                  <a:pt x="17003" y="11244"/>
                </a:cubicBezTo>
                <a:cubicBezTo>
                  <a:pt x="16805" y="11230"/>
                  <a:pt x="16640" y="11439"/>
                  <a:pt x="16640" y="11702"/>
                </a:cubicBezTo>
                <a:close/>
                <a:moveTo>
                  <a:pt x="12450" y="4761"/>
                </a:moveTo>
                <a:cubicBezTo>
                  <a:pt x="12648" y="4761"/>
                  <a:pt x="12813" y="4553"/>
                  <a:pt x="12813" y="4303"/>
                </a:cubicBezTo>
                <a:cubicBezTo>
                  <a:pt x="12813" y="4053"/>
                  <a:pt x="12648" y="3845"/>
                  <a:pt x="12450" y="3845"/>
                </a:cubicBezTo>
                <a:cubicBezTo>
                  <a:pt x="12252" y="3845"/>
                  <a:pt x="12087" y="4053"/>
                  <a:pt x="12087" y="4303"/>
                </a:cubicBezTo>
                <a:cubicBezTo>
                  <a:pt x="12087" y="4553"/>
                  <a:pt x="12241" y="4761"/>
                  <a:pt x="12450" y="4761"/>
                </a:cubicBezTo>
                <a:close/>
                <a:moveTo>
                  <a:pt x="21600" y="5344"/>
                </a:moveTo>
                <a:cubicBezTo>
                  <a:pt x="21600" y="2402"/>
                  <a:pt x="19697" y="0"/>
                  <a:pt x="17366" y="0"/>
                </a:cubicBezTo>
                <a:cubicBezTo>
                  <a:pt x="15034" y="0"/>
                  <a:pt x="13132" y="2402"/>
                  <a:pt x="13132" y="5344"/>
                </a:cubicBezTo>
                <a:cubicBezTo>
                  <a:pt x="13132" y="5553"/>
                  <a:pt x="13143" y="5747"/>
                  <a:pt x="13165" y="5955"/>
                </a:cubicBezTo>
                <a:cubicBezTo>
                  <a:pt x="12604" y="5594"/>
                  <a:pt x="11988" y="5344"/>
                  <a:pt x="11339" y="5261"/>
                </a:cubicBezTo>
                <a:cubicBezTo>
                  <a:pt x="11493" y="4997"/>
                  <a:pt x="11592" y="4664"/>
                  <a:pt x="11592" y="4303"/>
                </a:cubicBezTo>
                <a:cubicBezTo>
                  <a:pt x="11592" y="3429"/>
                  <a:pt x="11031" y="2721"/>
                  <a:pt x="10338" y="2721"/>
                </a:cubicBezTo>
                <a:cubicBezTo>
                  <a:pt x="9645" y="2721"/>
                  <a:pt x="9084" y="3429"/>
                  <a:pt x="9084" y="4303"/>
                </a:cubicBezTo>
                <a:cubicBezTo>
                  <a:pt x="9084" y="4748"/>
                  <a:pt x="9227" y="5136"/>
                  <a:pt x="9458" y="5428"/>
                </a:cubicBezTo>
                <a:cubicBezTo>
                  <a:pt x="8732" y="5664"/>
                  <a:pt x="8073" y="6094"/>
                  <a:pt x="7501" y="6677"/>
                </a:cubicBezTo>
                <a:cubicBezTo>
                  <a:pt x="7237" y="4373"/>
                  <a:pt x="5664" y="2596"/>
                  <a:pt x="3772" y="2596"/>
                </a:cubicBezTo>
                <a:cubicBezTo>
                  <a:pt x="1694" y="2596"/>
                  <a:pt x="0" y="4734"/>
                  <a:pt x="0" y="7357"/>
                </a:cubicBezTo>
                <a:cubicBezTo>
                  <a:pt x="0" y="9162"/>
                  <a:pt x="803" y="10731"/>
                  <a:pt x="1969" y="11536"/>
                </a:cubicBezTo>
                <a:cubicBezTo>
                  <a:pt x="1474" y="12202"/>
                  <a:pt x="1177" y="13104"/>
                  <a:pt x="1177" y="14090"/>
                </a:cubicBezTo>
                <a:cubicBezTo>
                  <a:pt x="1177" y="16172"/>
                  <a:pt x="2519" y="17852"/>
                  <a:pt x="4157" y="17852"/>
                </a:cubicBezTo>
                <a:cubicBezTo>
                  <a:pt x="5268" y="17852"/>
                  <a:pt x="6225" y="17088"/>
                  <a:pt x="6742" y="15950"/>
                </a:cubicBezTo>
                <a:cubicBezTo>
                  <a:pt x="7699" y="17408"/>
                  <a:pt x="9139" y="18352"/>
                  <a:pt x="10756" y="18352"/>
                </a:cubicBezTo>
                <a:cubicBezTo>
                  <a:pt x="11614" y="18352"/>
                  <a:pt x="12417" y="18088"/>
                  <a:pt x="13121" y="17630"/>
                </a:cubicBezTo>
                <a:cubicBezTo>
                  <a:pt x="13143" y="19823"/>
                  <a:pt x="14561" y="21600"/>
                  <a:pt x="16299" y="21600"/>
                </a:cubicBezTo>
                <a:cubicBezTo>
                  <a:pt x="18048" y="21600"/>
                  <a:pt x="19477" y="19795"/>
                  <a:pt x="19477" y="17588"/>
                </a:cubicBezTo>
                <a:cubicBezTo>
                  <a:pt x="19477" y="15381"/>
                  <a:pt x="18048" y="13576"/>
                  <a:pt x="16299" y="13576"/>
                </a:cubicBezTo>
                <a:cubicBezTo>
                  <a:pt x="16112" y="13576"/>
                  <a:pt x="15925" y="13604"/>
                  <a:pt x="15738" y="13646"/>
                </a:cubicBezTo>
                <a:cubicBezTo>
                  <a:pt x="15870" y="13063"/>
                  <a:pt x="15947" y="12438"/>
                  <a:pt x="15947" y="11799"/>
                </a:cubicBezTo>
                <a:cubicBezTo>
                  <a:pt x="15947" y="11300"/>
                  <a:pt x="15903" y="10814"/>
                  <a:pt x="15815" y="10356"/>
                </a:cubicBezTo>
                <a:cubicBezTo>
                  <a:pt x="16288" y="10592"/>
                  <a:pt x="16805" y="10717"/>
                  <a:pt x="17344" y="10717"/>
                </a:cubicBezTo>
                <a:cubicBezTo>
                  <a:pt x="19708" y="10689"/>
                  <a:pt x="21600" y="8287"/>
                  <a:pt x="21600" y="5344"/>
                </a:cubicBezTo>
                <a:close/>
              </a:path>
            </a:pathLst>
          </a:cu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7" name="Circle">
            <a:extLst>
              <a:ext uri="{FF2B5EF4-FFF2-40B4-BE49-F238E27FC236}">
                <a16:creationId xmlns:a16="http://schemas.microsoft.com/office/drawing/2014/main" id="{18D48724-C5F0-4D85-A1C8-413E838F2521}"/>
              </a:ext>
            </a:extLst>
          </p:cNvPr>
          <p:cNvSpPr/>
          <p:nvPr/>
        </p:nvSpPr>
        <p:spPr>
          <a:xfrm>
            <a:off x="6283928" y="2517207"/>
            <a:ext cx="2348077" cy="2348082"/>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8" name="Circle">
            <a:extLst>
              <a:ext uri="{FF2B5EF4-FFF2-40B4-BE49-F238E27FC236}">
                <a16:creationId xmlns:a16="http://schemas.microsoft.com/office/drawing/2014/main" id="{4ADBF02E-7480-4384-8AD4-BA00E282A7CF}"/>
              </a:ext>
            </a:extLst>
          </p:cNvPr>
          <p:cNvSpPr/>
          <p:nvPr/>
        </p:nvSpPr>
        <p:spPr>
          <a:xfrm>
            <a:off x="4720587" y="1934786"/>
            <a:ext cx="1551079" cy="1551084"/>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9" name="Circle">
            <a:extLst>
              <a:ext uri="{FF2B5EF4-FFF2-40B4-BE49-F238E27FC236}">
                <a16:creationId xmlns:a16="http://schemas.microsoft.com/office/drawing/2014/main" id="{7BDC6332-19D5-49F0-B906-57F119F3D2A3}"/>
              </a:ext>
            </a:extLst>
          </p:cNvPr>
          <p:cNvSpPr/>
          <p:nvPr/>
        </p:nvSpPr>
        <p:spPr>
          <a:xfrm>
            <a:off x="8368382" y="1383019"/>
            <a:ext cx="1808570" cy="1808570"/>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0" name="Circle">
            <a:extLst>
              <a:ext uri="{FF2B5EF4-FFF2-40B4-BE49-F238E27FC236}">
                <a16:creationId xmlns:a16="http://schemas.microsoft.com/office/drawing/2014/main" id="{C9D031DB-57A8-4D9F-B2A2-75C06FA7D549}"/>
              </a:ext>
            </a:extLst>
          </p:cNvPr>
          <p:cNvSpPr/>
          <p:nvPr/>
        </p:nvSpPr>
        <p:spPr>
          <a:xfrm>
            <a:off x="8368382" y="4356432"/>
            <a:ext cx="1220019" cy="1220019"/>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1" name="Circle">
            <a:extLst>
              <a:ext uri="{FF2B5EF4-FFF2-40B4-BE49-F238E27FC236}">
                <a16:creationId xmlns:a16="http://schemas.microsoft.com/office/drawing/2014/main" id="{D37B8B2E-36A0-4F78-A78C-29F1A48B124C}"/>
              </a:ext>
            </a:extLst>
          </p:cNvPr>
          <p:cNvSpPr/>
          <p:nvPr/>
        </p:nvSpPr>
        <p:spPr>
          <a:xfrm>
            <a:off x="5057779" y="3651396"/>
            <a:ext cx="1109666" cy="1109666"/>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pic>
        <p:nvPicPr>
          <p:cNvPr id="32" name="Graphic 9" descr="Gears">
            <a:extLst>
              <a:ext uri="{FF2B5EF4-FFF2-40B4-BE49-F238E27FC236}">
                <a16:creationId xmlns:a16="http://schemas.microsoft.com/office/drawing/2014/main" id="{E7A38531-8E54-4895-9D69-C0D6722533D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03339" y="5102015"/>
            <a:ext cx="496867" cy="496868"/>
          </a:xfrm>
          <a:prstGeom prst="rect">
            <a:avLst/>
          </a:prstGeom>
        </p:spPr>
      </p:pic>
      <p:pic>
        <p:nvPicPr>
          <p:cNvPr id="33" name="Graphic 10" descr="Hourglass Finished">
            <a:extLst>
              <a:ext uri="{FF2B5EF4-FFF2-40B4-BE49-F238E27FC236}">
                <a16:creationId xmlns:a16="http://schemas.microsoft.com/office/drawing/2014/main" id="{B0694309-31EF-4FB6-92A4-B30FE9B9714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18953" y="2333155"/>
            <a:ext cx="754346" cy="754346"/>
          </a:xfrm>
          <a:prstGeom prst="rect">
            <a:avLst/>
          </a:prstGeom>
        </p:spPr>
      </p:pic>
      <p:pic>
        <p:nvPicPr>
          <p:cNvPr id="34" name="Graphic 11" descr="Lights On">
            <a:extLst>
              <a:ext uri="{FF2B5EF4-FFF2-40B4-BE49-F238E27FC236}">
                <a16:creationId xmlns:a16="http://schemas.microsoft.com/office/drawing/2014/main" id="{D5E905FB-67DF-43AE-9934-5B27D42C68A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331638" y="3925255"/>
            <a:ext cx="561949" cy="561949"/>
          </a:xfrm>
          <a:prstGeom prst="rect">
            <a:avLst/>
          </a:prstGeom>
        </p:spPr>
      </p:pic>
      <p:pic>
        <p:nvPicPr>
          <p:cNvPr id="35" name="Graphic 12" descr="Presentation with bar chart">
            <a:extLst>
              <a:ext uri="{FF2B5EF4-FFF2-40B4-BE49-F238E27FC236}">
                <a16:creationId xmlns:a16="http://schemas.microsoft.com/office/drawing/2014/main" id="{D4BBE9D6-DD8B-4F64-BAE4-2E12358A611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673175" y="4661225"/>
            <a:ext cx="610433" cy="610433"/>
          </a:xfrm>
          <a:prstGeom prst="rect">
            <a:avLst/>
          </a:prstGeom>
        </p:spPr>
      </p:pic>
      <p:pic>
        <p:nvPicPr>
          <p:cNvPr id="36" name="Graphic 13" descr="Research">
            <a:extLst>
              <a:ext uri="{FF2B5EF4-FFF2-40B4-BE49-F238E27FC236}">
                <a16:creationId xmlns:a16="http://schemas.microsoft.com/office/drawing/2014/main" id="{539849B3-F514-41B8-A2D8-AB3A52E02BA5}"/>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144314" y="1865512"/>
            <a:ext cx="351420" cy="351420"/>
          </a:xfrm>
          <a:prstGeom prst="rect">
            <a:avLst/>
          </a:prstGeom>
        </p:spPr>
      </p:pic>
      <p:grpSp>
        <p:nvGrpSpPr>
          <p:cNvPr id="37" name="Group 36">
            <a:extLst>
              <a:ext uri="{FF2B5EF4-FFF2-40B4-BE49-F238E27FC236}">
                <a16:creationId xmlns:a16="http://schemas.microsoft.com/office/drawing/2014/main" id="{0F89C527-894F-4250-B017-BCFFEC98FB1E}"/>
              </a:ext>
            </a:extLst>
          </p:cNvPr>
          <p:cNvGrpSpPr/>
          <p:nvPr/>
        </p:nvGrpSpPr>
        <p:grpSpPr>
          <a:xfrm>
            <a:off x="6680726" y="3163110"/>
            <a:ext cx="1554480" cy="1056276"/>
            <a:chOff x="332936" y="2720099"/>
            <a:chExt cx="2876830" cy="1013154"/>
          </a:xfrm>
        </p:grpSpPr>
        <p:sp>
          <p:nvSpPr>
            <p:cNvPr id="38" name="TextBox 15">
              <a:extLst>
                <a:ext uri="{FF2B5EF4-FFF2-40B4-BE49-F238E27FC236}">
                  <a16:creationId xmlns:a16="http://schemas.microsoft.com/office/drawing/2014/main" id="{909A003D-F705-42EB-A066-D1047198E23F}"/>
                </a:ext>
              </a:extLst>
            </p:cNvPr>
            <p:cNvSpPr txBox="1"/>
            <p:nvPr/>
          </p:nvSpPr>
          <p:spPr>
            <a:xfrm>
              <a:off x="332936" y="2720099"/>
              <a:ext cx="2876830" cy="369332"/>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39" name="TextBox 16">
              <a:extLst>
                <a:ext uri="{FF2B5EF4-FFF2-40B4-BE49-F238E27FC236}">
                  <a16:creationId xmlns:a16="http://schemas.microsoft.com/office/drawing/2014/main" id="{949D6DCC-5745-4FE4-99BF-D81913FF1768}"/>
                </a:ext>
              </a:extLst>
            </p:cNvPr>
            <p:cNvSpPr txBox="1"/>
            <p:nvPr/>
          </p:nvSpPr>
          <p:spPr>
            <a:xfrm>
              <a:off x="332936" y="3086922"/>
              <a:ext cx="2876829" cy="646331"/>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noProof="1">
                  <a:solidFill>
                    <a:schemeClr val="tx1">
                      <a:lumMod val="65000"/>
                      <a:lumOff val="35000"/>
                    </a:schemeClr>
                  </a:solidFill>
                </a:rPr>
                <a:t>Lorem ipsum dolor sit amet, nibh est. A magna maecenas, quam. </a:t>
              </a:r>
            </a:p>
          </p:txBody>
        </p:sp>
      </p:grpSp>
      <p:grpSp>
        <p:nvGrpSpPr>
          <p:cNvPr id="57" name="Group 56">
            <a:extLst>
              <a:ext uri="{FF2B5EF4-FFF2-40B4-BE49-F238E27FC236}">
                <a16:creationId xmlns:a16="http://schemas.microsoft.com/office/drawing/2014/main" id="{6450D678-D5A5-47F4-BF21-8C60B2B7B23B}"/>
              </a:ext>
            </a:extLst>
          </p:cNvPr>
          <p:cNvGrpSpPr/>
          <p:nvPr/>
        </p:nvGrpSpPr>
        <p:grpSpPr>
          <a:xfrm>
            <a:off x="8495427" y="1759166"/>
            <a:ext cx="1554480" cy="1056276"/>
            <a:chOff x="332936" y="2720099"/>
            <a:chExt cx="2876829" cy="1013154"/>
          </a:xfrm>
        </p:grpSpPr>
        <p:sp>
          <p:nvSpPr>
            <p:cNvPr id="58" name="TextBox 18">
              <a:extLst>
                <a:ext uri="{FF2B5EF4-FFF2-40B4-BE49-F238E27FC236}">
                  <a16:creationId xmlns:a16="http://schemas.microsoft.com/office/drawing/2014/main" id="{8A9DCE8C-0376-4143-8A28-96361DDB2C29}"/>
                </a:ext>
              </a:extLst>
            </p:cNvPr>
            <p:cNvSpPr txBox="1"/>
            <p:nvPr/>
          </p:nvSpPr>
          <p:spPr>
            <a:xfrm>
              <a:off x="332936" y="2720099"/>
              <a:ext cx="2876829" cy="369332"/>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59" name="TextBox 19">
              <a:extLst>
                <a:ext uri="{FF2B5EF4-FFF2-40B4-BE49-F238E27FC236}">
                  <a16:creationId xmlns:a16="http://schemas.microsoft.com/office/drawing/2014/main" id="{83E86AE7-CD6D-4059-8213-8688B9010BC6}"/>
                </a:ext>
              </a:extLst>
            </p:cNvPr>
            <p:cNvSpPr txBox="1"/>
            <p:nvPr/>
          </p:nvSpPr>
          <p:spPr>
            <a:xfrm>
              <a:off x="332936" y="3086922"/>
              <a:ext cx="2876829" cy="646331"/>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noProof="1">
                  <a:solidFill>
                    <a:schemeClr val="tx1">
                      <a:lumMod val="65000"/>
                      <a:lumOff val="35000"/>
                    </a:schemeClr>
                  </a:solidFill>
                </a:rPr>
                <a:t>Lorem ipsum dolor sit amet, nibh est. A magna maecenas, quam. </a:t>
              </a:r>
            </a:p>
          </p:txBody>
        </p:sp>
      </p:grpSp>
    </p:spTree>
    <p:extLst>
      <p:ext uri="{BB962C8B-B14F-4D97-AF65-F5344CB8AC3E}">
        <p14:creationId xmlns:p14="http://schemas.microsoft.com/office/powerpoint/2010/main" val="598101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8601</TotalTime>
  <Words>287</Words>
  <PresentationFormat>Widescreen</PresentationFormat>
  <Paragraphs>22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(Five) Circle Relationship – Slide Template</vt:lpstr>
      <vt:lpstr>(Five) Circle Relationship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Circle Relationship</dc:title>
  <dc:creator>PresentationGO.com</dc:creator>
  <dc:description>© Copyright PresentationGO.com - Do not distribute or sale without written permission.</dc:description>
  <dcterms:created xsi:type="dcterms:W3CDTF">2014-11-26T05:14:11Z</dcterms:created>
  <dcterms:modified xsi:type="dcterms:W3CDTF">2022-01-17T22:04:53Z</dcterms:modified>
  <cp:category>Charts &amp; Diagrams</cp:category>
</cp:coreProperties>
</file>