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5-Cube Funnel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9D3C38-0A91-6E6E-5E59-242101CE77E7}"/>
              </a:ext>
            </a:extLst>
          </p:cNvPr>
          <p:cNvSpPr/>
          <p:nvPr/>
        </p:nvSpPr>
        <p:spPr>
          <a:xfrm>
            <a:off x="3972051" y="4354749"/>
            <a:ext cx="576905" cy="1004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8E43DF4-0063-3E56-ED61-D5CDFF6DB0C8}"/>
              </a:ext>
            </a:extLst>
          </p:cNvPr>
          <p:cNvSpPr/>
          <p:nvPr/>
        </p:nvSpPr>
        <p:spPr>
          <a:xfrm>
            <a:off x="1716465" y="4354753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3B6061-CD13-BB0D-7DFE-9A231158A459}"/>
              </a:ext>
            </a:extLst>
          </p:cNvPr>
          <p:cNvSpPr/>
          <p:nvPr/>
        </p:nvSpPr>
        <p:spPr>
          <a:xfrm>
            <a:off x="4579167" y="4354749"/>
            <a:ext cx="588892" cy="1004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2407334-9C7A-8745-C685-93D51F5A5FAD}"/>
              </a:ext>
            </a:extLst>
          </p:cNvPr>
          <p:cNvSpPr/>
          <p:nvPr/>
        </p:nvSpPr>
        <p:spPr>
          <a:xfrm>
            <a:off x="5198270" y="4354753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B468F6A-6AEB-3851-9213-0E3F99EFD22A}"/>
              </a:ext>
            </a:extLst>
          </p:cNvPr>
          <p:cNvSpPr/>
          <p:nvPr/>
        </p:nvSpPr>
        <p:spPr>
          <a:xfrm>
            <a:off x="3993568" y="4010799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1E4E952-7D45-751E-9876-A951170D22AB}"/>
              </a:ext>
            </a:extLst>
          </p:cNvPr>
          <p:cNvSpPr/>
          <p:nvPr/>
        </p:nvSpPr>
        <p:spPr>
          <a:xfrm>
            <a:off x="3364776" y="3282943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03521A-2610-8BFF-5A41-1A933FB9C005}"/>
              </a:ext>
            </a:extLst>
          </p:cNvPr>
          <p:cNvSpPr/>
          <p:nvPr/>
        </p:nvSpPr>
        <p:spPr>
          <a:xfrm>
            <a:off x="1110110" y="3282060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206BF72-562F-47B9-D8D4-5A88A323ED74}"/>
              </a:ext>
            </a:extLst>
          </p:cNvPr>
          <p:cNvSpPr/>
          <p:nvPr/>
        </p:nvSpPr>
        <p:spPr>
          <a:xfrm>
            <a:off x="3972051" y="3282943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80C21AD-28B1-CD9B-100D-A8EC618C5F92}"/>
              </a:ext>
            </a:extLst>
          </p:cNvPr>
          <p:cNvSpPr/>
          <p:nvPr/>
        </p:nvSpPr>
        <p:spPr>
          <a:xfrm>
            <a:off x="3379198" y="2941569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774155F-16F0-4146-711D-525B415039DB}"/>
              </a:ext>
            </a:extLst>
          </p:cNvPr>
          <p:cNvSpPr/>
          <p:nvPr/>
        </p:nvSpPr>
        <p:spPr>
          <a:xfrm>
            <a:off x="2754822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07C822B-E6CC-9FF6-5474-04D5AA0E64B5}"/>
              </a:ext>
            </a:extLst>
          </p:cNvPr>
          <p:cNvSpPr/>
          <p:nvPr/>
        </p:nvSpPr>
        <p:spPr>
          <a:xfrm>
            <a:off x="501235" y="2206647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477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2666587C-17CC-5BB7-A341-074E42AFE938}"/>
              </a:ext>
            </a:extLst>
          </p:cNvPr>
          <p:cNvSpPr/>
          <p:nvPr/>
        </p:nvSpPr>
        <p:spPr>
          <a:xfrm>
            <a:off x="3362838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BDE28DF-3A56-2E0D-6567-D53E680E3609}"/>
              </a:ext>
            </a:extLst>
          </p:cNvPr>
          <p:cNvSpPr/>
          <p:nvPr/>
        </p:nvSpPr>
        <p:spPr>
          <a:xfrm>
            <a:off x="2769614" y="1873643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12DD031-C69E-45A9-4CF6-25F303724554}"/>
              </a:ext>
            </a:extLst>
          </p:cNvPr>
          <p:cNvSpPr/>
          <p:nvPr/>
        </p:nvSpPr>
        <p:spPr>
          <a:xfrm>
            <a:off x="5198274" y="3282943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0F0AF81-E916-CF52-E401-C48C9492852C}"/>
              </a:ext>
            </a:extLst>
          </p:cNvPr>
          <p:cNvSpPr/>
          <p:nvPr/>
        </p:nvSpPr>
        <p:spPr>
          <a:xfrm>
            <a:off x="5807145" y="3282060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966BDBD-C93C-2AD0-BCA4-61C9EDACFBBF}"/>
              </a:ext>
            </a:extLst>
          </p:cNvPr>
          <p:cNvSpPr/>
          <p:nvPr/>
        </p:nvSpPr>
        <p:spPr>
          <a:xfrm>
            <a:off x="4585275" y="3282943"/>
            <a:ext cx="58278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58031207-A719-72D7-33C2-586A1E9470C7}"/>
              </a:ext>
            </a:extLst>
          </p:cNvPr>
          <p:cNvSpPr/>
          <p:nvPr/>
        </p:nvSpPr>
        <p:spPr>
          <a:xfrm>
            <a:off x="4602557" y="2941569"/>
            <a:ext cx="1161218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FA1BEFB-CACD-4286-7DCA-77384E99F09D}"/>
              </a:ext>
            </a:extLst>
          </p:cNvPr>
          <p:cNvSpPr/>
          <p:nvPr/>
        </p:nvSpPr>
        <p:spPr>
          <a:xfrm>
            <a:off x="5807040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B3C75427-575E-3BE7-9515-31F00AE36F61}"/>
              </a:ext>
            </a:extLst>
          </p:cNvPr>
          <p:cNvSpPr/>
          <p:nvPr/>
        </p:nvSpPr>
        <p:spPr>
          <a:xfrm>
            <a:off x="6416020" y="2206647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87D13A6-8129-CAE6-8157-2C3DBF61DBDE}"/>
              </a:ext>
            </a:extLst>
          </p:cNvPr>
          <p:cNvSpPr/>
          <p:nvPr/>
        </p:nvSpPr>
        <p:spPr>
          <a:xfrm>
            <a:off x="5198062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A420305F-39E3-3935-1F46-FB08D6457E07}"/>
              </a:ext>
            </a:extLst>
          </p:cNvPr>
          <p:cNvSpPr/>
          <p:nvPr/>
        </p:nvSpPr>
        <p:spPr>
          <a:xfrm>
            <a:off x="5213335" y="1873643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724"/>
                </a:lnTo>
                <a:lnTo>
                  <a:pt x="1080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D6F5777-C21E-5FB7-3E95-990346305AB5}"/>
              </a:ext>
            </a:extLst>
          </p:cNvPr>
          <p:cNvSpPr/>
          <p:nvPr/>
        </p:nvSpPr>
        <p:spPr>
          <a:xfrm>
            <a:off x="3462255" y="2549861"/>
            <a:ext cx="379601" cy="329778"/>
          </a:xfrm>
          <a:custGeom>
            <a:avLst/>
            <a:gdLst>
              <a:gd name="connsiteX0" fmla="*/ 0 w 454882"/>
              <a:gd name="connsiteY0" fmla="*/ 213226 h 395179"/>
              <a:gd name="connsiteX1" fmla="*/ 193325 w 454882"/>
              <a:gd name="connsiteY1" fmla="*/ 213226 h 395179"/>
              <a:gd name="connsiteX2" fmla="*/ 193325 w 454882"/>
              <a:gd name="connsiteY2" fmla="*/ 224598 h 395179"/>
              <a:gd name="connsiteX3" fmla="*/ 216069 w 454882"/>
              <a:gd name="connsiteY3" fmla="*/ 247342 h 395179"/>
              <a:gd name="connsiteX4" fmla="*/ 238813 w 454882"/>
              <a:gd name="connsiteY4" fmla="*/ 247342 h 395179"/>
              <a:gd name="connsiteX5" fmla="*/ 261557 w 454882"/>
              <a:gd name="connsiteY5" fmla="*/ 224598 h 395179"/>
              <a:gd name="connsiteX6" fmla="*/ 261557 w 454882"/>
              <a:gd name="connsiteY6" fmla="*/ 213226 h 395179"/>
              <a:gd name="connsiteX7" fmla="*/ 454882 w 454882"/>
              <a:gd name="connsiteY7" fmla="*/ 213226 h 395179"/>
              <a:gd name="connsiteX8" fmla="*/ 454882 w 454882"/>
              <a:gd name="connsiteY8" fmla="*/ 372435 h 395179"/>
              <a:gd name="connsiteX9" fmla="*/ 432138 w 454882"/>
              <a:gd name="connsiteY9" fmla="*/ 395179 h 395179"/>
              <a:gd name="connsiteX10" fmla="*/ 22744 w 454882"/>
              <a:gd name="connsiteY10" fmla="*/ 395179 h 395179"/>
              <a:gd name="connsiteX11" fmla="*/ 0 w 454882"/>
              <a:gd name="connsiteY11" fmla="*/ 372435 h 395179"/>
              <a:gd name="connsiteX12" fmla="*/ 176267 w 454882"/>
              <a:gd name="connsiteY12" fmla="*/ 34116 h 395179"/>
              <a:gd name="connsiteX13" fmla="*/ 170581 w 454882"/>
              <a:gd name="connsiteY13" fmla="*/ 39802 h 395179"/>
              <a:gd name="connsiteX14" fmla="*/ 170581 w 454882"/>
              <a:gd name="connsiteY14" fmla="*/ 76761 h 395179"/>
              <a:gd name="connsiteX15" fmla="*/ 284301 w 454882"/>
              <a:gd name="connsiteY15" fmla="*/ 76761 h 395179"/>
              <a:gd name="connsiteX16" fmla="*/ 284301 w 454882"/>
              <a:gd name="connsiteY16" fmla="*/ 39802 h 395179"/>
              <a:gd name="connsiteX17" fmla="*/ 278615 w 454882"/>
              <a:gd name="connsiteY17" fmla="*/ 34116 h 395179"/>
              <a:gd name="connsiteX18" fmla="*/ 176267 w 454882"/>
              <a:gd name="connsiteY18" fmla="*/ 0 h 395179"/>
              <a:gd name="connsiteX19" fmla="*/ 278615 w 454882"/>
              <a:gd name="connsiteY19" fmla="*/ 0 h 395179"/>
              <a:gd name="connsiteX20" fmla="*/ 318417 w 454882"/>
              <a:gd name="connsiteY20" fmla="*/ 39802 h 395179"/>
              <a:gd name="connsiteX21" fmla="*/ 318417 w 454882"/>
              <a:gd name="connsiteY21" fmla="*/ 76761 h 395179"/>
              <a:gd name="connsiteX22" fmla="*/ 432138 w 454882"/>
              <a:gd name="connsiteY22" fmla="*/ 76761 h 395179"/>
              <a:gd name="connsiteX23" fmla="*/ 454882 w 454882"/>
              <a:gd name="connsiteY23" fmla="*/ 99505 h 395179"/>
              <a:gd name="connsiteX24" fmla="*/ 454882 w 454882"/>
              <a:gd name="connsiteY24" fmla="*/ 190482 h 395179"/>
              <a:gd name="connsiteX25" fmla="*/ 261557 w 454882"/>
              <a:gd name="connsiteY25" fmla="*/ 190482 h 395179"/>
              <a:gd name="connsiteX26" fmla="*/ 261557 w 454882"/>
              <a:gd name="connsiteY26" fmla="*/ 179110 h 395179"/>
              <a:gd name="connsiteX27" fmla="*/ 193325 w 454882"/>
              <a:gd name="connsiteY27" fmla="*/ 179110 h 395179"/>
              <a:gd name="connsiteX28" fmla="*/ 193325 w 454882"/>
              <a:gd name="connsiteY28" fmla="*/ 190482 h 395179"/>
              <a:gd name="connsiteX29" fmla="*/ 0 w 454882"/>
              <a:gd name="connsiteY29" fmla="*/ 190482 h 395179"/>
              <a:gd name="connsiteX30" fmla="*/ 0 w 454882"/>
              <a:gd name="connsiteY30" fmla="*/ 99505 h 395179"/>
              <a:gd name="connsiteX31" fmla="*/ 22744 w 454882"/>
              <a:gd name="connsiteY31" fmla="*/ 76761 h 395179"/>
              <a:gd name="connsiteX32" fmla="*/ 136465 w 454882"/>
              <a:gd name="connsiteY32" fmla="*/ 76761 h 395179"/>
              <a:gd name="connsiteX33" fmla="*/ 136465 w 454882"/>
              <a:gd name="connsiteY33" fmla="*/ 39802 h 395179"/>
              <a:gd name="connsiteX34" fmla="*/ 176267 w 454882"/>
              <a:gd name="connsiteY34" fmla="*/ 0 h 39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4882" h="395179">
                <a:moveTo>
                  <a:pt x="0" y="213226"/>
                </a:moveTo>
                <a:lnTo>
                  <a:pt x="193325" y="213226"/>
                </a:lnTo>
                <a:lnTo>
                  <a:pt x="193325" y="224598"/>
                </a:lnTo>
                <a:cubicBezTo>
                  <a:pt x="193325" y="237107"/>
                  <a:pt x="203560" y="247342"/>
                  <a:pt x="216069" y="247342"/>
                </a:cubicBezTo>
                <a:lnTo>
                  <a:pt x="238813" y="247342"/>
                </a:lnTo>
                <a:cubicBezTo>
                  <a:pt x="251322" y="247342"/>
                  <a:pt x="261557" y="237107"/>
                  <a:pt x="261557" y="224598"/>
                </a:cubicBezTo>
                <a:lnTo>
                  <a:pt x="261557" y="213226"/>
                </a:lnTo>
                <a:lnTo>
                  <a:pt x="454882" y="213226"/>
                </a:lnTo>
                <a:lnTo>
                  <a:pt x="454882" y="372435"/>
                </a:lnTo>
                <a:cubicBezTo>
                  <a:pt x="454882" y="384944"/>
                  <a:pt x="444647" y="395179"/>
                  <a:pt x="432138" y="395179"/>
                </a:cubicBezTo>
                <a:lnTo>
                  <a:pt x="22744" y="395179"/>
                </a:lnTo>
                <a:cubicBezTo>
                  <a:pt x="10235" y="395179"/>
                  <a:pt x="0" y="384944"/>
                  <a:pt x="0" y="372435"/>
                </a:cubicBezTo>
                <a:close/>
                <a:moveTo>
                  <a:pt x="176267" y="34116"/>
                </a:moveTo>
                <a:cubicBezTo>
                  <a:pt x="172855" y="34116"/>
                  <a:pt x="170581" y="36391"/>
                  <a:pt x="170581" y="39802"/>
                </a:cubicBezTo>
                <a:lnTo>
                  <a:pt x="170581" y="76761"/>
                </a:lnTo>
                <a:lnTo>
                  <a:pt x="284301" y="76761"/>
                </a:lnTo>
                <a:lnTo>
                  <a:pt x="284301" y="39802"/>
                </a:lnTo>
                <a:cubicBezTo>
                  <a:pt x="284301" y="36391"/>
                  <a:pt x="282027" y="34116"/>
                  <a:pt x="278615" y="34116"/>
                </a:cubicBezTo>
                <a:close/>
                <a:moveTo>
                  <a:pt x="176267" y="0"/>
                </a:moveTo>
                <a:lnTo>
                  <a:pt x="278615" y="0"/>
                </a:lnTo>
                <a:cubicBezTo>
                  <a:pt x="300791" y="0"/>
                  <a:pt x="318417" y="17627"/>
                  <a:pt x="318417" y="39802"/>
                </a:cubicBezTo>
                <a:lnTo>
                  <a:pt x="318417" y="76761"/>
                </a:lnTo>
                <a:lnTo>
                  <a:pt x="432138" y="76761"/>
                </a:lnTo>
                <a:cubicBezTo>
                  <a:pt x="444647" y="76761"/>
                  <a:pt x="454882" y="86996"/>
                  <a:pt x="454882" y="99505"/>
                </a:cubicBezTo>
                <a:lnTo>
                  <a:pt x="454882" y="190482"/>
                </a:lnTo>
                <a:lnTo>
                  <a:pt x="261557" y="190482"/>
                </a:lnTo>
                <a:lnTo>
                  <a:pt x="261557" y="179110"/>
                </a:lnTo>
                <a:lnTo>
                  <a:pt x="193325" y="179110"/>
                </a:lnTo>
                <a:lnTo>
                  <a:pt x="193325" y="190482"/>
                </a:lnTo>
                <a:lnTo>
                  <a:pt x="0" y="190482"/>
                </a:lnTo>
                <a:lnTo>
                  <a:pt x="0" y="99505"/>
                </a:lnTo>
                <a:cubicBezTo>
                  <a:pt x="0" y="86996"/>
                  <a:pt x="10235" y="76761"/>
                  <a:pt x="22744" y="76761"/>
                </a:cubicBezTo>
                <a:lnTo>
                  <a:pt x="136465" y="76761"/>
                </a:lnTo>
                <a:lnTo>
                  <a:pt x="136465" y="39802"/>
                </a:lnTo>
                <a:cubicBezTo>
                  <a:pt x="136465" y="17627"/>
                  <a:pt x="154091" y="0"/>
                  <a:pt x="176267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04DA9F6-FFE5-DA9F-F850-F04DA4FB8068}"/>
              </a:ext>
            </a:extLst>
          </p:cNvPr>
          <p:cNvSpPr/>
          <p:nvPr/>
        </p:nvSpPr>
        <p:spPr>
          <a:xfrm>
            <a:off x="5926340" y="2524951"/>
            <a:ext cx="345483" cy="379600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32478EE-70B4-67EB-8BFC-C5E073344110}"/>
              </a:ext>
            </a:extLst>
          </p:cNvPr>
          <p:cNvSpPr/>
          <p:nvPr/>
        </p:nvSpPr>
        <p:spPr>
          <a:xfrm>
            <a:off x="4015783" y="3640323"/>
            <a:ext cx="490968" cy="294238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C26FA90-680F-A4E2-E260-3679FCA178D3}"/>
              </a:ext>
            </a:extLst>
          </p:cNvPr>
          <p:cNvSpPr/>
          <p:nvPr/>
        </p:nvSpPr>
        <p:spPr>
          <a:xfrm>
            <a:off x="5269591" y="3631000"/>
            <a:ext cx="435800" cy="31288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017051B-D001-EA78-3CA4-5AD2D77E08B5}"/>
              </a:ext>
            </a:extLst>
          </p:cNvPr>
          <p:cNvSpPr/>
          <p:nvPr/>
        </p:nvSpPr>
        <p:spPr>
          <a:xfrm>
            <a:off x="4663636" y="4704300"/>
            <a:ext cx="426063" cy="305549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6E45B7-5DC0-1CC3-744F-1C1F4ABB36A8}"/>
              </a:ext>
            </a:extLst>
          </p:cNvPr>
          <p:cNvSpPr txBox="1"/>
          <p:nvPr/>
        </p:nvSpPr>
        <p:spPr>
          <a:xfrm>
            <a:off x="2765318" y="245314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A0FFA0-3C08-2AC7-C9FB-A93956D971FB}"/>
              </a:ext>
            </a:extLst>
          </p:cNvPr>
          <p:cNvSpPr txBox="1"/>
          <p:nvPr/>
        </p:nvSpPr>
        <p:spPr>
          <a:xfrm>
            <a:off x="5212205" y="245314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DFE9B6-AD8A-B5F4-A88A-96922322F88B}"/>
              </a:ext>
            </a:extLst>
          </p:cNvPr>
          <p:cNvSpPr txBox="1"/>
          <p:nvPr/>
        </p:nvSpPr>
        <p:spPr>
          <a:xfrm>
            <a:off x="3378919" y="3525833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7B2444-59D3-E179-F879-28DA9418D4C0}"/>
              </a:ext>
            </a:extLst>
          </p:cNvPr>
          <p:cNvSpPr txBox="1"/>
          <p:nvPr/>
        </p:nvSpPr>
        <p:spPr>
          <a:xfrm>
            <a:off x="4601592" y="3525833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416A09-36ED-E895-86C4-AA9666CFB3A5}"/>
              </a:ext>
            </a:extLst>
          </p:cNvPr>
          <p:cNvSpPr txBox="1"/>
          <p:nvPr/>
        </p:nvSpPr>
        <p:spPr>
          <a:xfrm>
            <a:off x="3988368" y="4595466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5A8AD1-2C36-13C5-7F8A-F3B2C9276404}"/>
              </a:ext>
            </a:extLst>
          </p:cNvPr>
          <p:cNvSpPr txBox="1"/>
          <p:nvPr/>
        </p:nvSpPr>
        <p:spPr>
          <a:xfrm>
            <a:off x="4140152" y="2187926"/>
            <a:ext cx="863698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F2A385-5031-9666-066C-2CF7420ABAAC}"/>
              </a:ext>
            </a:extLst>
          </p:cNvPr>
          <p:cNvSpPr txBox="1"/>
          <p:nvPr/>
        </p:nvSpPr>
        <p:spPr>
          <a:xfrm>
            <a:off x="829457" y="235452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D8CA6A-7006-5CB5-4E0E-E8552B14C789}"/>
              </a:ext>
            </a:extLst>
          </p:cNvPr>
          <p:cNvSpPr txBox="1"/>
          <p:nvPr/>
        </p:nvSpPr>
        <p:spPr>
          <a:xfrm>
            <a:off x="6744242" y="235452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2C2D95-9E2D-8707-CF1F-1CE3030DA449}"/>
              </a:ext>
            </a:extLst>
          </p:cNvPr>
          <p:cNvSpPr txBox="1"/>
          <p:nvPr/>
        </p:nvSpPr>
        <p:spPr>
          <a:xfrm>
            <a:off x="6135367" y="3429934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E55454-70E9-C6DE-57BB-C4EE95C644F5}"/>
              </a:ext>
            </a:extLst>
          </p:cNvPr>
          <p:cNvSpPr txBox="1"/>
          <p:nvPr/>
        </p:nvSpPr>
        <p:spPr>
          <a:xfrm>
            <a:off x="1438332" y="3429934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79F695-A669-93A7-1ECC-264DD3810B5F}"/>
              </a:ext>
            </a:extLst>
          </p:cNvPr>
          <p:cNvSpPr txBox="1"/>
          <p:nvPr/>
        </p:nvSpPr>
        <p:spPr>
          <a:xfrm>
            <a:off x="2044687" y="4502627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DED29D-19AC-0CF6-EB94-BC08474C1875}"/>
              </a:ext>
            </a:extLst>
          </p:cNvPr>
          <p:cNvSpPr txBox="1"/>
          <p:nvPr/>
        </p:nvSpPr>
        <p:spPr>
          <a:xfrm>
            <a:off x="5526492" y="4502627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5600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5-Cube Funnel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42AF31B-60A0-7DAF-474F-9A069E822EA5}"/>
              </a:ext>
            </a:extLst>
          </p:cNvPr>
          <p:cNvSpPr/>
          <p:nvPr/>
        </p:nvSpPr>
        <p:spPr>
          <a:xfrm>
            <a:off x="3972051" y="4354749"/>
            <a:ext cx="576905" cy="1004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8B80E45-6A57-8585-80C7-14B3E633D9AF}"/>
              </a:ext>
            </a:extLst>
          </p:cNvPr>
          <p:cNvSpPr/>
          <p:nvPr/>
        </p:nvSpPr>
        <p:spPr>
          <a:xfrm>
            <a:off x="1716465" y="4354753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2CC7A9C0-0EE9-51EF-5A1B-BD319AA5C617}"/>
              </a:ext>
            </a:extLst>
          </p:cNvPr>
          <p:cNvSpPr/>
          <p:nvPr/>
        </p:nvSpPr>
        <p:spPr>
          <a:xfrm>
            <a:off x="4579167" y="4354749"/>
            <a:ext cx="588892" cy="1004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9F62A951-C8A6-1A2D-5650-C01B127AD92D}"/>
              </a:ext>
            </a:extLst>
          </p:cNvPr>
          <p:cNvSpPr/>
          <p:nvPr/>
        </p:nvSpPr>
        <p:spPr>
          <a:xfrm>
            <a:off x="5198270" y="4354753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0054C5D-6724-7C52-E495-89B09F60317C}"/>
              </a:ext>
            </a:extLst>
          </p:cNvPr>
          <p:cNvSpPr/>
          <p:nvPr/>
        </p:nvSpPr>
        <p:spPr>
          <a:xfrm>
            <a:off x="3993568" y="4010799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97BC009D-1140-E5CE-680D-2CB418133509}"/>
              </a:ext>
            </a:extLst>
          </p:cNvPr>
          <p:cNvSpPr/>
          <p:nvPr/>
        </p:nvSpPr>
        <p:spPr>
          <a:xfrm>
            <a:off x="3364776" y="3282943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6D0601C-D47D-0C94-7B8E-3B2936402A09}"/>
              </a:ext>
            </a:extLst>
          </p:cNvPr>
          <p:cNvSpPr/>
          <p:nvPr/>
        </p:nvSpPr>
        <p:spPr>
          <a:xfrm>
            <a:off x="1110110" y="3282060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DB052B24-607C-9EB7-1815-716C847BCB8D}"/>
              </a:ext>
            </a:extLst>
          </p:cNvPr>
          <p:cNvSpPr/>
          <p:nvPr/>
        </p:nvSpPr>
        <p:spPr>
          <a:xfrm>
            <a:off x="3972051" y="3282943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10928BA6-84A5-282A-5577-92891FD6DBC9}"/>
              </a:ext>
            </a:extLst>
          </p:cNvPr>
          <p:cNvSpPr/>
          <p:nvPr/>
        </p:nvSpPr>
        <p:spPr>
          <a:xfrm>
            <a:off x="3379198" y="2941569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08F008C8-73FC-EDCA-A09A-B609621A7C5D}"/>
              </a:ext>
            </a:extLst>
          </p:cNvPr>
          <p:cNvSpPr/>
          <p:nvPr/>
        </p:nvSpPr>
        <p:spPr>
          <a:xfrm>
            <a:off x="2754822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48A24276-3DDF-D2B1-7EEF-468A69A7EAD1}"/>
              </a:ext>
            </a:extLst>
          </p:cNvPr>
          <p:cNvSpPr/>
          <p:nvPr/>
        </p:nvSpPr>
        <p:spPr>
          <a:xfrm>
            <a:off x="501235" y="2206647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477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7449F7CF-1C93-D210-CF8B-7967FCAE7E6E}"/>
              </a:ext>
            </a:extLst>
          </p:cNvPr>
          <p:cNvSpPr/>
          <p:nvPr/>
        </p:nvSpPr>
        <p:spPr>
          <a:xfrm>
            <a:off x="3362838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1D8BC81E-3586-0AAA-5460-3DF7622D6A8C}"/>
              </a:ext>
            </a:extLst>
          </p:cNvPr>
          <p:cNvSpPr/>
          <p:nvPr/>
        </p:nvSpPr>
        <p:spPr>
          <a:xfrm>
            <a:off x="2769614" y="1873643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24B9749-D0FB-40B6-1F2E-40CC0E31D924}"/>
              </a:ext>
            </a:extLst>
          </p:cNvPr>
          <p:cNvSpPr/>
          <p:nvPr/>
        </p:nvSpPr>
        <p:spPr>
          <a:xfrm>
            <a:off x="5198274" y="3282943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67B9C6C6-E92E-1A8A-0FE0-3A683E3B55E6}"/>
              </a:ext>
            </a:extLst>
          </p:cNvPr>
          <p:cNvSpPr/>
          <p:nvPr/>
        </p:nvSpPr>
        <p:spPr>
          <a:xfrm>
            <a:off x="5807145" y="3282060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3DF747AE-F443-CFA3-D464-D0FA0F0CBFC9}"/>
              </a:ext>
            </a:extLst>
          </p:cNvPr>
          <p:cNvSpPr/>
          <p:nvPr/>
        </p:nvSpPr>
        <p:spPr>
          <a:xfrm>
            <a:off x="4585275" y="3282943"/>
            <a:ext cx="58278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B2E5027-B485-60BE-B59C-F472ABEC1556}"/>
              </a:ext>
            </a:extLst>
          </p:cNvPr>
          <p:cNvSpPr/>
          <p:nvPr/>
        </p:nvSpPr>
        <p:spPr>
          <a:xfrm>
            <a:off x="4602557" y="2941569"/>
            <a:ext cx="1161218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993425B5-B942-71E2-DE44-636B8C976B4F}"/>
              </a:ext>
            </a:extLst>
          </p:cNvPr>
          <p:cNvSpPr/>
          <p:nvPr/>
        </p:nvSpPr>
        <p:spPr>
          <a:xfrm>
            <a:off x="5807040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F3D5032-994E-C185-BEDF-977FADC9B8DE}"/>
              </a:ext>
            </a:extLst>
          </p:cNvPr>
          <p:cNvSpPr/>
          <p:nvPr/>
        </p:nvSpPr>
        <p:spPr>
          <a:xfrm>
            <a:off x="6416020" y="2206647"/>
            <a:ext cx="2226746" cy="69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27BA124B-11BE-3015-76B5-B7E75CA0188B}"/>
              </a:ext>
            </a:extLst>
          </p:cNvPr>
          <p:cNvSpPr/>
          <p:nvPr/>
        </p:nvSpPr>
        <p:spPr>
          <a:xfrm>
            <a:off x="5198062" y="2210250"/>
            <a:ext cx="578434" cy="1008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BFC2B72E-D333-5C38-E2FA-B78C2C85D4CB}"/>
              </a:ext>
            </a:extLst>
          </p:cNvPr>
          <p:cNvSpPr/>
          <p:nvPr/>
        </p:nvSpPr>
        <p:spPr>
          <a:xfrm>
            <a:off x="5213335" y="1873643"/>
            <a:ext cx="1156866" cy="62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724"/>
                </a:lnTo>
                <a:lnTo>
                  <a:pt x="1080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A80FF6D-20B9-C06B-E780-C7AE68015E7E}"/>
              </a:ext>
            </a:extLst>
          </p:cNvPr>
          <p:cNvSpPr/>
          <p:nvPr/>
        </p:nvSpPr>
        <p:spPr>
          <a:xfrm>
            <a:off x="3462255" y="2549861"/>
            <a:ext cx="379601" cy="329778"/>
          </a:xfrm>
          <a:custGeom>
            <a:avLst/>
            <a:gdLst>
              <a:gd name="connsiteX0" fmla="*/ 0 w 454882"/>
              <a:gd name="connsiteY0" fmla="*/ 213226 h 395179"/>
              <a:gd name="connsiteX1" fmla="*/ 193325 w 454882"/>
              <a:gd name="connsiteY1" fmla="*/ 213226 h 395179"/>
              <a:gd name="connsiteX2" fmla="*/ 193325 w 454882"/>
              <a:gd name="connsiteY2" fmla="*/ 224598 h 395179"/>
              <a:gd name="connsiteX3" fmla="*/ 216069 w 454882"/>
              <a:gd name="connsiteY3" fmla="*/ 247342 h 395179"/>
              <a:gd name="connsiteX4" fmla="*/ 238813 w 454882"/>
              <a:gd name="connsiteY4" fmla="*/ 247342 h 395179"/>
              <a:gd name="connsiteX5" fmla="*/ 261557 w 454882"/>
              <a:gd name="connsiteY5" fmla="*/ 224598 h 395179"/>
              <a:gd name="connsiteX6" fmla="*/ 261557 w 454882"/>
              <a:gd name="connsiteY6" fmla="*/ 213226 h 395179"/>
              <a:gd name="connsiteX7" fmla="*/ 454882 w 454882"/>
              <a:gd name="connsiteY7" fmla="*/ 213226 h 395179"/>
              <a:gd name="connsiteX8" fmla="*/ 454882 w 454882"/>
              <a:gd name="connsiteY8" fmla="*/ 372435 h 395179"/>
              <a:gd name="connsiteX9" fmla="*/ 432138 w 454882"/>
              <a:gd name="connsiteY9" fmla="*/ 395179 h 395179"/>
              <a:gd name="connsiteX10" fmla="*/ 22744 w 454882"/>
              <a:gd name="connsiteY10" fmla="*/ 395179 h 395179"/>
              <a:gd name="connsiteX11" fmla="*/ 0 w 454882"/>
              <a:gd name="connsiteY11" fmla="*/ 372435 h 395179"/>
              <a:gd name="connsiteX12" fmla="*/ 176267 w 454882"/>
              <a:gd name="connsiteY12" fmla="*/ 34116 h 395179"/>
              <a:gd name="connsiteX13" fmla="*/ 170581 w 454882"/>
              <a:gd name="connsiteY13" fmla="*/ 39802 h 395179"/>
              <a:gd name="connsiteX14" fmla="*/ 170581 w 454882"/>
              <a:gd name="connsiteY14" fmla="*/ 76761 h 395179"/>
              <a:gd name="connsiteX15" fmla="*/ 284301 w 454882"/>
              <a:gd name="connsiteY15" fmla="*/ 76761 h 395179"/>
              <a:gd name="connsiteX16" fmla="*/ 284301 w 454882"/>
              <a:gd name="connsiteY16" fmla="*/ 39802 h 395179"/>
              <a:gd name="connsiteX17" fmla="*/ 278615 w 454882"/>
              <a:gd name="connsiteY17" fmla="*/ 34116 h 395179"/>
              <a:gd name="connsiteX18" fmla="*/ 176267 w 454882"/>
              <a:gd name="connsiteY18" fmla="*/ 0 h 395179"/>
              <a:gd name="connsiteX19" fmla="*/ 278615 w 454882"/>
              <a:gd name="connsiteY19" fmla="*/ 0 h 395179"/>
              <a:gd name="connsiteX20" fmla="*/ 318417 w 454882"/>
              <a:gd name="connsiteY20" fmla="*/ 39802 h 395179"/>
              <a:gd name="connsiteX21" fmla="*/ 318417 w 454882"/>
              <a:gd name="connsiteY21" fmla="*/ 76761 h 395179"/>
              <a:gd name="connsiteX22" fmla="*/ 432138 w 454882"/>
              <a:gd name="connsiteY22" fmla="*/ 76761 h 395179"/>
              <a:gd name="connsiteX23" fmla="*/ 454882 w 454882"/>
              <a:gd name="connsiteY23" fmla="*/ 99505 h 395179"/>
              <a:gd name="connsiteX24" fmla="*/ 454882 w 454882"/>
              <a:gd name="connsiteY24" fmla="*/ 190482 h 395179"/>
              <a:gd name="connsiteX25" fmla="*/ 261557 w 454882"/>
              <a:gd name="connsiteY25" fmla="*/ 190482 h 395179"/>
              <a:gd name="connsiteX26" fmla="*/ 261557 w 454882"/>
              <a:gd name="connsiteY26" fmla="*/ 179110 h 395179"/>
              <a:gd name="connsiteX27" fmla="*/ 193325 w 454882"/>
              <a:gd name="connsiteY27" fmla="*/ 179110 h 395179"/>
              <a:gd name="connsiteX28" fmla="*/ 193325 w 454882"/>
              <a:gd name="connsiteY28" fmla="*/ 190482 h 395179"/>
              <a:gd name="connsiteX29" fmla="*/ 0 w 454882"/>
              <a:gd name="connsiteY29" fmla="*/ 190482 h 395179"/>
              <a:gd name="connsiteX30" fmla="*/ 0 w 454882"/>
              <a:gd name="connsiteY30" fmla="*/ 99505 h 395179"/>
              <a:gd name="connsiteX31" fmla="*/ 22744 w 454882"/>
              <a:gd name="connsiteY31" fmla="*/ 76761 h 395179"/>
              <a:gd name="connsiteX32" fmla="*/ 136465 w 454882"/>
              <a:gd name="connsiteY32" fmla="*/ 76761 h 395179"/>
              <a:gd name="connsiteX33" fmla="*/ 136465 w 454882"/>
              <a:gd name="connsiteY33" fmla="*/ 39802 h 395179"/>
              <a:gd name="connsiteX34" fmla="*/ 176267 w 454882"/>
              <a:gd name="connsiteY34" fmla="*/ 0 h 39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4882" h="395179">
                <a:moveTo>
                  <a:pt x="0" y="213226"/>
                </a:moveTo>
                <a:lnTo>
                  <a:pt x="193325" y="213226"/>
                </a:lnTo>
                <a:lnTo>
                  <a:pt x="193325" y="224598"/>
                </a:lnTo>
                <a:cubicBezTo>
                  <a:pt x="193325" y="237107"/>
                  <a:pt x="203560" y="247342"/>
                  <a:pt x="216069" y="247342"/>
                </a:cubicBezTo>
                <a:lnTo>
                  <a:pt x="238813" y="247342"/>
                </a:lnTo>
                <a:cubicBezTo>
                  <a:pt x="251322" y="247342"/>
                  <a:pt x="261557" y="237107"/>
                  <a:pt x="261557" y="224598"/>
                </a:cubicBezTo>
                <a:lnTo>
                  <a:pt x="261557" y="213226"/>
                </a:lnTo>
                <a:lnTo>
                  <a:pt x="454882" y="213226"/>
                </a:lnTo>
                <a:lnTo>
                  <a:pt x="454882" y="372435"/>
                </a:lnTo>
                <a:cubicBezTo>
                  <a:pt x="454882" y="384944"/>
                  <a:pt x="444647" y="395179"/>
                  <a:pt x="432138" y="395179"/>
                </a:cubicBezTo>
                <a:lnTo>
                  <a:pt x="22744" y="395179"/>
                </a:lnTo>
                <a:cubicBezTo>
                  <a:pt x="10235" y="395179"/>
                  <a:pt x="0" y="384944"/>
                  <a:pt x="0" y="372435"/>
                </a:cubicBezTo>
                <a:close/>
                <a:moveTo>
                  <a:pt x="176267" y="34116"/>
                </a:moveTo>
                <a:cubicBezTo>
                  <a:pt x="172855" y="34116"/>
                  <a:pt x="170581" y="36391"/>
                  <a:pt x="170581" y="39802"/>
                </a:cubicBezTo>
                <a:lnTo>
                  <a:pt x="170581" y="76761"/>
                </a:lnTo>
                <a:lnTo>
                  <a:pt x="284301" y="76761"/>
                </a:lnTo>
                <a:lnTo>
                  <a:pt x="284301" y="39802"/>
                </a:lnTo>
                <a:cubicBezTo>
                  <a:pt x="284301" y="36391"/>
                  <a:pt x="282027" y="34116"/>
                  <a:pt x="278615" y="34116"/>
                </a:cubicBezTo>
                <a:close/>
                <a:moveTo>
                  <a:pt x="176267" y="0"/>
                </a:moveTo>
                <a:lnTo>
                  <a:pt x="278615" y="0"/>
                </a:lnTo>
                <a:cubicBezTo>
                  <a:pt x="300791" y="0"/>
                  <a:pt x="318417" y="17627"/>
                  <a:pt x="318417" y="39802"/>
                </a:cubicBezTo>
                <a:lnTo>
                  <a:pt x="318417" y="76761"/>
                </a:lnTo>
                <a:lnTo>
                  <a:pt x="432138" y="76761"/>
                </a:lnTo>
                <a:cubicBezTo>
                  <a:pt x="444647" y="76761"/>
                  <a:pt x="454882" y="86996"/>
                  <a:pt x="454882" y="99505"/>
                </a:cubicBezTo>
                <a:lnTo>
                  <a:pt x="454882" y="190482"/>
                </a:lnTo>
                <a:lnTo>
                  <a:pt x="261557" y="190482"/>
                </a:lnTo>
                <a:lnTo>
                  <a:pt x="261557" y="179110"/>
                </a:lnTo>
                <a:lnTo>
                  <a:pt x="193325" y="179110"/>
                </a:lnTo>
                <a:lnTo>
                  <a:pt x="193325" y="190482"/>
                </a:lnTo>
                <a:lnTo>
                  <a:pt x="0" y="190482"/>
                </a:lnTo>
                <a:lnTo>
                  <a:pt x="0" y="99505"/>
                </a:lnTo>
                <a:cubicBezTo>
                  <a:pt x="0" y="86996"/>
                  <a:pt x="10235" y="76761"/>
                  <a:pt x="22744" y="76761"/>
                </a:cubicBezTo>
                <a:lnTo>
                  <a:pt x="136465" y="76761"/>
                </a:lnTo>
                <a:lnTo>
                  <a:pt x="136465" y="39802"/>
                </a:lnTo>
                <a:cubicBezTo>
                  <a:pt x="136465" y="17627"/>
                  <a:pt x="154091" y="0"/>
                  <a:pt x="176267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2EE33BD-8316-C266-BC02-EB58FC7A39FC}"/>
              </a:ext>
            </a:extLst>
          </p:cNvPr>
          <p:cNvSpPr/>
          <p:nvPr/>
        </p:nvSpPr>
        <p:spPr>
          <a:xfrm>
            <a:off x="5926340" y="2524951"/>
            <a:ext cx="345483" cy="379600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5FC4546-E90A-67DF-56A8-DE03BDBF4E24}"/>
              </a:ext>
            </a:extLst>
          </p:cNvPr>
          <p:cNvSpPr/>
          <p:nvPr/>
        </p:nvSpPr>
        <p:spPr>
          <a:xfrm>
            <a:off x="4015783" y="3640323"/>
            <a:ext cx="490968" cy="294238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4E6838B9-7E73-8FDD-0B4E-D8ECF54BE32B}"/>
              </a:ext>
            </a:extLst>
          </p:cNvPr>
          <p:cNvSpPr/>
          <p:nvPr/>
        </p:nvSpPr>
        <p:spPr>
          <a:xfrm>
            <a:off x="5269591" y="3631000"/>
            <a:ext cx="435800" cy="31288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BA79880-86CC-81C6-E1E4-3B311E4B83A6}"/>
              </a:ext>
            </a:extLst>
          </p:cNvPr>
          <p:cNvSpPr/>
          <p:nvPr/>
        </p:nvSpPr>
        <p:spPr>
          <a:xfrm>
            <a:off x="4663636" y="4704300"/>
            <a:ext cx="426063" cy="305549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95B029C-D3CD-6341-AB45-D026057599BD}"/>
              </a:ext>
            </a:extLst>
          </p:cNvPr>
          <p:cNvSpPr txBox="1"/>
          <p:nvPr/>
        </p:nvSpPr>
        <p:spPr>
          <a:xfrm>
            <a:off x="2765318" y="245314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175944C-0A2F-86FD-1C41-A700570C3AEB}"/>
              </a:ext>
            </a:extLst>
          </p:cNvPr>
          <p:cNvSpPr txBox="1"/>
          <p:nvPr/>
        </p:nvSpPr>
        <p:spPr>
          <a:xfrm>
            <a:off x="5212205" y="2453141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35B787-FE1F-96E1-DF1A-CFF5EAAADDC2}"/>
              </a:ext>
            </a:extLst>
          </p:cNvPr>
          <p:cNvSpPr txBox="1"/>
          <p:nvPr/>
        </p:nvSpPr>
        <p:spPr>
          <a:xfrm>
            <a:off x="3378919" y="3525833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7BEDF58-32A6-FFBC-4243-81ADB2819ABD}"/>
              </a:ext>
            </a:extLst>
          </p:cNvPr>
          <p:cNvSpPr txBox="1"/>
          <p:nvPr/>
        </p:nvSpPr>
        <p:spPr>
          <a:xfrm>
            <a:off x="4601592" y="3525833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ABEA825-06B2-743A-2FCF-E3EDEE6332AC}"/>
              </a:ext>
            </a:extLst>
          </p:cNvPr>
          <p:cNvSpPr txBox="1"/>
          <p:nvPr/>
        </p:nvSpPr>
        <p:spPr>
          <a:xfrm>
            <a:off x="3988368" y="4595466"/>
            <a:ext cx="550152" cy="52322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64CA031-631E-4A6B-5660-80837171853F}"/>
              </a:ext>
            </a:extLst>
          </p:cNvPr>
          <p:cNvSpPr txBox="1"/>
          <p:nvPr/>
        </p:nvSpPr>
        <p:spPr>
          <a:xfrm>
            <a:off x="4140152" y="2187926"/>
            <a:ext cx="863698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6FACED-4C5B-B064-A818-85BDE0C8B416}"/>
              </a:ext>
            </a:extLst>
          </p:cNvPr>
          <p:cNvSpPr txBox="1"/>
          <p:nvPr/>
        </p:nvSpPr>
        <p:spPr>
          <a:xfrm>
            <a:off x="829457" y="235452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D347C4B-6916-F247-5095-B7CC6759BA22}"/>
              </a:ext>
            </a:extLst>
          </p:cNvPr>
          <p:cNvSpPr txBox="1"/>
          <p:nvPr/>
        </p:nvSpPr>
        <p:spPr>
          <a:xfrm>
            <a:off x="6744242" y="2354521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9817902-DD36-8F53-08F5-7C3C3090C18D}"/>
              </a:ext>
            </a:extLst>
          </p:cNvPr>
          <p:cNvSpPr txBox="1"/>
          <p:nvPr/>
        </p:nvSpPr>
        <p:spPr>
          <a:xfrm>
            <a:off x="6135367" y="3429934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B739E98-AED6-2B3E-1568-4896E150FAE5}"/>
              </a:ext>
            </a:extLst>
          </p:cNvPr>
          <p:cNvSpPr txBox="1"/>
          <p:nvPr/>
        </p:nvSpPr>
        <p:spPr>
          <a:xfrm>
            <a:off x="1438332" y="3429934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53644D5-F727-59E8-3CBF-827C558DEC7A}"/>
              </a:ext>
            </a:extLst>
          </p:cNvPr>
          <p:cNvSpPr txBox="1"/>
          <p:nvPr/>
        </p:nvSpPr>
        <p:spPr>
          <a:xfrm>
            <a:off x="2044687" y="4502627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5AE2541-04F5-F174-5A83-D03554885D4E}"/>
              </a:ext>
            </a:extLst>
          </p:cNvPr>
          <p:cNvSpPr txBox="1"/>
          <p:nvPr/>
        </p:nvSpPr>
        <p:spPr>
          <a:xfrm>
            <a:off x="5526492" y="4502627"/>
            <a:ext cx="15703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4729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93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5-Cube Funnel – Slide Template</vt:lpstr>
      <vt:lpstr>5-Cube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5-Cube Funnel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2022-12-06T17:03:16Z</dcterms:modified>
  <cp:category>Charts &amp; Diagrams</cp:category>
</cp:coreProperties>
</file>