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69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0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5-Cube Funnel – Slide Template</a:t>
            </a: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10F026D4-B206-F5B5-00E2-92196242D349}"/>
              </a:ext>
            </a:extLst>
          </p:cNvPr>
          <p:cNvSpPr/>
          <p:nvPr/>
        </p:nvSpPr>
        <p:spPr>
          <a:xfrm>
            <a:off x="5377070" y="4328344"/>
            <a:ext cx="698360" cy="120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961"/>
                </a:moveTo>
                <a:lnTo>
                  <a:pt x="21600" y="21600"/>
                </a:lnTo>
                <a:lnTo>
                  <a:pt x="21600" y="66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3BA9B811-EEFE-186E-5BCC-47A4B0A9BF4E}"/>
              </a:ext>
            </a:extLst>
          </p:cNvPr>
          <p:cNvSpPr/>
          <p:nvPr/>
        </p:nvSpPr>
        <p:spPr>
          <a:xfrm>
            <a:off x="2674162" y="4328348"/>
            <a:ext cx="2668349" cy="83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5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3375" y="0"/>
                </a:lnTo>
                <a:cubicBezTo>
                  <a:pt x="1519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1519" y="21600"/>
                  <a:pt x="3375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A6CF0CF8-E21B-E15D-96F5-6967D30AAA2F}"/>
              </a:ext>
            </a:extLst>
          </p:cNvPr>
          <p:cNvSpPr/>
          <p:nvPr/>
        </p:nvSpPr>
        <p:spPr>
          <a:xfrm>
            <a:off x="6111908" y="4328344"/>
            <a:ext cx="698360" cy="120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961"/>
                </a:moveTo>
                <a:lnTo>
                  <a:pt x="0" y="21600"/>
                </a:lnTo>
                <a:lnTo>
                  <a:pt x="0" y="6639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D218154C-1B4A-160C-8308-AE4A62E12358}"/>
              </a:ext>
            </a:extLst>
          </p:cNvPr>
          <p:cNvSpPr/>
          <p:nvPr/>
        </p:nvSpPr>
        <p:spPr>
          <a:xfrm>
            <a:off x="6846470" y="4328348"/>
            <a:ext cx="2668349" cy="83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0" y="21600"/>
                </a:lnTo>
                <a:lnTo>
                  <a:pt x="0" y="0"/>
                </a:ln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95E2F061-2794-B77F-4D5A-5241AFE4F07F}"/>
              </a:ext>
            </a:extLst>
          </p:cNvPr>
          <p:cNvSpPr/>
          <p:nvPr/>
        </p:nvSpPr>
        <p:spPr>
          <a:xfrm>
            <a:off x="5402854" y="3916182"/>
            <a:ext cx="1386293" cy="74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0876"/>
                </a:lnTo>
                <a:lnTo>
                  <a:pt x="10800" y="21600"/>
                </a:lnTo>
                <a:lnTo>
                  <a:pt x="21600" y="1087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A5F66C3D-ED1A-0F50-91A0-79D358B34EE1}"/>
              </a:ext>
            </a:extLst>
          </p:cNvPr>
          <p:cNvSpPr/>
          <p:nvPr/>
        </p:nvSpPr>
        <p:spPr>
          <a:xfrm>
            <a:off x="4649363" y="3043980"/>
            <a:ext cx="693148" cy="12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897"/>
                </a:moveTo>
                <a:lnTo>
                  <a:pt x="21600" y="21600"/>
                </a:lnTo>
                <a:lnTo>
                  <a:pt x="21600" y="67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C0CCF98D-296C-D553-5A1E-7EF519C9914D}"/>
              </a:ext>
            </a:extLst>
          </p:cNvPr>
          <p:cNvSpPr/>
          <p:nvPr/>
        </p:nvSpPr>
        <p:spPr>
          <a:xfrm>
            <a:off x="1947556" y="3042921"/>
            <a:ext cx="2668349" cy="83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5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3375" y="0"/>
                </a:lnTo>
                <a:cubicBezTo>
                  <a:pt x="1519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1519" y="21600"/>
                  <a:pt x="3375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85212595-546B-1451-93DD-F743433D822A}"/>
              </a:ext>
            </a:extLst>
          </p:cNvPr>
          <p:cNvSpPr/>
          <p:nvPr/>
        </p:nvSpPr>
        <p:spPr>
          <a:xfrm>
            <a:off x="5377070" y="3043980"/>
            <a:ext cx="693148" cy="12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897"/>
                </a:moveTo>
                <a:lnTo>
                  <a:pt x="0" y="21600"/>
                </a:lnTo>
                <a:lnTo>
                  <a:pt x="0" y="6703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E4ADD328-9C6E-B795-D309-8935E5F606B7}"/>
              </a:ext>
            </a:extLst>
          </p:cNvPr>
          <p:cNvSpPr/>
          <p:nvPr/>
        </p:nvSpPr>
        <p:spPr>
          <a:xfrm>
            <a:off x="4666644" y="2634905"/>
            <a:ext cx="1386293" cy="74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0724"/>
                </a:lnTo>
                <a:lnTo>
                  <a:pt x="10800" y="21600"/>
                </a:lnTo>
                <a:lnTo>
                  <a:pt x="21600" y="1072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AAB25169-4C6C-ACD5-1C86-18D631C554D0}"/>
              </a:ext>
            </a:extLst>
          </p:cNvPr>
          <p:cNvSpPr/>
          <p:nvPr/>
        </p:nvSpPr>
        <p:spPr>
          <a:xfrm>
            <a:off x="3918444" y="1758554"/>
            <a:ext cx="693148" cy="12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897"/>
                </a:moveTo>
                <a:lnTo>
                  <a:pt x="21600" y="21600"/>
                </a:lnTo>
                <a:lnTo>
                  <a:pt x="21600" y="661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1" name="Shape">
            <a:extLst>
              <a:ext uri="{FF2B5EF4-FFF2-40B4-BE49-F238E27FC236}">
                <a16:creationId xmlns:a16="http://schemas.microsoft.com/office/drawing/2014/main" id="{FA81EE87-114D-EE82-C5F2-C81EAE40DFF5}"/>
              </a:ext>
            </a:extLst>
          </p:cNvPr>
          <p:cNvSpPr/>
          <p:nvPr/>
        </p:nvSpPr>
        <p:spPr>
          <a:xfrm>
            <a:off x="1217930" y="1754235"/>
            <a:ext cx="2668349" cy="83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5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3375" y="0"/>
                </a:lnTo>
                <a:cubicBezTo>
                  <a:pt x="1519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1477" y="21600"/>
                  <a:pt x="3375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2" name="Shape">
            <a:extLst>
              <a:ext uri="{FF2B5EF4-FFF2-40B4-BE49-F238E27FC236}">
                <a16:creationId xmlns:a16="http://schemas.microsoft.com/office/drawing/2014/main" id="{618281B8-B65D-C390-D530-8C95D0135A71}"/>
              </a:ext>
            </a:extLst>
          </p:cNvPr>
          <p:cNvSpPr/>
          <p:nvPr/>
        </p:nvSpPr>
        <p:spPr>
          <a:xfrm>
            <a:off x="4647040" y="1758554"/>
            <a:ext cx="693148" cy="12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897"/>
                </a:moveTo>
                <a:lnTo>
                  <a:pt x="0" y="21600"/>
                </a:lnTo>
                <a:lnTo>
                  <a:pt x="0" y="661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909AA33A-3D79-8304-665E-9C057DA29B3E}"/>
              </a:ext>
            </a:extLst>
          </p:cNvPr>
          <p:cNvSpPr/>
          <p:nvPr/>
        </p:nvSpPr>
        <p:spPr>
          <a:xfrm>
            <a:off x="3936170" y="1355191"/>
            <a:ext cx="1386293" cy="74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0724"/>
                </a:lnTo>
                <a:lnTo>
                  <a:pt x="10800" y="21600"/>
                </a:lnTo>
                <a:lnTo>
                  <a:pt x="21600" y="10724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7CA039B5-0E7C-5384-2AA1-5948C7A9DCD1}"/>
              </a:ext>
            </a:extLst>
          </p:cNvPr>
          <p:cNvSpPr/>
          <p:nvPr/>
        </p:nvSpPr>
        <p:spPr>
          <a:xfrm>
            <a:off x="6846474" y="3043980"/>
            <a:ext cx="693148" cy="12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897"/>
                </a:moveTo>
                <a:lnTo>
                  <a:pt x="0" y="21600"/>
                </a:lnTo>
                <a:lnTo>
                  <a:pt x="0" y="6703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B21295C6-3980-E571-6782-E80B676C6172}"/>
              </a:ext>
            </a:extLst>
          </p:cNvPr>
          <p:cNvSpPr/>
          <p:nvPr/>
        </p:nvSpPr>
        <p:spPr>
          <a:xfrm>
            <a:off x="7576095" y="3042921"/>
            <a:ext cx="2668349" cy="83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0" y="21600"/>
                </a:lnTo>
                <a:lnTo>
                  <a:pt x="0" y="0"/>
                </a:ln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69557A92-320C-398A-0267-F765C424FFDA}"/>
              </a:ext>
            </a:extLst>
          </p:cNvPr>
          <p:cNvSpPr/>
          <p:nvPr/>
        </p:nvSpPr>
        <p:spPr>
          <a:xfrm>
            <a:off x="6111908" y="3043980"/>
            <a:ext cx="698360" cy="12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897"/>
                </a:moveTo>
                <a:lnTo>
                  <a:pt x="21600" y="21600"/>
                </a:lnTo>
                <a:lnTo>
                  <a:pt x="21600" y="67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1F73F7C8-380A-81DE-6EE6-08F172A3A6FD}"/>
              </a:ext>
            </a:extLst>
          </p:cNvPr>
          <p:cNvSpPr/>
          <p:nvPr/>
        </p:nvSpPr>
        <p:spPr>
          <a:xfrm>
            <a:off x="6132617" y="2634905"/>
            <a:ext cx="1391508" cy="74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40" y="0"/>
                </a:moveTo>
                <a:lnTo>
                  <a:pt x="21600" y="10724"/>
                </a:lnTo>
                <a:lnTo>
                  <a:pt x="10840" y="21600"/>
                </a:lnTo>
                <a:lnTo>
                  <a:pt x="0" y="1072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B4A5D542-827F-9794-8317-46172907DBFD}"/>
              </a:ext>
            </a:extLst>
          </p:cNvPr>
          <p:cNvSpPr/>
          <p:nvPr/>
        </p:nvSpPr>
        <p:spPr>
          <a:xfrm>
            <a:off x="7575971" y="1758554"/>
            <a:ext cx="693148" cy="12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897"/>
                </a:moveTo>
                <a:lnTo>
                  <a:pt x="0" y="21600"/>
                </a:lnTo>
                <a:lnTo>
                  <a:pt x="0" y="661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B6E5C955-ACA5-20CE-FCC2-2B896D5B5671}"/>
              </a:ext>
            </a:extLst>
          </p:cNvPr>
          <p:cNvSpPr/>
          <p:nvPr/>
        </p:nvSpPr>
        <p:spPr>
          <a:xfrm>
            <a:off x="8305721" y="1754235"/>
            <a:ext cx="2668349" cy="83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0" y="21600"/>
                </a:lnTo>
                <a:lnTo>
                  <a:pt x="0" y="0"/>
                </a:ln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64901D67-174E-5892-877B-43E4C3EF044D}"/>
              </a:ext>
            </a:extLst>
          </p:cNvPr>
          <p:cNvSpPr/>
          <p:nvPr/>
        </p:nvSpPr>
        <p:spPr>
          <a:xfrm>
            <a:off x="6846221" y="1758554"/>
            <a:ext cx="693148" cy="12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897"/>
                </a:moveTo>
                <a:lnTo>
                  <a:pt x="21600" y="21600"/>
                </a:lnTo>
                <a:lnTo>
                  <a:pt x="21600" y="661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87B6F334-83F9-F0B6-B261-E186BDDE669A}"/>
              </a:ext>
            </a:extLst>
          </p:cNvPr>
          <p:cNvSpPr/>
          <p:nvPr/>
        </p:nvSpPr>
        <p:spPr>
          <a:xfrm>
            <a:off x="6864524" y="1355191"/>
            <a:ext cx="1386293" cy="74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10724"/>
                </a:lnTo>
                <a:lnTo>
                  <a:pt x="10800" y="21600"/>
                </a:lnTo>
                <a:lnTo>
                  <a:pt x="0" y="10724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F13AAD39-C107-B4DE-2158-489B93EEB3DE}"/>
              </a:ext>
            </a:extLst>
          </p:cNvPr>
          <p:cNvSpPr/>
          <p:nvPr/>
        </p:nvSpPr>
        <p:spPr>
          <a:xfrm>
            <a:off x="4766173" y="2165514"/>
            <a:ext cx="454882" cy="395179"/>
          </a:xfrm>
          <a:custGeom>
            <a:avLst/>
            <a:gdLst>
              <a:gd name="connsiteX0" fmla="*/ 0 w 454882"/>
              <a:gd name="connsiteY0" fmla="*/ 213226 h 395179"/>
              <a:gd name="connsiteX1" fmla="*/ 193325 w 454882"/>
              <a:gd name="connsiteY1" fmla="*/ 213226 h 395179"/>
              <a:gd name="connsiteX2" fmla="*/ 193325 w 454882"/>
              <a:gd name="connsiteY2" fmla="*/ 224598 h 395179"/>
              <a:gd name="connsiteX3" fmla="*/ 216069 w 454882"/>
              <a:gd name="connsiteY3" fmla="*/ 247342 h 395179"/>
              <a:gd name="connsiteX4" fmla="*/ 238813 w 454882"/>
              <a:gd name="connsiteY4" fmla="*/ 247342 h 395179"/>
              <a:gd name="connsiteX5" fmla="*/ 261557 w 454882"/>
              <a:gd name="connsiteY5" fmla="*/ 224598 h 395179"/>
              <a:gd name="connsiteX6" fmla="*/ 261557 w 454882"/>
              <a:gd name="connsiteY6" fmla="*/ 213226 h 395179"/>
              <a:gd name="connsiteX7" fmla="*/ 454882 w 454882"/>
              <a:gd name="connsiteY7" fmla="*/ 213226 h 395179"/>
              <a:gd name="connsiteX8" fmla="*/ 454882 w 454882"/>
              <a:gd name="connsiteY8" fmla="*/ 372435 h 395179"/>
              <a:gd name="connsiteX9" fmla="*/ 432138 w 454882"/>
              <a:gd name="connsiteY9" fmla="*/ 395179 h 395179"/>
              <a:gd name="connsiteX10" fmla="*/ 22744 w 454882"/>
              <a:gd name="connsiteY10" fmla="*/ 395179 h 395179"/>
              <a:gd name="connsiteX11" fmla="*/ 0 w 454882"/>
              <a:gd name="connsiteY11" fmla="*/ 372435 h 395179"/>
              <a:gd name="connsiteX12" fmla="*/ 176267 w 454882"/>
              <a:gd name="connsiteY12" fmla="*/ 34116 h 395179"/>
              <a:gd name="connsiteX13" fmla="*/ 170581 w 454882"/>
              <a:gd name="connsiteY13" fmla="*/ 39802 h 395179"/>
              <a:gd name="connsiteX14" fmla="*/ 170581 w 454882"/>
              <a:gd name="connsiteY14" fmla="*/ 76761 h 395179"/>
              <a:gd name="connsiteX15" fmla="*/ 284301 w 454882"/>
              <a:gd name="connsiteY15" fmla="*/ 76761 h 395179"/>
              <a:gd name="connsiteX16" fmla="*/ 284301 w 454882"/>
              <a:gd name="connsiteY16" fmla="*/ 39802 h 395179"/>
              <a:gd name="connsiteX17" fmla="*/ 278615 w 454882"/>
              <a:gd name="connsiteY17" fmla="*/ 34116 h 395179"/>
              <a:gd name="connsiteX18" fmla="*/ 176267 w 454882"/>
              <a:gd name="connsiteY18" fmla="*/ 0 h 395179"/>
              <a:gd name="connsiteX19" fmla="*/ 278615 w 454882"/>
              <a:gd name="connsiteY19" fmla="*/ 0 h 395179"/>
              <a:gd name="connsiteX20" fmla="*/ 318417 w 454882"/>
              <a:gd name="connsiteY20" fmla="*/ 39802 h 395179"/>
              <a:gd name="connsiteX21" fmla="*/ 318417 w 454882"/>
              <a:gd name="connsiteY21" fmla="*/ 76761 h 395179"/>
              <a:gd name="connsiteX22" fmla="*/ 432138 w 454882"/>
              <a:gd name="connsiteY22" fmla="*/ 76761 h 395179"/>
              <a:gd name="connsiteX23" fmla="*/ 454882 w 454882"/>
              <a:gd name="connsiteY23" fmla="*/ 99505 h 395179"/>
              <a:gd name="connsiteX24" fmla="*/ 454882 w 454882"/>
              <a:gd name="connsiteY24" fmla="*/ 190482 h 395179"/>
              <a:gd name="connsiteX25" fmla="*/ 261557 w 454882"/>
              <a:gd name="connsiteY25" fmla="*/ 190482 h 395179"/>
              <a:gd name="connsiteX26" fmla="*/ 261557 w 454882"/>
              <a:gd name="connsiteY26" fmla="*/ 179110 h 395179"/>
              <a:gd name="connsiteX27" fmla="*/ 193325 w 454882"/>
              <a:gd name="connsiteY27" fmla="*/ 179110 h 395179"/>
              <a:gd name="connsiteX28" fmla="*/ 193325 w 454882"/>
              <a:gd name="connsiteY28" fmla="*/ 190482 h 395179"/>
              <a:gd name="connsiteX29" fmla="*/ 0 w 454882"/>
              <a:gd name="connsiteY29" fmla="*/ 190482 h 395179"/>
              <a:gd name="connsiteX30" fmla="*/ 0 w 454882"/>
              <a:gd name="connsiteY30" fmla="*/ 99505 h 395179"/>
              <a:gd name="connsiteX31" fmla="*/ 22744 w 454882"/>
              <a:gd name="connsiteY31" fmla="*/ 76761 h 395179"/>
              <a:gd name="connsiteX32" fmla="*/ 136465 w 454882"/>
              <a:gd name="connsiteY32" fmla="*/ 76761 h 395179"/>
              <a:gd name="connsiteX33" fmla="*/ 136465 w 454882"/>
              <a:gd name="connsiteY33" fmla="*/ 39802 h 395179"/>
              <a:gd name="connsiteX34" fmla="*/ 176267 w 454882"/>
              <a:gd name="connsiteY34" fmla="*/ 0 h 39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54882" h="395179">
                <a:moveTo>
                  <a:pt x="0" y="213226"/>
                </a:moveTo>
                <a:lnTo>
                  <a:pt x="193325" y="213226"/>
                </a:lnTo>
                <a:lnTo>
                  <a:pt x="193325" y="224598"/>
                </a:lnTo>
                <a:cubicBezTo>
                  <a:pt x="193325" y="237107"/>
                  <a:pt x="203560" y="247342"/>
                  <a:pt x="216069" y="247342"/>
                </a:cubicBezTo>
                <a:lnTo>
                  <a:pt x="238813" y="247342"/>
                </a:lnTo>
                <a:cubicBezTo>
                  <a:pt x="251322" y="247342"/>
                  <a:pt x="261557" y="237107"/>
                  <a:pt x="261557" y="224598"/>
                </a:cubicBezTo>
                <a:lnTo>
                  <a:pt x="261557" y="213226"/>
                </a:lnTo>
                <a:lnTo>
                  <a:pt x="454882" y="213226"/>
                </a:lnTo>
                <a:lnTo>
                  <a:pt x="454882" y="372435"/>
                </a:lnTo>
                <a:cubicBezTo>
                  <a:pt x="454882" y="384944"/>
                  <a:pt x="444647" y="395179"/>
                  <a:pt x="432138" y="395179"/>
                </a:cubicBezTo>
                <a:lnTo>
                  <a:pt x="22744" y="395179"/>
                </a:lnTo>
                <a:cubicBezTo>
                  <a:pt x="10235" y="395179"/>
                  <a:pt x="0" y="384944"/>
                  <a:pt x="0" y="372435"/>
                </a:cubicBezTo>
                <a:close/>
                <a:moveTo>
                  <a:pt x="176267" y="34116"/>
                </a:moveTo>
                <a:cubicBezTo>
                  <a:pt x="172855" y="34116"/>
                  <a:pt x="170581" y="36391"/>
                  <a:pt x="170581" y="39802"/>
                </a:cubicBezTo>
                <a:lnTo>
                  <a:pt x="170581" y="76761"/>
                </a:lnTo>
                <a:lnTo>
                  <a:pt x="284301" y="76761"/>
                </a:lnTo>
                <a:lnTo>
                  <a:pt x="284301" y="39802"/>
                </a:lnTo>
                <a:cubicBezTo>
                  <a:pt x="284301" y="36391"/>
                  <a:pt x="282027" y="34116"/>
                  <a:pt x="278615" y="34116"/>
                </a:cubicBezTo>
                <a:close/>
                <a:moveTo>
                  <a:pt x="176267" y="0"/>
                </a:moveTo>
                <a:lnTo>
                  <a:pt x="278615" y="0"/>
                </a:lnTo>
                <a:cubicBezTo>
                  <a:pt x="300791" y="0"/>
                  <a:pt x="318417" y="17627"/>
                  <a:pt x="318417" y="39802"/>
                </a:cubicBezTo>
                <a:lnTo>
                  <a:pt x="318417" y="76761"/>
                </a:lnTo>
                <a:lnTo>
                  <a:pt x="432138" y="76761"/>
                </a:lnTo>
                <a:cubicBezTo>
                  <a:pt x="444647" y="76761"/>
                  <a:pt x="454882" y="86996"/>
                  <a:pt x="454882" y="99505"/>
                </a:cubicBezTo>
                <a:lnTo>
                  <a:pt x="454882" y="190482"/>
                </a:lnTo>
                <a:lnTo>
                  <a:pt x="261557" y="190482"/>
                </a:lnTo>
                <a:lnTo>
                  <a:pt x="261557" y="179110"/>
                </a:lnTo>
                <a:lnTo>
                  <a:pt x="193325" y="179110"/>
                </a:lnTo>
                <a:lnTo>
                  <a:pt x="193325" y="190482"/>
                </a:lnTo>
                <a:lnTo>
                  <a:pt x="0" y="190482"/>
                </a:lnTo>
                <a:lnTo>
                  <a:pt x="0" y="99505"/>
                </a:lnTo>
                <a:cubicBezTo>
                  <a:pt x="0" y="86996"/>
                  <a:pt x="10235" y="76761"/>
                  <a:pt x="22744" y="76761"/>
                </a:cubicBezTo>
                <a:lnTo>
                  <a:pt x="136465" y="76761"/>
                </a:lnTo>
                <a:lnTo>
                  <a:pt x="136465" y="39802"/>
                </a:lnTo>
                <a:cubicBezTo>
                  <a:pt x="136465" y="17627"/>
                  <a:pt x="154091" y="0"/>
                  <a:pt x="176267" y="0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3">
                <a:lumMod val="50000"/>
              </a:schemeClr>
            </a:extrusionClr>
          </a:sp3d>
        </p:spPr>
        <p:txBody>
          <a:bodyPr rtlCol="0" anchor="ctr"/>
          <a:lstStyle/>
          <a:p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57F0310E-9D8A-352E-9EBB-05FA8E7F0F59}"/>
              </a:ext>
            </a:extLst>
          </p:cNvPr>
          <p:cNvSpPr/>
          <p:nvPr/>
        </p:nvSpPr>
        <p:spPr>
          <a:xfrm>
            <a:off x="7718928" y="2135663"/>
            <a:ext cx="413999" cy="454881"/>
          </a:xfrm>
          <a:custGeom>
            <a:avLst/>
            <a:gdLst>
              <a:gd name="connsiteX0" fmla="*/ 206459 w 413999"/>
              <a:gd name="connsiteY0" fmla="*/ 366634 h 454881"/>
              <a:gd name="connsiteX1" fmla="*/ 242850 w 413999"/>
              <a:gd name="connsiteY1" fmla="*/ 372320 h 454881"/>
              <a:gd name="connsiteX2" fmla="*/ 286121 w 413999"/>
              <a:gd name="connsiteY2" fmla="*/ 392960 h 454881"/>
              <a:gd name="connsiteX3" fmla="*/ 294991 w 413999"/>
              <a:gd name="connsiteY3" fmla="*/ 410644 h 454881"/>
              <a:gd name="connsiteX4" fmla="*/ 294991 w 413999"/>
              <a:gd name="connsiteY4" fmla="*/ 454881 h 454881"/>
              <a:gd name="connsiteX5" fmla="*/ 117985 w 413999"/>
              <a:gd name="connsiteY5" fmla="*/ 454881 h 454881"/>
              <a:gd name="connsiteX6" fmla="*/ 117985 w 413999"/>
              <a:gd name="connsiteY6" fmla="*/ 410644 h 454881"/>
              <a:gd name="connsiteX7" fmla="*/ 126855 w 413999"/>
              <a:gd name="connsiteY7" fmla="*/ 392960 h 454881"/>
              <a:gd name="connsiteX8" fmla="*/ 170126 w 413999"/>
              <a:gd name="connsiteY8" fmla="*/ 372320 h 454881"/>
              <a:gd name="connsiteX9" fmla="*/ 206459 w 413999"/>
              <a:gd name="connsiteY9" fmla="*/ 366634 h 454881"/>
              <a:gd name="connsiteX10" fmla="*/ 324445 w 413999"/>
              <a:gd name="connsiteY10" fmla="*/ 332177 h 454881"/>
              <a:gd name="connsiteX11" fmla="*/ 360835 w 413999"/>
              <a:gd name="connsiteY11" fmla="*/ 337863 h 454881"/>
              <a:gd name="connsiteX12" fmla="*/ 404106 w 413999"/>
              <a:gd name="connsiteY12" fmla="*/ 358504 h 454881"/>
              <a:gd name="connsiteX13" fmla="*/ 412919 w 413999"/>
              <a:gd name="connsiteY13" fmla="*/ 376244 h 454881"/>
              <a:gd name="connsiteX14" fmla="*/ 412919 w 413999"/>
              <a:gd name="connsiteY14" fmla="*/ 420766 h 454881"/>
              <a:gd name="connsiteX15" fmla="*/ 314835 w 413999"/>
              <a:gd name="connsiteY15" fmla="*/ 420766 h 454881"/>
              <a:gd name="connsiteX16" fmla="*/ 314835 w 413999"/>
              <a:gd name="connsiteY16" fmla="*/ 410644 h 454881"/>
              <a:gd name="connsiteX17" fmla="*/ 298232 w 413999"/>
              <a:gd name="connsiteY17" fmla="*/ 377267 h 454881"/>
              <a:gd name="connsiteX18" fmla="*/ 252744 w 413999"/>
              <a:gd name="connsiteY18" fmla="*/ 354523 h 454881"/>
              <a:gd name="connsiteX19" fmla="*/ 254791 w 413999"/>
              <a:gd name="connsiteY19" fmla="*/ 352192 h 454881"/>
              <a:gd name="connsiteX20" fmla="*/ 288111 w 413999"/>
              <a:gd name="connsiteY20" fmla="*/ 337863 h 454881"/>
              <a:gd name="connsiteX21" fmla="*/ 324445 w 413999"/>
              <a:gd name="connsiteY21" fmla="*/ 332177 h 454881"/>
              <a:gd name="connsiteX22" fmla="*/ 88531 w 413999"/>
              <a:gd name="connsiteY22" fmla="*/ 332177 h 454881"/>
              <a:gd name="connsiteX23" fmla="*/ 124865 w 413999"/>
              <a:gd name="connsiteY23" fmla="*/ 337863 h 454881"/>
              <a:gd name="connsiteX24" fmla="*/ 157162 w 413999"/>
              <a:gd name="connsiteY24" fmla="*/ 350884 h 454881"/>
              <a:gd name="connsiteX25" fmla="*/ 160403 w 413999"/>
              <a:gd name="connsiteY25" fmla="*/ 354580 h 454881"/>
              <a:gd name="connsiteX26" fmla="*/ 115654 w 413999"/>
              <a:gd name="connsiteY26" fmla="*/ 376756 h 454881"/>
              <a:gd name="connsiteX27" fmla="*/ 114914 w 413999"/>
              <a:gd name="connsiteY27" fmla="*/ 377268 h 454881"/>
              <a:gd name="connsiteX28" fmla="*/ 114289 w 413999"/>
              <a:gd name="connsiteY28" fmla="*/ 377836 h 454881"/>
              <a:gd name="connsiteX29" fmla="*/ 98311 w 413999"/>
              <a:gd name="connsiteY29" fmla="*/ 410644 h 454881"/>
              <a:gd name="connsiteX30" fmla="*/ 98311 w 413999"/>
              <a:gd name="connsiteY30" fmla="*/ 420766 h 454881"/>
              <a:gd name="connsiteX31" fmla="*/ 0 w 413999"/>
              <a:gd name="connsiteY31" fmla="*/ 420766 h 454881"/>
              <a:gd name="connsiteX32" fmla="*/ 0 w 413999"/>
              <a:gd name="connsiteY32" fmla="*/ 376244 h 454881"/>
              <a:gd name="connsiteX33" fmla="*/ 8870 w 413999"/>
              <a:gd name="connsiteY33" fmla="*/ 358504 h 454881"/>
              <a:gd name="connsiteX34" fmla="*/ 52141 w 413999"/>
              <a:gd name="connsiteY34" fmla="*/ 337863 h 454881"/>
              <a:gd name="connsiteX35" fmla="*/ 88531 w 413999"/>
              <a:gd name="connsiteY35" fmla="*/ 332177 h 454881"/>
              <a:gd name="connsiteX36" fmla="*/ 206459 w 413999"/>
              <a:gd name="connsiteY36" fmla="*/ 266105 h 454881"/>
              <a:gd name="connsiteX37" fmla="*/ 250696 w 413999"/>
              <a:gd name="connsiteY37" fmla="*/ 310342 h 454881"/>
              <a:gd name="connsiteX38" fmla="*/ 206459 w 413999"/>
              <a:gd name="connsiteY38" fmla="*/ 354579 h 454881"/>
              <a:gd name="connsiteX39" fmla="*/ 162222 w 413999"/>
              <a:gd name="connsiteY39" fmla="*/ 310342 h 454881"/>
              <a:gd name="connsiteX40" fmla="*/ 206459 w 413999"/>
              <a:gd name="connsiteY40" fmla="*/ 266105 h 454881"/>
              <a:gd name="connsiteX41" fmla="*/ 324444 w 413999"/>
              <a:gd name="connsiteY41" fmla="*/ 231705 h 454881"/>
              <a:gd name="connsiteX42" fmla="*/ 368681 w 413999"/>
              <a:gd name="connsiteY42" fmla="*/ 275942 h 454881"/>
              <a:gd name="connsiteX43" fmla="*/ 324444 w 413999"/>
              <a:gd name="connsiteY43" fmla="*/ 320179 h 454881"/>
              <a:gd name="connsiteX44" fmla="*/ 280207 w 413999"/>
              <a:gd name="connsiteY44" fmla="*/ 275942 h 454881"/>
              <a:gd name="connsiteX45" fmla="*/ 324444 w 413999"/>
              <a:gd name="connsiteY45" fmla="*/ 231705 h 454881"/>
              <a:gd name="connsiteX46" fmla="*/ 88531 w 413999"/>
              <a:gd name="connsiteY46" fmla="*/ 231705 h 454881"/>
              <a:gd name="connsiteX47" fmla="*/ 132768 w 413999"/>
              <a:gd name="connsiteY47" fmla="*/ 275942 h 454881"/>
              <a:gd name="connsiteX48" fmla="*/ 88531 w 413999"/>
              <a:gd name="connsiteY48" fmla="*/ 320179 h 454881"/>
              <a:gd name="connsiteX49" fmla="*/ 44294 w 413999"/>
              <a:gd name="connsiteY49" fmla="*/ 275942 h 454881"/>
              <a:gd name="connsiteX50" fmla="*/ 88531 w 413999"/>
              <a:gd name="connsiteY50" fmla="*/ 231705 h 454881"/>
              <a:gd name="connsiteX51" fmla="*/ 57201 w 413999"/>
              <a:gd name="connsiteY51" fmla="*/ 108034 h 454881"/>
              <a:gd name="connsiteX52" fmla="*/ 57201 w 413999"/>
              <a:gd name="connsiteY52" fmla="*/ 119406 h 454881"/>
              <a:gd name="connsiteX53" fmla="*/ 266162 w 413999"/>
              <a:gd name="connsiteY53" fmla="*/ 119406 h 454881"/>
              <a:gd name="connsiteX54" fmla="*/ 266162 w 413999"/>
              <a:gd name="connsiteY54" fmla="*/ 108034 h 454881"/>
              <a:gd name="connsiteX55" fmla="*/ 57201 w 413999"/>
              <a:gd name="connsiteY55" fmla="*/ 79604 h 454881"/>
              <a:gd name="connsiteX56" fmla="*/ 57201 w 413999"/>
              <a:gd name="connsiteY56" fmla="*/ 90976 h 454881"/>
              <a:gd name="connsiteX57" fmla="*/ 357139 w 413999"/>
              <a:gd name="connsiteY57" fmla="*/ 90976 h 454881"/>
              <a:gd name="connsiteX58" fmla="*/ 357139 w 413999"/>
              <a:gd name="connsiteY58" fmla="*/ 79604 h 454881"/>
              <a:gd name="connsiteX59" fmla="*/ 57201 w 413999"/>
              <a:gd name="connsiteY59" fmla="*/ 51174 h 454881"/>
              <a:gd name="connsiteX60" fmla="*/ 57201 w 413999"/>
              <a:gd name="connsiteY60" fmla="*/ 62546 h 454881"/>
              <a:gd name="connsiteX61" fmla="*/ 323023 w 413999"/>
              <a:gd name="connsiteY61" fmla="*/ 62546 h 454881"/>
              <a:gd name="connsiteX62" fmla="*/ 323023 w 413999"/>
              <a:gd name="connsiteY62" fmla="*/ 51174 h 454881"/>
              <a:gd name="connsiteX63" fmla="*/ 23085 w 413999"/>
              <a:gd name="connsiteY63" fmla="*/ 0 h 454881"/>
              <a:gd name="connsiteX64" fmla="*/ 391255 w 413999"/>
              <a:gd name="connsiteY64" fmla="*/ 0 h 454881"/>
              <a:gd name="connsiteX65" fmla="*/ 413999 w 413999"/>
              <a:gd name="connsiteY65" fmla="*/ 22744 h 454881"/>
              <a:gd name="connsiteX66" fmla="*/ 413999 w 413999"/>
              <a:gd name="connsiteY66" fmla="*/ 147837 h 454881"/>
              <a:gd name="connsiteX67" fmla="*/ 391255 w 413999"/>
              <a:gd name="connsiteY67" fmla="*/ 170581 h 454881"/>
              <a:gd name="connsiteX68" fmla="*/ 300279 w 413999"/>
              <a:gd name="connsiteY68" fmla="*/ 170581 h 454881"/>
              <a:gd name="connsiteX69" fmla="*/ 300279 w 413999"/>
              <a:gd name="connsiteY69" fmla="*/ 204697 h 454881"/>
              <a:gd name="connsiteX70" fmla="*/ 264457 w 413999"/>
              <a:gd name="connsiteY70" fmla="*/ 170581 h 454881"/>
              <a:gd name="connsiteX71" fmla="*/ 224086 w 413999"/>
              <a:gd name="connsiteY71" fmla="*/ 170581 h 454881"/>
              <a:gd name="connsiteX72" fmla="*/ 203616 w 413999"/>
              <a:gd name="connsiteY72" fmla="*/ 204697 h 454881"/>
              <a:gd name="connsiteX73" fmla="*/ 181441 w 413999"/>
              <a:gd name="connsiteY73" fmla="*/ 170581 h 454881"/>
              <a:gd name="connsiteX74" fmla="*/ 142776 w 413999"/>
              <a:gd name="connsiteY74" fmla="*/ 170581 h 454881"/>
              <a:gd name="connsiteX75" fmla="*/ 106954 w 413999"/>
              <a:gd name="connsiteY75" fmla="*/ 204697 h 454881"/>
              <a:gd name="connsiteX76" fmla="*/ 106954 w 413999"/>
              <a:gd name="connsiteY76" fmla="*/ 170581 h 454881"/>
              <a:gd name="connsiteX77" fmla="*/ 23085 w 413999"/>
              <a:gd name="connsiteY77" fmla="*/ 170581 h 454881"/>
              <a:gd name="connsiteX78" fmla="*/ 341 w 413999"/>
              <a:gd name="connsiteY78" fmla="*/ 147837 h 454881"/>
              <a:gd name="connsiteX79" fmla="*/ 341 w 413999"/>
              <a:gd name="connsiteY79" fmla="*/ 22744 h 454881"/>
              <a:gd name="connsiteX80" fmla="*/ 23085 w 413999"/>
              <a:gd name="connsiteY80" fmla="*/ 0 h 45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13999" h="454881">
                <a:moveTo>
                  <a:pt x="206459" y="366634"/>
                </a:moveTo>
                <a:cubicBezTo>
                  <a:pt x="218787" y="366923"/>
                  <a:pt x="231022" y="368836"/>
                  <a:pt x="242850" y="372320"/>
                </a:cubicBezTo>
                <a:cubicBezTo>
                  <a:pt x="258612" y="375945"/>
                  <a:pt x="273385" y="382991"/>
                  <a:pt x="286121" y="392960"/>
                </a:cubicBezTo>
                <a:cubicBezTo>
                  <a:pt x="291845" y="397004"/>
                  <a:pt x="295173" y="403638"/>
                  <a:pt x="294991" y="410644"/>
                </a:cubicBezTo>
                <a:lnTo>
                  <a:pt x="294991" y="454881"/>
                </a:lnTo>
                <a:lnTo>
                  <a:pt x="117985" y="454881"/>
                </a:lnTo>
                <a:lnTo>
                  <a:pt x="117985" y="410644"/>
                </a:lnTo>
                <a:cubicBezTo>
                  <a:pt x="118012" y="403686"/>
                  <a:pt x="121294" y="397142"/>
                  <a:pt x="126855" y="392960"/>
                </a:cubicBezTo>
                <a:cubicBezTo>
                  <a:pt x="139927" y="383546"/>
                  <a:pt x="154583" y="376555"/>
                  <a:pt x="170126" y="372320"/>
                </a:cubicBezTo>
                <a:cubicBezTo>
                  <a:pt x="181857" y="368500"/>
                  <a:pt x="194123" y="366581"/>
                  <a:pt x="206459" y="366634"/>
                </a:cubicBezTo>
                <a:close/>
                <a:moveTo>
                  <a:pt x="324445" y="332177"/>
                </a:moveTo>
                <a:cubicBezTo>
                  <a:pt x="336769" y="332495"/>
                  <a:pt x="349001" y="334406"/>
                  <a:pt x="360835" y="337863"/>
                </a:cubicBezTo>
                <a:cubicBezTo>
                  <a:pt x="376580" y="341537"/>
                  <a:pt x="391343" y="348578"/>
                  <a:pt x="404106" y="358504"/>
                </a:cubicBezTo>
                <a:cubicBezTo>
                  <a:pt x="409810" y="362584"/>
                  <a:pt x="413113" y="369233"/>
                  <a:pt x="412919" y="376244"/>
                </a:cubicBezTo>
                <a:lnTo>
                  <a:pt x="412919" y="420766"/>
                </a:lnTo>
                <a:lnTo>
                  <a:pt x="314835" y="420766"/>
                </a:lnTo>
                <a:lnTo>
                  <a:pt x="314835" y="410644"/>
                </a:lnTo>
                <a:cubicBezTo>
                  <a:pt x="315019" y="397490"/>
                  <a:pt x="308834" y="385057"/>
                  <a:pt x="298232" y="377267"/>
                </a:cubicBezTo>
                <a:cubicBezTo>
                  <a:pt x="284743" y="366720"/>
                  <a:pt x="269276" y="358986"/>
                  <a:pt x="252744" y="354523"/>
                </a:cubicBezTo>
                <a:lnTo>
                  <a:pt x="254791" y="352192"/>
                </a:lnTo>
                <a:cubicBezTo>
                  <a:pt x="265140" y="345818"/>
                  <a:pt x="276365" y="340991"/>
                  <a:pt x="288111" y="337863"/>
                </a:cubicBezTo>
                <a:cubicBezTo>
                  <a:pt x="299848" y="334068"/>
                  <a:pt x="312110" y="332149"/>
                  <a:pt x="324445" y="332177"/>
                </a:cubicBezTo>
                <a:close/>
                <a:moveTo>
                  <a:pt x="88531" y="332177"/>
                </a:moveTo>
                <a:cubicBezTo>
                  <a:pt x="100837" y="332500"/>
                  <a:pt x="113049" y="334411"/>
                  <a:pt x="124865" y="337863"/>
                </a:cubicBezTo>
                <a:cubicBezTo>
                  <a:pt x="136197" y="340639"/>
                  <a:pt x="147073" y="345024"/>
                  <a:pt x="157162" y="350884"/>
                </a:cubicBezTo>
                <a:cubicBezTo>
                  <a:pt x="158185" y="352135"/>
                  <a:pt x="159265" y="353386"/>
                  <a:pt x="160403" y="354580"/>
                </a:cubicBezTo>
                <a:cubicBezTo>
                  <a:pt x="144407" y="359558"/>
                  <a:pt x="129302" y="367043"/>
                  <a:pt x="115654" y="376756"/>
                </a:cubicBezTo>
                <a:lnTo>
                  <a:pt x="114914" y="377268"/>
                </a:lnTo>
                <a:lnTo>
                  <a:pt x="114289" y="377836"/>
                </a:lnTo>
                <a:cubicBezTo>
                  <a:pt x="104211" y="385741"/>
                  <a:pt x="98320" y="397836"/>
                  <a:pt x="98311" y="410644"/>
                </a:cubicBezTo>
                <a:lnTo>
                  <a:pt x="98311" y="420766"/>
                </a:lnTo>
                <a:lnTo>
                  <a:pt x="0" y="420766"/>
                </a:lnTo>
                <a:lnTo>
                  <a:pt x="0" y="376244"/>
                </a:lnTo>
                <a:cubicBezTo>
                  <a:pt x="87" y="369285"/>
                  <a:pt x="3355" y="362748"/>
                  <a:pt x="8870" y="358504"/>
                </a:cubicBezTo>
                <a:cubicBezTo>
                  <a:pt x="21969" y="349133"/>
                  <a:pt x="36616" y="342146"/>
                  <a:pt x="52141" y="337863"/>
                </a:cubicBezTo>
                <a:cubicBezTo>
                  <a:pt x="63896" y="334065"/>
                  <a:pt x="76177" y="332146"/>
                  <a:pt x="88531" y="332177"/>
                </a:cubicBezTo>
                <a:close/>
                <a:moveTo>
                  <a:pt x="206459" y="266105"/>
                </a:moveTo>
                <a:cubicBezTo>
                  <a:pt x="230891" y="266105"/>
                  <a:pt x="250696" y="285911"/>
                  <a:pt x="250696" y="310342"/>
                </a:cubicBezTo>
                <a:cubicBezTo>
                  <a:pt x="250696" y="334774"/>
                  <a:pt x="230891" y="354579"/>
                  <a:pt x="206459" y="354579"/>
                </a:cubicBezTo>
                <a:cubicBezTo>
                  <a:pt x="182028" y="354579"/>
                  <a:pt x="162222" y="334774"/>
                  <a:pt x="162222" y="310342"/>
                </a:cubicBezTo>
                <a:cubicBezTo>
                  <a:pt x="162222" y="285911"/>
                  <a:pt x="182028" y="266105"/>
                  <a:pt x="206459" y="266105"/>
                </a:cubicBezTo>
                <a:close/>
                <a:moveTo>
                  <a:pt x="324444" y="231705"/>
                </a:moveTo>
                <a:cubicBezTo>
                  <a:pt x="348876" y="231705"/>
                  <a:pt x="368681" y="251511"/>
                  <a:pt x="368681" y="275942"/>
                </a:cubicBezTo>
                <a:cubicBezTo>
                  <a:pt x="368681" y="300374"/>
                  <a:pt x="348876" y="320179"/>
                  <a:pt x="324444" y="320179"/>
                </a:cubicBezTo>
                <a:cubicBezTo>
                  <a:pt x="300013" y="320179"/>
                  <a:pt x="280207" y="300374"/>
                  <a:pt x="280207" y="275942"/>
                </a:cubicBezTo>
                <a:cubicBezTo>
                  <a:pt x="280207" y="251511"/>
                  <a:pt x="300013" y="231705"/>
                  <a:pt x="324444" y="231705"/>
                </a:cubicBezTo>
                <a:close/>
                <a:moveTo>
                  <a:pt x="88531" y="231705"/>
                </a:moveTo>
                <a:cubicBezTo>
                  <a:pt x="112963" y="231705"/>
                  <a:pt x="132768" y="251511"/>
                  <a:pt x="132768" y="275942"/>
                </a:cubicBezTo>
                <a:cubicBezTo>
                  <a:pt x="132768" y="300374"/>
                  <a:pt x="112963" y="320179"/>
                  <a:pt x="88531" y="320179"/>
                </a:cubicBezTo>
                <a:cubicBezTo>
                  <a:pt x="64100" y="320179"/>
                  <a:pt x="44294" y="300374"/>
                  <a:pt x="44294" y="275942"/>
                </a:cubicBezTo>
                <a:cubicBezTo>
                  <a:pt x="44294" y="251511"/>
                  <a:pt x="64100" y="231705"/>
                  <a:pt x="88531" y="231705"/>
                </a:cubicBezTo>
                <a:close/>
                <a:moveTo>
                  <a:pt x="57201" y="108034"/>
                </a:moveTo>
                <a:lnTo>
                  <a:pt x="57201" y="119406"/>
                </a:lnTo>
                <a:lnTo>
                  <a:pt x="266162" y="119406"/>
                </a:lnTo>
                <a:lnTo>
                  <a:pt x="266162" y="108034"/>
                </a:lnTo>
                <a:close/>
                <a:moveTo>
                  <a:pt x="57201" y="79604"/>
                </a:moveTo>
                <a:lnTo>
                  <a:pt x="57201" y="90976"/>
                </a:lnTo>
                <a:lnTo>
                  <a:pt x="357139" y="90976"/>
                </a:lnTo>
                <a:lnTo>
                  <a:pt x="357139" y="79604"/>
                </a:lnTo>
                <a:close/>
                <a:moveTo>
                  <a:pt x="57201" y="51174"/>
                </a:moveTo>
                <a:lnTo>
                  <a:pt x="57201" y="62546"/>
                </a:lnTo>
                <a:lnTo>
                  <a:pt x="323023" y="62546"/>
                </a:lnTo>
                <a:lnTo>
                  <a:pt x="323023" y="51174"/>
                </a:lnTo>
                <a:close/>
                <a:moveTo>
                  <a:pt x="23085" y="0"/>
                </a:moveTo>
                <a:lnTo>
                  <a:pt x="391255" y="0"/>
                </a:lnTo>
                <a:cubicBezTo>
                  <a:pt x="403816" y="0"/>
                  <a:pt x="413999" y="10183"/>
                  <a:pt x="413999" y="22744"/>
                </a:cubicBezTo>
                <a:lnTo>
                  <a:pt x="413999" y="147837"/>
                </a:lnTo>
                <a:cubicBezTo>
                  <a:pt x="413999" y="160398"/>
                  <a:pt x="403816" y="170581"/>
                  <a:pt x="391255" y="170581"/>
                </a:cubicBezTo>
                <a:lnTo>
                  <a:pt x="300279" y="170581"/>
                </a:lnTo>
                <a:lnTo>
                  <a:pt x="300279" y="204697"/>
                </a:lnTo>
                <a:lnTo>
                  <a:pt x="264457" y="170581"/>
                </a:lnTo>
                <a:lnTo>
                  <a:pt x="224086" y="170581"/>
                </a:lnTo>
                <a:lnTo>
                  <a:pt x="203616" y="204697"/>
                </a:lnTo>
                <a:lnTo>
                  <a:pt x="181441" y="170581"/>
                </a:lnTo>
                <a:lnTo>
                  <a:pt x="142776" y="170581"/>
                </a:lnTo>
                <a:lnTo>
                  <a:pt x="106954" y="204697"/>
                </a:lnTo>
                <a:lnTo>
                  <a:pt x="106954" y="170581"/>
                </a:lnTo>
                <a:lnTo>
                  <a:pt x="23085" y="170581"/>
                </a:lnTo>
                <a:cubicBezTo>
                  <a:pt x="10524" y="170581"/>
                  <a:pt x="341" y="160398"/>
                  <a:pt x="341" y="147837"/>
                </a:cubicBezTo>
                <a:lnTo>
                  <a:pt x="341" y="22744"/>
                </a:lnTo>
                <a:cubicBezTo>
                  <a:pt x="341" y="10183"/>
                  <a:pt x="10524" y="0"/>
                  <a:pt x="23085" y="0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3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5AEE3D99-60B9-AB95-6596-8D8C0E55E67D}"/>
              </a:ext>
            </a:extLst>
          </p:cNvPr>
          <p:cNvSpPr/>
          <p:nvPr/>
        </p:nvSpPr>
        <p:spPr>
          <a:xfrm>
            <a:off x="5429476" y="3472234"/>
            <a:ext cx="588336" cy="352591"/>
          </a:xfrm>
          <a:custGeom>
            <a:avLst/>
            <a:gdLst>
              <a:gd name="connsiteX0" fmla="*/ 257577 w 493547"/>
              <a:gd name="connsiteY0" fmla="*/ 241657 h 295784"/>
              <a:gd name="connsiteX1" fmla="*/ 258714 w 493547"/>
              <a:gd name="connsiteY1" fmla="*/ 257578 h 295784"/>
              <a:gd name="connsiteX2" fmla="*/ 236539 w 493547"/>
              <a:gd name="connsiteY2" fmla="*/ 283165 h 295784"/>
              <a:gd name="connsiteX3" fmla="*/ 229147 w 493547"/>
              <a:gd name="connsiteY3" fmla="*/ 287145 h 295784"/>
              <a:gd name="connsiteX4" fmla="*/ 220618 w 493547"/>
              <a:gd name="connsiteY4" fmla="*/ 284302 h 295784"/>
              <a:gd name="connsiteX5" fmla="*/ 219481 w 493547"/>
              <a:gd name="connsiteY5" fmla="*/ 268381 h 295784"/>
              <a:gd name="connsiteX6" fmla="*/ 241656 w 493547"/>
              <a:gd name="connsiteY6" fmla="*/ 242794 h 295784"/>
              <a:gd name="connsiteX7" fmla="*/ 257577 w 493547"/>
              <a:gd name="connsiteY7" fmla="*/ 241657 h 295784"/>
              <a:gd name="connsiteX8" fmla="*/ 218415 w 493547"/>
              <a:gd name="connsiteY8" fmla="*/ 215998 h 295784"/>
              <a:gd name="connsiteX9" fmla="*/ 228579 w 493547"/>
              <a:gd name="connsiteY9" fmla="*/ 219481 h 295784"/>
              <a:gd name="connsiteX10" fmla="*/ 229716 w 493547"/>
              <a:gd name="connsiteY10" fmla="*/ 239382 h 295784"/>
              <a:gd name="connsiteX11" fmla="*/ 203560 w 493547"/>
              <a:gd name="connsiteY11" fmla="*/ 269518 h 295784"/>
              <a:gd name="connsiteX12" fmla="*/ 194463 w 493547"/>
              <a:gd name="connsiteY12" fmla="*/ 274067 h 295784"/>
              <a:gd name="connsiteX13" fmla="*/ 183659 w 493547"/>
              <a:gd name="connsiteY13" fmla="*/ 270655 h 295784"/>
              <a:gd name="connsiteX14" fmla="*/ 182522 w 493547"/>
              <a:gd name="connsiteY14" fmla="*/ 250754 h 295784"/>
              <a:gd name="connsiteX15" fmla="*/ 208678 w 493547"/>
              <a:gd name="connsiteY15" fmla="*/ 220618 h 295784"/>
              <a:gd name="connsiteX16" fmla="*/ 218415 w 493547"/>
              <a:gd name="connsiteY16" fmla="*/ 215998 h 295784"/>
              <a:gd name="connsiteX17" fmla="*/ 182308 w 493547"/>
              <a:gd name="connsiteY17" fmla="*/ 189274 h 295784"/>
              <a:gd name="connsiteX18" fmla="*/ 194462 w 493547"/>
              <a:gd name="connsiteY18" fmla="*/ 193325 h 295784"/>
              <a:gd name="connsiteX19" fmla="*/ 196168 w 493547"/>
              <a:gd name="connsiteY19" fmla="*/ 217206 h 295784"/>
              <a:gd name="connsiteX20" fmla="*/ 170012 w 493547"/>
              <a:gd name="connsiteY20" fmla="*/ 247342 h 295784"/>
              <a:gd name="connsiteX21" fmla="*/ 158640 w 493547"/>
              <a:gd name="connsiteY21" fmla="*/ 253028 h 295784"/>
              <a:gd name="connsiteX22" fmla="*/ 146131 w 493547"/>
              <a:gd name="connsiteY22" fmla="*/ 249048 h 295784"/>
              <a:gd name="connsiteX23" fmla="*/ 144425 w 493547"/>
              <a:gd name="connsiteY23" fmla="*/ 225167 h 295784"/>
              <a:gd name="connsiteX24" fmla="*/ 170581 w 493547"/>
              <a:gd name="connsiteY24" fmla="*/ 195031 h 295784"/>
              <a:gd name="connsiteX25" fmla="*/ 182308 w 493547"/>
              <a:gd name="connsiteY25" fmla="*/ 189274 h 295784"/>
              <a:gd name="connsiteX26" fmla="*/ 144780 w 493547"/>
              <a:gd name="connsiteY26" fmla="*/ 164256 h 295784"/>
              <a:gd name="connsiteX27" fmla="*/ 156934 w 493547"/>
              <a:gd name="connsiteY27" fmla="*/ 168307 h 295784"/>
              <a:gd name="connsiteX28" fmla="*/ 158640 w 493547"/>
              <a:gd name="connsiteY28" fmla="*/ 192188 h 295784"/>
              <a:gd name="connsiteX29" fmla="*/ 128504 w 493547"/>
              <a:gd name="connsiteY29" fmla="*/ 226304 h 295784"/>
              <a:gd name="connsiteX30" fmla="*/ 117132 w 493547"/>
              <a:gd name="connsiteY30" fmla="*/ 231990 h 295784"/>
              <a:gd name="connsiteX31" fmla="*/ 104623 w 493547"/>
              <a:gd name="connsiteY31" fmla="*/ 228010 h 295784"/>
              <a:gd name="connsiteX32" fmla="*/ 102917 w 493547"/>
              <a:gd name="connsiteY32" fmla="*/ 204129 h 295784"/>
              <a:gd name="connsiteX33" fmla="*/ 133053 w 493547"/>
              <a:gd name="connsiteY33" fmla="*/ 170013 h 295784"/>
              <a:gd name="connsiteX34" fmla="*/ 144780 w 493547"/>
              <a:gd name="connsiteY34" fmla="*/ 164256 h 295784"/>
              <a:gd name="connsiteX35" fmla="*/ 119406 w 493547"/>
              <a:gd name="connsiteY35" fmla="*/ 51175 h 295784"/>
              <a:gd name="connsiteX36" fmla="*/ 213794 w 493547"/>
              <a:gd name="connsiteY36" fmla="*/ 57998 h 295784"/>
              <a:gd name="connsiteX37" fmla="*/ 180247 w 493547"/>
              <a:gd name="connsiteY37" fmla="*/ 96663 h 295784"/>
              <a:gd name="connsiteX38" fmla="*/ 183658 w 493547"/>
              <a:gd name="connsiteY38" fmla="*/ 144994 h 295784"/>
              <a:gd name="connsiteX39" fmla="*/ 205834 w 493547"/>
              <a:gd name="connsiteY39" fmla="*/ 153523 h 295784"/>
              <a:gd name="connsiteX40" fmla="*/ 208677 w 493547"/>
              <a:gd name="connsiteY40" fmla="*/ 153523 h 295784"/>
              <a:gd name="connsiteX41" fmla="*/ 231421 w 493547"/>
              <a:gd name="connsiteY41" fmla="*/ 142151 h 295784"/>
              <a:gd name="connsiteX42" fmla="*/ 270655 w 493547"/>
              <a:gd name="connsiteY42" fmla="*/ 97232 h 295784"/>
              <a:gd name="connsiteX43" fmla="*/ 276909 w 493547"/>
              <a:gd name="connsiteY43" fmla="*/ 102918 h 295784"/>
              <a:gd name="connsiteX44" fmla="*/ 368454 w 493547"/>
              <a:gd name="connsiteY44" fmla="*/ 181385 h 295784"/>
              <a:gd name="connsiteX45" fmla="*/ 374709 w 493547"/>
              <a:gd name="connsiteY45" fmla="*/ 196737 h 295784"/>
              <a:gd name="connsiteX46" fmla="*/ 354239 w 493547"/>
              <a:gd name="connsiteY46" fmla="*/ 221187 h 295784"/>
              <a:gd name="connsiteX47" fmla="*/ 342298 w 493547"/>
              <a:gd name="connsiteY47" fmla="*/ 218913 h 295784"/>
              <a:gd name="connsiteX48" fmla="*/ 342867 w 493547"/>
              <a:gd name="connsiteY48" fmla="*/ 222324 h 295784"/>
              <a:gd name="connsiteX49" fmla="*/ 322397 w 493547"/>
              <a:gd name="connsiteY49" fmla="*/ 246774 h 295784"/>
              <a:gd name="connsiteX50" fmla="*/ 316711 w 493547"/>
              <a:gd name="connsiteY50" fmla="*/ 246206 h 295784"/>
              <a:gd name="connsiteX51" fmla="*/ 316711 w 493547"/>
              <a:gd name="connsiteY51" fmla="*/ 246774 h 295784"/>
              <a:gd name="connsiteX52" fmla="*/ 296242 w 493547"/>
              <a:gd name="connsiteY52" fmla="*/ 271224 h 295784"/>
              <a:gd name="connsiteX53" fmla="*/ 290556 w 493547"/>
              <a:gd name="connsiteY53" fmla="*/ 270655 h 295784"/>
              <a:gd name="connsiteX54" fmla="*/ 290556 w 493547"/>
              <a:gd name="connsiteY54" fmla="*/ 271224 h 295784"/>
              <a:gd name="connsiteX55" fmla="*/ 270086 w 493547"/>
              <a:gd name="connsiteY55" fmla="*/ 295674 h 295784"/>
              <a:gd name="connsiteX56" fmla="*/ 256439 w 493547"/>
              <a:gd name="connsiteY56" fmla="*/ 292262 h 295784"/>
              <a:gd name="connsiteX57" fmla="*/ 248479 w 493547"/>
              <a:gd name="connsiteY57" fmla="*/ 286008 h 295784"/>
              <a:gd name="connsiteX58" fmla="*/ 267812 w 493547"/>
              <a:gd name="connsiteY58" fmla="*/ 263832 h 295784"/>
              <a:gd name="connsiteX59" fmla="*/ 273498 w 493547"/>
              <a:gd name="connsiteY59" fmla="*/ 247343 h 295784"/>
              <a:gd name="connsiteX60" fmla="*/ 265537 w 493547"/>
              <a:gd name="connsiteY60" fmla="*/ 231990 h 295784"/>
              <a:gd name="connsiteX61" fmla="*/ 250753 w 493547"/>
              <a:gd name="connsiteY61" fmla="*/ 226304 h 295784"/>
              <a:gd name="connsiteX62" fmla="*/ 244499 w 493547"/>
              <a:gd name="connsiteY62" fmla="*/ 227442 h 295784"/>
              <a:gd name="connsiteX63" fmla="*/ 235970 w 493547"/>
              <a:gd name="connsiteY63" fmla="*/ 209815 h 295784"/>
              <a:gd name="connsiteX64" fmla="*/ 218912 w 493547"/>
              <a:gd name="connsiteY64" fmla="*/ 203560 h 295784"/>
              <a:gd name="connsiteX65" fmla="*/ 211520 w 493547"/>
              <a:gd name="connsiteY65" fmla="*/ 204698 h 295784"/>
              <a:gd name="connsiteX66" fmla="*/ 201854 w 493547"/>
              <a:gd name="connsiteY66" fmla="*/ 183659 h 295784"/>
              <a:gd name="connsiteX67" fmla="*/ 183090 w 493547"/>
              <a:gd name="connsiteY67" fmla="*/ 176836 h 295784"/>
              <a:gd name="connsiteX68" fmla="*/ 173424 w 493547"/>
              <a:gd name="connsiteY68" fmla="*/ 178542 h 295784"/>
              <a:gd name="connsiteX69" fmla="*/ 163757 w 493547"/>
              <a:gd name="connsiteY69" fmla="*/ 158072 h 295784"/>
              <a:gd name="connsiteX70" fmla="*/ 144993 w 493547"/>
              <a:gd name="connsiteY70" fmla="*/ 151249 h 295784"/>
              <a:gd name="connsiteX71" fmla="*/ 123387 w 493547"/>
              <a:gd name="connsiteY71" fmla="*/ 160915 h 295784"/>
              <a:gd name="connsiteX72" fmla="*/ 108603 w 493547"/>
              <a:gd name="connsiteY72" fmla="*/ 177973 h 295784"/>
              <a:gd name="connsiteX73" fmla="*/ 69938 w 493547"/>
              <a:gd name="connsiteY73" fmla="*/ 133054 h 295784"/>
              <a:gd name="connsiteX74" fmla="*/ 252460 w 493547"/>
              <a:gd name="connsiteY74" fmla="*/ 46057 h 295784"/>
              <a:gd name="connsiteX75" fmla="*/ 255303 w 493547"/>
              <a:gd name="connsiteY75" fmla="*/ 46625 h 295784"/>
              <a:gd name="connsiteX76" fmla="*/ 374709 w 493547"/>
              <a:gd name="connsiteY76" fmla="*/ 53449 h 295784"/>
              <a:gd name="connsiteX77" fmla="*/ 423041 w 493547"/>
              <a:gd name="connsiteY77" fmla="*/ 132484 h 295784"/>
              <a:gd name="connsiteX78" fmla="*/ 382101 w 493547"/>
              <a:gd name="connsiteY78" fmla="*/ 179678 h 295784"/>
              <a:gd name="connsiteX79" fmla="*/ 375847 w 493547"/>
              <a:gd name="connsiteY79" fmla="*/ 172286 h 295784"/>
              <a:gd name="connsiteX80" fmla="*/ 269518 w 493547"/>
              <a:gd name="connsiteY80" fmla="*/ 80741 h 295784"/>
              <a:gd name="connsiteX81" fmla="*/ 222893 w 493547"/>
              <a:gd name="connsiteY81" fmla="*/ 134190 h 295784"/>
              <a:gd name="connsiteX82" fmla="*/ 207540 w 493547"/>
              <a:gd name="connsiteY82" fmla="*/ 142150 h 295784"/>
              <a:gd name="connsiteX83" fmla="*/ 190482 w 493547"/>
              <a:gd name="connsiteY83" fmla="*/ 136464 h 295784"/>
              <a:gd name="connsiteX84" fmla="*/ 188208 w 493547"/>
              <a:gd name="connsiteY84" fmla="*/ 104623 h 295784"/>
              <a:gd name="connsiteX85" fmla="*/ 233127 w 493547"/>
              <a:gd name="connsiteY85" fmla="*/ 53449 h 295784"/>
              <a:gd name="connsiteX86" fmla="*/ 252460 w 493547"/>
              <a:gd name="connsiteY86" fmla="*/ 46057 h 295784"/>
              <a:gd name="connsiteX87" fmla="*/ 429295 w 493547"/>
              <a:gd name="connsiteY87" fmla="*/ 0 h 295784"/>
              <a:gd name="connsiteX88" fmla="*/ 493547 w 493547"/>
              <a:gd name="connsiteY88" fmla="*/ 106897 h 295784"/>
              <a:gd name="connsiteX89" fmla="*/ 449765 w 493547"/>
              <a:gd name="connsiteY89" fmla="*/ 133622 h 295784"/>
              <a:gd name="connsiteX90" fmla="*/ 434412 w 493547"/>
              <a:gd name="connsiteY90" fmla="*/ 129641 h 295784"/>
              <a:gd name="connsiteX91" fmla="*/ 381532 w 493547"/>
              <a:gd name="connsiteY91" fmla="*/ 42077 h 295784"/>
              <a:gd name="connsiteX92" fmla="*/ 385513 w 493547"/>
              <a:gd name="connsiteY92" fmla="*/ 26724 h 295784"/>
              <a:gd name="connsiteX93" fmla="*/ 64821 w 493547"/>
              <a:gd name="connsiteY93" fmla="*/ 0 h 295784"/>
              <a:gd name="connsiteX94" fmla="*/ 108034 w 493547"/>
              <a:gd name="connsiteY94" fmla="*/ 26724 h 295784"/>
              <a:gd name="connsiteX95" fmla="*/ 112015 w 493547"/>
              <a:gd name="connsiteY95" fmla="*/ 42077 h 295784"/>
              <a:gd name="connsiteX96" fmla="*/ 59135 w 493547"/>
              <a:gd name="connsiteY96" fmla="*/ 129641 h 295784"/>
              <a:gd name="connsiteX97" fmla="*/ 43782 w 493547"/>
              <a:gd name="connsiteY97" fmla="*/ 133622 h 295784"/>
              <a:gd name="connsiteX98" fmla="*/ 0 w 493547"/>
              <a:gd name="connsiteY98" fmla="*/ 106897 h 29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493547" h="295784">
                <a:moveTo>
                  <a:pt x="257577" y="241657"/>
                </a:moveTo>
                <a:cubicBezTo>
                  <a:pt x="262126" y="245637"/>
                  <a:pt x="262694" y="253029"/>
                  <a:pt x="258714" y="257578"/>
                </a:cubicBezTo>
                <a:lnTo>
                  <a:pt x="236539" y="283165"/>
                </a:lnTo>
                <a:cubicBezTo>
                  <a:pt x="234833" y="285439"/>
                  <a:pt x="231990" y="286576"/>
                  <a:pt x="229147" y="287145"/>
                </a:cubicBezTo>
                <a:cubicBezTo>
                  <a:pt x="226304" y="287145"/>
                  <a:pt x="222892" y="286576"/>
                  <a:pt x="220618" y="284302"/>
                </a:cubicBezTo>
                <a:cubicBezTo>
                  <a:pt x="216069" y="280322"/>
                  <a:pt x="215500" y="272930"/>
                  <a:pt x="219481" y="268381"/>
                </a:cubicBezTo>
                <a:lnTo>
                  <a:pt x="241656" y="242794"/>
                </a:lnTo>
                <a:cubicBezTo>
                  <a:pt x="245636" y="238245"/>
                  <a:pt x="253028" y="237676"/>
                  <a:pt x="257577" y="241657"/>
                </a:cubicBezTo>
                <a:close/>
                <a:moveTo>
                  <a:pt x="218415" y="215998"/>
                </a:moveTo>
                <a:cubicBezTo>
                  <a:pt x="222040" y="215785"/>
                  <a:pt x="225736" y="216922"/>
                  <a:pt x="228579" y="219481"/>
                </a:cubicBezTo>
                <a:cubicBezTo>
                  <a:pt x="234265" y="224598"/>
                  <a:pt x="234833" y="233696"/>
                  <a:pt x="229716" y="239382"/>
                </a:cubicBezTo>
                <a:lnTo>
                  <a:pt x="203560" y="269518"/>
                </a:lnTo>
                <a:cubicBezTo>
                  <a:pt x="201286" y="272361"/>
                  <a:pt x="197874" y="274067"/>
                  <a:pt x="194463" y="274067"/>
                </a:cubicBezTo>
                <a:cubicBezTo>
                  <a:pt x="190482" y="274635"/>
                  <a:pt x="187071" y="273498"/>
                  <a:pt x="183659" y="270655"/>
                </a:cubicBezTo>
                <a:cubicBezTo>
                  <a:pt x="177973" y="265538"/>
                  <a:pt x="177404" y="256440"/>
                  <a:pt x="182522" y="250754"/>
                </a:cubicBezTo>
                <a:lnTo>
                  <a:pt x="208678" y="220618"/>
                </a:lnTo>
                <a:cubicBezTo>
                  <a:pt x="211237" y="217775"/>
                  <a:pt x="214791" y="216211"/>
                  <a:pt x="218415" y="215998"/>
                </a:cubicBezTo>
                <a:close/>
                <a:moveTo>
                  <a:pt x="182308" y="189274"/>
                </a:moveTo>
                <a:cubicBezTo>
                  <a:pt x="186644" y="188918"/>
                  <a:pt x="191051" y="190198"/>
                  <a:pt x="194462" y="193325"/>
                </a:cubicBezTo>
                <a:cubicBezTo>
                  <a:pt x="201285" y="199580"/>
                  <a:pt x="202422" y="210383"/>
                  <a:pt x="196168" y="217206"/>
                </a:cubicBezTo>
                <a:lnTo>
                  <a:pt x="170012" y="247342"/>
                </a:lnTo>
                <a:cubicBezTo>
                  <a:pt x="167169" y="250754"/>
                  <a:pt x="162620" y="253028"/>
                  <a:pt x="158640" y="253028"/>
                </a:cubicBezTo>
                <a:cubicBezTo>
                  <a:pt x="154091" y="253597"/>
                  <a:pt x="149542" y="251891"/>
                  <a:pt x="146131" y="249048"/>
                </a:cubicBezTo>
                <a:cubicBezTo>
                  <a:pt x="139308" y="242793"/>
                  <a:pt x="138170" y="231990"/>
                  <a:pt x="144425" y="225167"/>
                </a:cubicBezTo>
                <a:lnTo>
                  <a:pt x="170581" y="195031"/>
                </a:lnTo>
                <a:cubicBezTo>
                  <a:pt x="173708" y="191620"/>
                  <a:pt x="177972" y="189629"/>
                  <a:pt x="182308" y="189274"/>
                </a:cubicBezTo>
                <a:close/>
                <a:moveTo>
                  <a:pt x="144780" y="164256"/>
                </a:moveTo>
                <a:cubicBezTo>
                  <a:pt x="149116" y="163900"/>
                  <a:pt x="153522" y="165180"/>
                  <a:pt x="156934" y="168307"/>
                </a:cubicBezTo>
                <a:cubicBezTo>
                  <a:pt x="163757" y="174562"/>
                  <a:pt x="164895" y="185365"/>
                  <a:pt x="158640" y="192188"/>
                </a:cubicBezTo>
                <a:lnTo>
                  <a:pt x="128504" y="226304"/>
                </a:lnTo>
                <a:cubicBezTo>
                  <a:pt x="125092" y="229716"/>
                  <a:pt x="121112" y="231422"/>
                  <a:pt x="117132" y="231990"/>
                </a:cubicBezTo>
                <a:cubicBezTo>
                  <a:pt x="112583" y="232559"/>
                  <a:pt x="108034" y="230853"/>
                  <a:pt x="104623" y="228010"/>
                </a:cubicBezTo>
                <a:cubicBezTo>
                  <a:pt x="97800" y="221756"/>
                  <a:pt x="96662" y="210952"/>
                  <a:pt x="102917" y="204129"/>
                </a:cubicBezTo>
                <a:lnTo>
                  <a:pt x="133053" y="170013"/>
                </a:lnTo>
                <a:cubicBezTo>
                  <a:pt x="136180" y="166602"/>
                  <a:pt x="140444" y="164611"/>
                  <a:pt x="144780" y="164256"/>
                </a:cubicBezTo>
                <a:close/>
                <a:moveTo>
                  <a:pt x="119406" y="51175"/>
                </a:moveTo>
                <a:cubicBezTo>
                  <a:pt x="154091" y="68233"/>
                  <a:pt x="187639" y="54587"/>
                  <a:pt x="213794" y="57998"/>
                </a:cubicBezTo>
                <a:lnTo>
                  <a:pt x="180247" y="96663"/>
                </a:lnTo>
                <a:cubicBezTo>
                  <a:pt x="168306" y="110878"/>
                  <a:pt x="169443" y="132485"/>
                  <a:pt x="183658" y="144994"/>
                </a:cubicBezTo>
                <a:cubicBezTo>
                  <a:pt x="189344" y="150680"/>
                  <a:pt x="197305" y="153523"/>
                  <a:pt x="205834" y="153523"/>
                </a:cubicBezTo>
                <a:cubicBezTo>
                  <a:pt x="206403" y="153523"/>
                  <a:pt x="207540" y="153523"/>
                  <a:pt x="208677" y="153523"/>
                </a:cubicBezTo>
                <a:cubicBezTo>
                  <a:pt x="217775" y="152955"/>
                  <a:pt x="225735" y="148975"/>
                  <a:pt x="231421" y="142151"/>
                </a:cubicBezTo>
                <a:lnTo>
                  <a:pt x="270655" y="97232"/>
                </a:lnTo>
                <a:lnTo>
                  <a:pt x="276909" y="102918"/>
                </a:lnTo>
                <a:lnTo>
                  <a:pt x="368454" y="181385"/>
                </a:lnTo>
                <a:cubicBezTo>
                  <a:pt x="372434" y="185365"/>
                  <a:pt x="375277" y="190483"/>
                  <a:pt x="374709" y="196737"/>
                </a:cubicBezTo>
                <a:cubicBezTo>
                  <a:pt x="375846" y="209246"/>
                  <a:pt x="366748" y="220050"/>
                  <a:pt x="354239" y="221187"/>
                </a:cubicBezTo>
                <a:cubicBezTo>
                  <a:pt x="349690" y="221756"/>
                  <a:pt x="345710" y="220618"/>
                  <a:pt x="342298" y="218913"/>
                </a:cubicBezTo>
                <a:cubicBezTo>
                  <a:pt x="342298" y="220050"/>
                  <a:pt x="342867" y="221187"/>
                  <a:pt x="342867" y="222324"/>
                </a:cubicBezTo>
                <a:cubicBezTo>
                  <a:pt x="344004" y="234833"/>
                  <a:pt x="334907" y="245637"/>
                  <a:pt x="322397" y="246774"/>
                </a:cubicBezTo>
                <a:cubicBezTo>
                  <a:pt x="320692" y="246774"/>
                  <a:pt x="318417" y="246774"/>
                  <a:pt x="316711" y="246206"/>
                </a:cubicBezTo>
                <a:cubicBezTo>
                  <a:pt x="316711" y="246206"/>
                  <a:pt x="316711" y="246774"/>
                  <a:pt x="316711" y="246774"/>
                </a:cubicBezTo>
                <a:cubicBezTo>
                  <a:pt x="317849" y="259283"/>
                  <a:pt x="308751" y="270087"/>
                  <a:pt x="296242" y="271224"/>
                </a:cubicBezTo>
                <a:cubicBezTo>
                  <a:pt x="294536" y="271224"/>
                  <a:pt x="292261" y="271224"/>
                  <a:pt x="290556" y="270655"/>
                </a:cubicBezTo>
                <a:cubicBezTo>
                  <a:pt x="290556" y="270655"/>
                  <a:pt x="290556" y="271224"/>
                  <a:pt x="290556" y="271224"/>
                </a:cubicBezTo>
                <a:cubicBezTo>
                  <a:pt x="291693" y="283733"/>
                  <a:pt x="282595" y="294537"/>
                  <a:pt x="270086" y="295674"/>
                </a:cubicBezTo>
                <a:cubicBezTo>
                  <a:pt x="264969" y="296243"/>
                  <a:pt x="260420" y="294537"/>
                  <a:pt x="256439" y="292262"/>
                </a:cubicBezTo>
                <a:lnTo>
                  <a:pt x="248479" y="286008"/>
                </a:lnTo>
                <a:lnTo>
                  <a:pt x="267812" y="263832"/>
                </a:lnTo>
                <a:cubicBezTo>
                  <a:pt x="271792" y="259283"/>
                  <a:pt x="274066" y="253597"/>
                  <a:pt x="273498" y="247343"/>
                </a:cubicBezTo>
                <a:cubicBezTo>
                  <a:pt x="272929" y="241657"/>
                  <a:pt x="270086" y="235971"/>
                  <a:pt x="265537" y="231990"/>
                </a:cubicBezTo>
                <a:cubicBezTo>
                  <a:pt x="261557" y="228010"/>
                  <a:pt x="256439" y="226304"/>
                  <a:pt x="250753" y="226304"/>
                </a:cubicBezTo>
                <a:cubicBezTo>
                  <a:pt x="248479" y="226304"/>
                  <a:pt x="246205" y="226873"/>
                  <a:pt x="244499" y="227442"/>
                </a:cubicBezTo>
                <a:cubicBezTo>
                  <a:pt x="243930" y="220618"/>
                  <a:pt x="241087" y="214364"/>
                  <a:pt x="235970" y="209815"/>
                </a:cubicBezTo>
                <a:cubicBezTo>
                  <a:pt x="230852" y="205835"/>
                  <a:pt x="225166" y="203560"/>
                  <a:pt x="218912" y="203560"/>
                </a:cubicBezTo>
                <a:cubicBezTo>
                  <a:pt x="216637" y="203560"/>
                  <a:pt x="213794" y="204129"/>
                  <a:pt x="211520" y="204698"/>
                </a:cubicBezTo>
                <a:cubicBezTo>
                  <a:pt x="211520" y="196737"/>
                  <a:pt x="208108" y="189345"/>
                  <a:pt x="201854" y="183659"/>
                </a:cubicBezTo>
                <a:cubicBezTo>
                  <a:pt x="196736" y="179110"/>
                  <a:pt x="189913" y="176836"/>
                  <a:pt x="183090" y="176836"/>
                </a:cubicBezTo>
                <a:cubicBezTo>
                  <a:pt x="179678" y="176836"/>
                  <a:pt x="176267" y="177405"/>
                  <a:pt x="173424" y="178542"/>
                </a:cubicBezTo>
                <a:cubicBezTo>
                  <a:pt x="172855" y="170581"/>
                  <a:pt x="170012" y="163190"/>
                  <a:pt x="163757" y="158072"/>
                </a:cubicBezTo>
                <a:cubicBezTo>
                  <a:pt x="158640" y="153523"/>
                  <a:pt x="151817" y="151249"/>
                  <a:pt x="144993" y="151249"/>
                </a:cubicBezTo>
                <a:cubicBezTo>
                  <a:pt x="136464" y="151249"/>
                  <a:pt x="128504" y="154661"/>
                  <a:pt x="123387" y="160915"/>
                </a:cubicBezTo>
                <a:lnTo>
                  <a:pt x="108603" y="177973"/>
                </a:lnTo>
                <a:lnTo>
                  <a:pt x="69938" y="133054"/>
                </a:lnTo>
                <a:close/>
                <a:moveTo>
                  <a:pt x="252460" y="46057"/>
                </a:moveTo>
                <a:cubicBezTo>
                  <a:pt x="252460" y="46057"/>
                  <a:pt x="254734" y="46625"/>
                  <a:pt x="255303" y="46625"/>
                </a:cubicBezTo>
                <a:cubicBezTo>
                  <a:pt x="293399" y="54017"/>
                  <a:pt x="327515" y="70507"/>
                  <a:pt x="374709" y="53449"/>
                </a:cubicBezTo>
                <a:lnTo>
                  <a:pt x="423041" y="132484"/>
                </a:lnTo>
                <a:lnTo>
                  <a:pt x="382101" y="179678"/>
                </a:lnTo>
                <a:cubicBezTo>
                  <a:pt x="379827" y="176267"/>
                  <a:pt x="378690" y="175129"/>
                  <a:pt x="375847" y="172286"/>
                </a:cubicBezTo>
                <a:lnTo>
                  <a:pt x="269518" y="80741"/>
                </a:lnTo>
                <a:cubicBezTo>
                  <a:pt x="269518" y="80741"/>
                  <a:pt x="222893" y="134190"/>
                  <a:pt x="222893" y="134190"/>
                </a:cubicBezTo>
                <a:cubicBezTo>
                  <a:pt x="218912" y="139307"/>
                  <a:pt x="213226" y="141582"/>
                  <a:pt x="207540" y="142150"/>
                </a:cubicBezTo>
                <a:cubicBezTo>
                  <a:pt x="201286" y="142719"/>
                  <a:pt x="195600" y="140445"/>
                  <a:pt x="190482" y="136464"/>
                </a:cubicBezTo>
                <a:cubicBezTo>
                  <a:pt x="180816" y="128504"/>
                  <a:pt x="179679" y="114289"/>
                  <a:pt x="188208" y="104623"/>
                </a:cubicBezTo>
                <a:lnTo>
                  <a:pt x="233127" y="53449"/>
                </a:lnTo>
                <a:cubicBezTo>
                  <a:pt x="238245" y="47763"/>
                  <a:pt x="245637" y="45488"/>
                  <a:pt x="252460" y="46057"/>
                </a:cubicBezTo>
                <a:close/>
                <a:moveTo>
                  <a:pt x="429295" y="0"/>
                </a:moveTo>
                <a:lnTo>
                  <a:pt x="493547" y="106897"/>
                </a:lnTo>
                <a:lnTo>
                  <a:pt x="449765" y="133622"/>
                </a:lnTo>
                <a:cubicBezTo>
                  <a:pt x="444647" y="137033"/>
                  <a:pt x="437255" y="135327"/>
                  <a:pt x="434412" y="129641"/>
                </a:cubicBezTo>
                <a:lnTo>
                  <a:pt x="381532" y="42077"/>
                </a:lnTo>
                <a:cubicBezTo>
                  <a:pt x="378121" y="36959"/>
                  <a:pt x="379827" y="29567"/>
                  <a:pt x="385513" y="26724"/>
                </a:cubicBezTo>
                <a:close/>
                <a:moveTo>
                  <a:pt x="64821" y="0"/>
                </a:moveTo>
                <a:lnTo>
                  <a:pt x="108034" y="26724"/>
                </a:lnTo>
                <a:cubicBezTo>
                  <a:pt x="113720" y="29567"/>
                  <a:pt x="115426" y="36959"/>
                  <a:pt x="112015" y="42077"/>
                </a:cubicBezTo>
                <a:lnTo>
                  <a:pt x="59135" y="129641"/>
                </a:lnTo>
                <a:cubicBezTo>
                  <a:pt x="56292" y="135327"/>
                  <a:pt x="48900" y="137033"/>
                  <a:pt x="43782" y="133622"/>
                </a:cubicBezTo>
                <a:lnTo>
                  <a:pt x="0" y="106897"/>
                </a:ln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4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83558455-2842-5B70-DA91-0FBFBBCBA9DE}"/>
              </a:ext>
            </a:extLst>
          </p:cNvPr>
          <p:cNvSpPr/>
          <p:nvPr/>
        </p:nvSpPr>
        <p:spPr>
          <a:xfrm>
            <a:off x="6931935" y="3461063"/>
            <a:ext cx="522227" cy="374932"/>
          </a:xfrm>
          <a:custGeom>
            <a:avLst/>
            <a:gdLst>
              <a:gd name="connsiteX0" fmla="*/ 113152 w 443510"/>
              <a:gd name="connsiteY0" fmla="*/ 119406 h 318417"/>
              <a:gd name="connsiteX1" fmla="*/ 423040 w 443510"/>
              <a:gd name="connsiteY1" fmla="*/ 119406 h 318417"/>
              <a:gd name="connsiteX2" fmla="*/ 443510 w 443510"/>
              <a:gd name="connsiteY2" fmla="*/ 142150 h 318417"/>
              <a:gd name="connsiteX3" fmla="*/ 441235 w 443510"/>
              <a:gd name="connsiteY3" fmla="*/ 152385 h 318417"/>
              <a:gd name="connsiteX4" fmla="*/ 363905 w 443510"/>
              <a:gd name="connsiteY4" fmla="*/ 318417 h 318417"/>
              <a:gd name="connsiteX5" fmla="*/ 17058 w 443510"/>
              <a:gd name="connsiteY5" fmla="*/ 318417 h 318417"/>
              <a:gd name="connsiteX6" fmla="*/ 93819 w 443510"/>
              <a:gd name="connsiteY6" fmla="*/ 131915 h 318417"/>
              <a:gd name="connsiteX7" fmla="*/ 113152 w 443510"/>
              <a:gd name="connsiteY7" fmla="*/ 119406 h 318417"/>
              <a:gd name="connsiteX8" fmla="*/ 22744 w 443510"/>
              <a:gd name="connsiteY8" fmla="*/ 0 h 318417"/>
              <a:gd name="connsiteX9" fmla="*/ 129641 w 443510"/>
              <a:gd name="connsiteY9" fmla="*/ 0 h 318417"/>
              <a:gd name="connsiteX10" fmla="*/ 142151 w 443510"/>
              <a:gd name="connsiteY10" fmla="*/ 3980 h 318417"/>
              <a:gd name="connsiteX11" fmla="*/ 204697 w 443510"/>
              <a:gd name="connsiteY11" fmla="*/ 45488 h 318417"/>
              <a:gd name="connsiteX12" fmla="*/ 375277 w 443510"/>
              <a:gd name="connsiteY12" fmla="*/ 45488 h 318417"/>
              <a:gd name="connsiteX13" fmla="*/ 398021 w 443510"/>
              <a:gd name="connsiteY13" fmla="*/ 68232 h 318417"/>
              <a:gd name="connsiteX14" fmla="*/ 398021 w 443510"/>
              <a:gd name="connsiteY14" fmla="*/ 96662 h 318417"/>
              <a:gd name="connsiteX15" fmla="*/ 113152 w 443510"/>
              <a:gd name="connsiteY15" fmla="*/ 96662 h 318417"/>
              <a:gd name="connsiteX16" fmla="*/ 73350 w 443510"/>
              <a:gd name="connsiteY16" fmla="*/ 123387 h 318417"/>
              <a:gd name="connsiteX17" fmla="*/ 0 w 443510"/>
              <a:gd name="connsiteY17" fmla="*/ 301359 h 318417"/>
              <a:gd name="connsiteX18" fmla="*/ 0 w 443510"/>
              <a:gd name="connsiteY18" fmla="*/ 22744 h 318417"/>
              <a:gd name="connsiteX19" fmla="*/ 22744 w 443510"/>
              <a:gd name="connsiteY19" fmla="*/ 0 h 31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43510" h="318417">
                <a:moveTo>
                  <a:pt x="113152" y="119406"/>
                </a:moveTo>
                <a:lnTo>
                  <a:pt x="423040" y="119406"/>
                </a:lnTo>
                <a:cubicBezTo>
                  <a:pt x="434981" y="120543"/>
                  <a:pt x="443510" y="130209"/>
                  <a:pt x="443510" y="142150"/>
                </a:cubicBezTo>
                <a:cubicBezTo>
                  <a:pt x="443510" y="145562"/>
                  <a:pt x="442941" y="148973"/>
                  <a:pt x="441235" y="152385"/>
                </a:cubicBezTo>
                <a:lnTo>
                  <a:pt x="363905" y="318417"/>
                </a:lnTo>
                <a:lnTo>
                  <a:pt x="17058" y="318417"/>
                </a:lnTo>
                <a:lnTo>
                  <a:pt x="93819" y="131915"/>
                </a:lnTo>
                <a:cubicBezTo>
                  <a:pt x="97231" y="124523"/>
                  <a:pt x="104623" y="119406"/>
                  <a:pt x="113152" y="119406"/>
                </a:cubicBezTo>
                <a:close/>
                <a:moveTo>
                  <a:pt x="22744" y="0"/>
                </a:moveTo>
                <a:lnTo>
                  <a:pt x="129641" y="0"/>
                </a:lnTo>
                <a:cubicBezTo>
                  <a:pt x="134190" y="0"/>
                  <a:pt x="138170" y="1706"/>
                  <a:pt x="142151" y="3980"/>
                </a:cubicBezTo>
                <a:lnTo>
                  <a:pt x="204697" y="45488"/>
                </a:lnTo>
                <a:lnTo>
                  <a:pt x="375277" y="45488"/>
                </a:lnTo>
                <a:cubicBezTo>
                  <a:pt x="387787" y="45488"/>
                  <a:pt x="398021" y="55723"/>
                  <a:pt x="398021" y="68232"/>
                </a:cubicBezTo>
                <a:lnTo>
                  <a:pt x="398021" y="96662"/>
                </a:lnTo>
                <a:lnTo>
                  <a:pt x="113152" y="96662"/>
                </a:lnTo>
                <a:cubicBezTo>
                  <a:pt x="95525" y="96662"/>
                  <a:pt x="80173" y="107466"/>
                  <a:pt x="73350" y="123387"/>
                </a:cubicBezTo>
                <a:cubicBezTo>
                  <a:pt x="73350" y="123387"/>
                  <a:pt x="0" y="302496"/>
                  <a:pt x="0" y="301359"/>
                </a:cubicBezTo>
                <a:lnTo>
                  <a:pt x="0" y="22744"/>
                </a:lnTo>
                <a:cubicBezTo>
                  <a:pt x="0" y="10235"/>
                  <a:pt x="10235" y="0"/>
                  <a:pt x="22744" y="0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4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1C479578-B943-06D2-C53B-FB6923F5C8D5}"/>
              </a:ext>
            </a:extLst>
          </p:cNvPr>
          <p:cNvSpPr/>
          <p:nvPr/>
        </p:nvSpPr>
        <p:spPr>
          <a:xfrm>
            <a:off x="6205809" y="4747217"/>
            <a:ext cx="510558" cy="366145"/>
          </a:xfrm>
          <a:custGeom>
            <a:avLst/>
            <a:gdLst>
              <a:gd name="connsiteX0" fmla="*/ 148405 w 477625"/>
              <a:gd name="connsiteY0" fmla="*/ 246778 h 342527"/>
              <a:gd name="connsiteX1" fmla="*/ 314436 w 477625"/>
              <a:gd name="connsiteY1" fmla="*/ 255307 h 342527"/>
              <a:gd name="connsiteX2" fmla="*/ 317848 w 477625"/>
              <a:gd name="connsiteY2" fmla="*/ 258719 h 342527"/>
              <a:gd name="connsiteX3" fmla="*/ 331495 w 477625"/>
              <a:gd name="connsiteY3" fmla="*/ 291129 h 342527"/>
              <a:gd name="connsiteX4" fmla="*/ 341161 w 477625"/>
              <a:gd name="connsiteY4" fmla="*/ 300795 h 342527"/>
              <a:gd name="connsiteX5" fmla="*/ 341161 w 477625"/>
              <a:gd name="connsiteY5" fmla="*/ 318990 h 342527"/>
              <a:gd name="connsiteX6" fmla="*/ 136464 w 477625"/>
              <a:gd name="connsiteY6" fmla="*/ 318990 h 342527"/>
              <a:gd name="connsiteX7" fmla="*/ 136464 w 477625"/>
              <a:gd name="connsiteY7" fmla="*/ 267816 h 342527"/>
              <a:gd name="connsiteX8" fmla="*/ 146699 w 477625"/>
              <a:gd name="connsiteY8" fmla="*/ 247915 h 342527"/>
              <a:gd name="connsiteX9" fmla="*/ 383806 w 477625"/>
              <a:gd name="connsiteY9" fmla="*/ 137606 h 342527"/>
              <a:gd name="connsiteX10" fmla="*/ 417353 w 477625"/>
              <a:gd name="connsiteY10" fmla="*/ 143861 h 342527"/>
              <a:gd name="connsiteX11" fmla="*/ 467390 w 477625"/>
              <a:gd name="connsiteY11" fmla="*/ 167742 h 342527"/>
              <a:gd name="connsiteX12" fmla="*/ 477625 w 477625"/>
              <a:gd name="connsiteY12" fmla="*/ 188212 h 342527"/>
              <a:gd name="connsiteX13" fmla="*/ 477625 w 477625"/>
              <a:gd name="connsiteY13" fmla="*/ 239386 h 342527"/>
              <a:gd name="connsiteX14" fmla="*/ 413373 w 477625"/>
              <a:gd name="connsiteY14" fmla="*/ 239386 h 342527"/>
              <a:gd name="connsiteX15" fmla="*/ 398021 w 477625"/>
              <a:gd name="connsiteY15" fmla="*/ 224034 h 342527"/>
              <a:gd name="connsiteX16" fmla="*/ 365611 w 477625"/>
              <a:gd name="connsiteY16" fmla="*/ 210387 h 342527"/>
              <a:gd name="connsiteX17" fmla="*/ 362199 w 477625"/>
              <a:gd name="connsiteY17" fmla="*/ 206975 h 342527"/>
              <a:gd name="connsiteX18" fmla="*/ 383806 w 477625"/>
              <a:gd name="connsiteY18" fmla="*/ 137606 h 342527"/>
              <a:gd name="connsiteX19" fmla="*/ 90976 w 477625"/>
              <a:gd name="connsiteY19" fmla="*/ 137606 h 342527"/>
              <a:gd name="connsiteX20" fmla="*/ 131347 w 477625"/>
              <a:gd name="connsiteY20" fmla="*/ 230857 h 342527"/>
              <a:gd name="connsiteX21" fmla="*/ 122818 w 477625"/>
              <a:gd name="connsiteY21" fmla="*/ 239386 h 342527"/>
              <a:gd name="connsiteX22" fmla="*/ 0 w 477625"/>
              <a:gd name="connsiteY22" fmla="*/ 239386 h 342527"/>
              <a:gd name="connsiteX23" fmla="*/ 0 w 477625"/>
              <a:gd name="connsiteY23" fmla="*/ 188212 h 342527"/>
              <a:gd name="connsiteX24" fmla="*/ 10235 w 477625"/>
              <a:gd name="connsiteY24" fmla="*/ 167742 h 342527"/>
              <a:gd name="connsiteX25" fmla="*/ 60272 w 477625"/>
              <a:gd name="connsiteY25" fmla="*/ 143861 h 342527"/>
              <a:gd name="connsiteX26" fmla="*/ 90976 w 477625"/>
              <a:gd name="connsiteY26" fmla="*/ 137606 h 342527"/>
              <a:gd name="connsiteX27" fmla="*/ 236538 w 477625"/>
              <a:gd name="connsiteY27" fmla="*/ 50041 h 342527"/>
              <a:gd name="connsiteX28" fmla="*/ 293967 w 477625"/>
              <a:gd name="connsiteY28" fmla="*/ 107470 h 342527"/>
              <a:gd name="connsiteX29" fmla="*/ 236538 w 477625"/>
              <a:gd name="connsiteY29" fmla="*/ 164899 h 342527"/>
              <a:gd name="connsiteX30" fmla="*/ 179109 w 477625"/>
              <a:gd name="connsiteY30" fmla="*/ 107470 h 342527"/>
              <a:gd name="connsiteX31" fmla="*/ 236538 w 477625"/>
              <a:gd name="connsiteY31" fmla="*/ 50041 h 342527"/>
              <a:gd name="connsiteX32" fmla="*/ 237675 w 477625"/>
              <a:gd name="connsiteY32" fmla="*/ 26728 h 342527"/>
              <a:gd name="connsiteX33" fmla="*/ 170011 w 477625"/>
              <a:gd name="connsiteY33" fmla="*/ 51747 h 342527"/>
              <a:gd name="connsiteX34" fmla="*/ 158639 w 477625"/>
              <a:gd name="connsiteY34" fmla="*/ 197309 h 342527"/>
              <a:gd name="connsiteX35" fmla="*/ 189344 w 477625"/>
              <a:gd name="connsiteY35" fmla="*/ 184800 h 342527"/>
              <a:gd name="connsiteX36" fmla="*/ 236538 w 477625"/>
              <a:gd name="connsiteY36" fmla="*/ 177408 h 342527"/>
              <a:gd name="connsiteX37" fmla="*/ 283732 w 477625"/>
              <a:gd name="connsiteY37" fmla="*/ 184800 h 342527"/>
              <a:gd name="connsiteX38" fmla="*/ 316711 w 477625"/>
              <a:gd name="connsiteY38" fmla="*/ 196740 h 342527"/>
              <a:gd name="connsiteX39" fmla="*/ 341160 w 477625"/>
              <a:gd name="connsiteY39" fmla="*/ 130214 h 342527"/>
              <a:gd name="connsiteX40" fmla="*/ 237675 w 477625"/>
              <a:gd name="connsiteY40" fmla="*/ 26728 h 342527"/>
              <a:gd name="connsiteX41" fmla="*/ 112077 w 477625"/>
              <a:gd name="connsiteY41" fmla="*/ 21718 h 342527"/>
              <a:gd name="connsiteX42" fmla="*/ 130778 w 477625"/>
              <a:gd name="connsiteY42" fmla="*/ 29572 h 342527"/>
              <a:gd name="connsiteX43" fmla="*/ 90976 w 477625"/>
              <a:gd name="connsiteY43" fmla="*/ 122254 h 342527"/>
              <a:gd name="connsiteX44" fmla="*/ 73918 w 477625"/>
              <a:gd name="connsiteY44" fmla="*/ 114862 h 342527"/>
              <a:gd name="connsiteX45" fmla="*/ 59703 w 477625"/>
              <a:gd name="connsiteY45" fmla="*/ 43787 h 342527"/>
              <a:gd name="connsiteX46" fmla="*/ 112077 w 477625"/>
              <a:gd name="connsiteY46" fmla="*/ 21718 h 342527"/>
              <a:gd name="connsiteX47" fmla="*/ 366748 w 477625"/>
              <a:gd name="connsiteY47" fmla="*/ 21612 h 342527"/>
              <a:gd name="connsiteX48" fmla="*/ 425883 w 477625"/>
              <a:gd name="connsiteY48" fmla="*/ 63688 h 342527"/>
              <a:gd name="connsiteX49" fmla="*/ 383806 w 477625"/>
              <a:gd name="connsiteY49" fmla="*/ 122823 h 342527"/>
              <a:gd name="connsiteX50" fmla="*/ 345141 w 477625"/>
              <a:gd name="connsiteY50" fmla="*/ 30709 h 342527"/>
              <a:gd name="connsiteX51" fmla="*/ 366748 w 477625"/>
              <a:gd name="connsiteY51" fmla="*/ 21612 h 342527"/>
              <a:gd name="connsiteX52" fmla="*/ 237106 w 477625"/>
              <a:gd name="connsiteY52" fmla="*/ 4 h 342527"/>
              <a:gd name="connsiteX53" fmla="*/ 366748 w 477625"/>
              <a:gd name="connsiteY53" fmla="*/ 130783 h 342527"/>
              <a:gd name="connsiteX54" fmla="*/ 340023 w 477625"/>
              <a:gd name="connsiteY54" fmla="*/ 209250 h 342527"/>
              <a:gd name="connsiteX55" fmla="*/ 359356 w 477625"/>
              <a:gd name="connsiteY55" fmla="*/ 228014 h 342527"/>
              <a:gd name="connsiteX56" fmla="*/ 386649 w 477625"/>
              <a:gd name="connsiteY56" fmla="*/ 235974 h 342527"/>
              <a:gd name="connsiteX57" fmla="*/ 440097 w 477625"/>
              <a:gd name="connsiteY57" fmla="*/ 289991 h 342527"/>
              <a:gd name="connsiteX58" fmla="*/ 441803 w 477625"/>
              <a:gd name="connsiteY58" fmla="*/ 291697 h 342527"/>
              <a:gd name="connsiteX59" fmla="*/ 440666 w 477625"/>
              <a:gd name="connsiteY59" fmla="*/ 334342 h 342527"/>
              <a:gd name="connsiteX60" fmla="*/ 398021 w 477625"/>
              <a:gd name="connsiteY60" fmla="*/ 333205 h 342527"/>
              <a:gd name="connsiteX61" fmla="*/ 344003 w 477625"/>
              <a:gd name="connsiteY61" fmla="*/ 279188 h 342527"/>
              <a:gd name="connsiteX62" fmla="*/ 336043 w 477625"/>
              <a:gd name="connsiteY62" fmla="*/ 251895 h 342527"/>
              <a:gd name="connsiteX63" fmla="*/ 316711 w 477625"/>
              <a:gd name="connsiteY63" fmla="*/ 233131 h 342527"/>
              <a:gd name="connsiteX64" fmla="*/ 237106 w 477625"/>
              <a:gd name="connsiteY64" fmla="*/ 259855 h 342527"/>
              <a:gd name="connsiteX65" fmla="*/ 107465 w 477625"/>
              <a:gd name="connsiteY65" fmla="*/ 129077 h 342527"/>
              <a:gd name="connsiteX66" fmla="*/ 237106 w 477625"/>
              <a:gd name="connsiteY66" fmla="*/ 4 h 34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477625" h="342527">
                <a:moveTo>
                  <a:pt x="148405" y="246778"/>
                </a:moveTo>
                <a:cubicBezTo>
                  <a:pt x="196736" y="283737"/>
                  <a:pt x="262694" y="287149"/>
                  <a:pt x="314436" y="255307"/>
                </a:cubicBezTo>
                <a:lnTo>
                  <a:pt x="317848" y="258719"/>
                </a:lnTo>
                <a:cubicBezTo>
                  <a:pt x="317848" y="270659"/>
                  <a:pt x="322965" y="282600"/>
                  <a:pt x="331495" y="291129"/>
                </a:cubicBezTo>
                <a:lnTo>
                  <a:pt x="341161" y="300795"/>
                </a:lnTo>
                <a:lnTo>
                  <a:pt x="341161" y="318990"/>
                </a:lnTo>
                <a:lnTo>
                  <a:pt x="136464" y="318990"/>
                </a:lnTo>
                <a:lnTo>
                  <a:pt x="136464" y="267816"/>
                </a:lnTo>
                <a:cubicBezTo>
                  <a:pt x="136464" y="259856"/>
                  <a:pt x="140444" y="252464"/>
                  <a:pt x="146699" y="247915"/>
                </a:cubicBezTo>
                <a:close/>
                <a:moveTo>
                  <a:pt x="383806" y="137606"/>
                </a:moveTo>
                <a:cubicBezTo>
                  <a:pt x="395178" y="138743"/>
                  <a:pt x="406550" y="140449"/>
                  <a:pt x="417353" y="143861"/>
                </a:cubicBezTo>
                <a:cubicBezTo>
                  <a:pt x="435549" y="147841"/>
                  <a:pt x="452607" y="156370"/>
                  <a:pt x="467390" y="167742"/>
                </a:cubicBezTo>
                <a:cubicBezTo>
                  <a:pt x="474214" y="172291"/>
                  <a:pt x="477625" y="180251"/>
                  <a:pt x="477625" y="188212"/>
                </a:cubicBezTo>
                <a:lnTo>
                  <a:pt x="477625" y="239386"/>
                </a:lnTo>
                <a:lnTo>
                  <a:pt x="413373" y="239386"/>
                </a:lnTo>
                <a:lnTo>
                  <a:pt x="398021" y="224034"/>
                </a:lnTo>
                <a:cubicBezTo>
                  <a:pt x="389492" y="215504"/>
                  <a:pt x="377551" y="210387"/>
                  <a:pt x="365611" y="210387"/>
                </a:cubicBezTo>
                <a:lnTo>
                  <a:pt x="362199" y="206975"/>
                </a:lnTo>
                <a:cubicBezTo>
                  <a:pt x="375277" y="185937"/>
                  <a:pt x="382669" y="162056"/>
                  <a:pt x="383806" y="137606"/>
                </a:cubicBezTo>
                <a:close/>
                <a:moveTo>
                  <a:pt x="90976" y="137606"/>
                </a:moveTo>
                <a:cubicBezTo>
                  <a:pt x="92682" y="172291"/>
                  <a:pt x="106897" y="205270"/>
                  <a:pt x="131347" y="230857"/>
                </a:cubicBezTo>
                <a:cubicBezTo>
                  <a:pt x="127935" y="233131"/>
                  <a:pt x="125092" y="235974"/>
                  <a:pt x="122818" y="239386"/>
                </a:cubicBezTo>
                <a:lnTo>
                  <a:pt x="0" y="239386"/>
                </a:lnTo>
                <a:lnTo>
                  <a:pt x="0" y="188212"/>
                </a:lnTo>
                <a:cubicBezTo>
                  <a:pt x="0" y="180251"/>
                  <a:pt x="3412" y="172291"/>
                  <a:pt x="10235" y="167742"/>
                </a:cubicBezTo>
                <a:cubicBezTo>
                  <a:pt x="25587" y="157507"/>
                  <a:pt x="42645" y="148978"/>
                  <a:pt x="60272" y="143861"/>
                </a:cubicBezTo>
                <a:cubicBezTo>
                  <a:pt x="70507" y="140449"/>
                  <a:pt x="80742" y="138743"/>
                  <a:pt x="90976" y="137606"/>
                </a:cubicBezTo>
                <a:close/>
                <a:moveTo>
                  <a:pt x="236538" y="50041"/>
                </a:moveTo>
                <a:cubicBezTo>
                  <a:pt x="268255" y="50041"/>
                  <a:pt x="293967" y="75753"/>
                  <a:pt x="293967" y="107470"/>
                </a:cubicBezTo>
                <a:cubicBezTo>
                  <a:pt x="293967" y="139187"/>
                  <a:pt x="268255" y="164899"/>
                  <a:pt x="236538" y="164899"/>
                </a:cubicBezTo>
                <a:cubicBezTo>
                  <a:pt x="204821" y="164899"/>
                  <a:pt x="179109" y="139187"/>
                  <a:pt x="179109" y="107470"/>
                </a:cubicBezTo>
                <a:cubicBezTo>
                  <a:pt x="179109" y="75753"/>
                  <a:pt x="204821" y="50041"/>
                  <a:pt x="236538" y="50041"/>
                </a:cubicBezTo>
                <a:close/>
                <a:moveTo>
                  <a:pt x="237675" y="26728"/>
                </a:moveTo>
                <a:cubicBezTo>
                  <a:pt x="212656" y="26728"/>
                  <a:pt x="188775" y="35257"/>
                  <a:pt x="170011" y="51747"/>
                </a:cubicBezTo>
                <a:cubicBezTo>
                  <a:pt x="126797" y="88706"/>
                  <a:pt x="121680" y="154095"/>
                  <a:pt x="158639" y="197309"/>
                </a:cubicBezTo>
                <a:cubicBezTo>
                  <a:pt x="168305" y="191623"/>
                  <a:pt x="178540" y="187643"/>
                  <a:pt x="189344" y="184800"/>
                </a:cubicBezTo>
                <a:cubicBezTo>
                  <a:pt x="204696" y="180251"/>
                  <a:pt x="220617" y="177408"/>
                  <a:pt x="236538" y="177408"/>
                </a:cubicBezTo>
                <a:cubicBezTo>
                  <a:pt x="252459" y="177408"/>
                  <a:pt x="268379" y="180251"/>
                  <a:pt x="283732" y="184800"/>
                </a:cubicBezTo>
                <a:cubicBezTo>
                  <a:pt x="295104" y="187643"/>
                  <a:pt x="305907" y="191623"/>
                  <a:pt x="316711" y="196740"/>
                </a:cubicBezTo>
                <a:cubicBezTo>
                  <a:pt x="332631" y="178545"/>
                  <a:pt x="341160" y="154664"/>
                  <a:pt x="341160" y="130214"/>
                </a:cubicBezTo>
                <a:cubicBezTo>
                  <a:pt x="341160" y="72785"/>
                  <a:pt x="295104" y="26728"/>
                  <a:pt x="237675" y="26728"/>
                </a:cubicBezTo>
                <a:close/>
                <a:moveTo>
                  <a:pt x="112077" y="21718"/>
                </a:moveTo>
                <a:cubicBezTo>
                  <a:pt x="118589" y="22998"/>
                  <a:pt x="124950" y="25592"/>
                  <a:pt x="130778" y="29572"/>
                </a:cubicBezTo>
                <a:cubicBezTo>
                  <a:pt x="106897" y="55159"/>
                  <a:pt x="92682" y="87569"/>
                  <a:pt x="90976" y="122254"/>
                </a:cubicBezTo>
                <a:cubicBezTo>
                  <a:pt x="84721" y="120548"/>
                  <a:pt x="79035" y="118274"/>
                  <a:pt x="73918" y="114862"/>
                </a:cubicBezTo>
                <a:cubicBezTo>
                  <a:pt x="50037" y="98941"/>
                  <a:pt x="43782" y="67668"/>
                  <a:pt x="59703" y="43787"/>
                </a:cubicBezTo>
                <a:cubicBezTo>
                  <a:pt x="71644" y="25877"/>
                  <a:pt x="92540" y="17880"/>
                  <a:pt x="112077" y="21718"/>
                </a:cubicBezTo>
                <a:close/>
                <a:moveTo>
                  <a:pt x="366748" y="21612"/>
                </a:moveTo>
                <a:cubicBezTo>
                  <a:pt x="394609" y="17063"/>
                  <a:pt x="421334" y="35827"/>
                  <a:pt x="425883" y="63688"/>
                </a:cubicBezTo>
                <a:cubicBezTo>
                  <a:pt x="430431" y="91550"/>
                  <a:pt x="411667" y="118274"/>
                  <a:pt x="383806" y="122823"/>
                </a:cubicBezTo>
                <a:cubicBezTo>
                  <a:pt x="382100" y="88138"/>
                  <a:pt x="368454" y="55728"/>
                  <a:pt x="345141" y="30709"/>
                </a:cubicBezTo>
                <a:cubicBezTo>
                  <a:pt x="351396" y="26160"/>
                  <a:pt x="358787" y="22749"/>
                  <a:pt x="366748" y="21612"/>
                </a:cubicBezTo>
                <a:close/>
                <a:moveTo>
                  <a:pt x="237106" y="4"/>
                </a:moveTo>
                <a:cubicBezTo>
                  <a:pt x="309319" y="573"/>
                  <a:pt x="367316" y="59139"/>
                  <a:pt x="366748" y="130783"/>
                </a:cubicBezTo>
                <a:cubicBezTo>
                  <a:pt x="366748" y="159213"/>
                  <a:pt x="357650" y="186506"/>
                  <a:pt x="340023" y="209250"/>
                </a:cubicBezTo>
                <a:lnTo>
                  <a:pt x="359356" y="228014"/>
                </a:lnTo>
                <a:cubicBezTo>
                  <a:pt x="369591" y="225739"/>
                  <a:pt x="379257" y="229151"/>
                  <a:pt x="386649" y="235974"/>
                </a:cubicBezTo>
                <a:lnTo>
                  <a:pt x="440097" y="289991"/>
                </a:lnTo>
                <a:cubicBezTo>
                  <a:pt x="440666" y="290560"/>
                  <a:pt x="441234" y="291128"/>
                  <a:pt x="441803" y="291697"/>
                </a:cubicBezTo>
                <a:cubicBezTo>
                  <a:pt x="453175" y="303638"/>
                  <a:pt x="452606" y="322970"/>
                  <a:pt x="440666" y="334342"/>
                </a:cubicBezTo>
                <a:cubicBezTo>
                  <a:pt x="428725" y="345714"/>
                  <a:pt x="409393" y="345146"/>
                  <a:pt x="398021" y="333205"/>
                </a:cubicBezTo>
                <a:lnTo>
                  <a:pt x="344003" y="279188"/>
                </a:lnTo>
                <a:cubicBezTo>
                  <a:pt x="337180" y="271796"/>
                  <a:pt x="334337" y="261561"/>
                  <a:pt x="336043" y="251895"/>
                </a:cubicBezTo>
                <a:lnTo>
                  <a:pt x="316711" y="233131"/>
                </a:lnTo>
                <a:cubicBezTo>
                  <a:pt x="293398" y="250758"/>
                  <a:pt x="265536" y="259855"/>
                  <a:pt x="237106" y="259855"/>
                </a:cubicBezTo>
                <a:cubicBezTo>
                  <a:pt x="164894" y="259287"/>
                  <a:pt x="107465" y="200721"/>
                  <a:pt x="107465" y="129077"/>
                </a:cubicBezTo>
                <a:cubicBezTo>
                  <a:pt x="107465" y="57433"/>
                  <a:pt x="164894" y="-564"/>
                  <a:pt x="237106" y="4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6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FF5588C-88E3-0C99-69BA-FD031A2D9932}"/>
              </a:ext>
            </a:extLst>
          </p:cNvPr>
          <p:cNvSpPr txBox="1"/>
          <p:nvPr/>
        </p:nvSpPr>
        <p:spPr>
          <a:xfrm>
            <a:off x="3934276" y="2039938"/>
            <a:ext cx="652743" cy="646331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09023FA-3F3B-CF52-AEEB-0FA6D6365752}"/>
              </a:ext>
            </a:extLst>
          </p:cNvPr>
          <p:cNvSpPr txBox="1"/>
          <p:nvPr/>
        </p:nvSpPr>
        <p:spPr>
          <a:xfrm>
            <a:off x="6866424" y="2039938"/>
            <a:ext cx="652743" cy="646331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02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E8DDAB95-FBED-C962-D661-9C8A00DE2A8D}"/>
              </a:ext>
            </a:extLst>
          </p:cNvPr>
          <p:cNvSpPr txBox="1"/>
          <p:nvPr/>
        </p:nvSpPr>
        <p:spPr>
          <a:xfrm>
            <a:off x="4669566" y="3325364"/>
            <a:ext cx="652743" cy="646331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03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6C0C3FB-4901-FB0F-065C-8F908C1F71C3}"/>
              </a:ext>
            </a:extLst>
          </p:cNvPr>
          <p:cNvSpPr txBox="1"/>
          <p:nvPr/>
        </p:nvSpPr>
        <p:spPr>
          <a:xfrm>
            <a:off x="6134717" y="3325364"/>
            <a:ext cx="652743" cy="646331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04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A98DF5E-35CB-C6FD-04B2-834FAB65D8BE}"/>
              </a:ext>
            </a:extLst>
          </p:cNvPr>
          <p:cNvSpPr txBox="1"/>
          <p:nvPr/>
        </p:nvSpPr>
        <p:spPr>
          <a:xfrm>
            <a:off x="5399879" y="4607124"/>
            <a:ext cx="652743" cy="646331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05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35E60ED-B246-5E21-06E0-743F68944EDC}"/>
              </a:ext>
            </a:extLst>
          </p:cNvPr>
          <p:cNvSpPr txBox="1"/>
          <p:nvPr/>
        </p:nvSpPr>
        <p:spPr>
          <a:xfrm>
            <a:off x="5600640" y="1740438"/>
            <a:ext cx="99072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</a:t>
            </a:r>
          </a:p>
          <a:p>
            <a:r>
              <a:rPr lang="en-US" sz="2400" b="1" dirty="0"/>
              <a:t>Ipsum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F970EED6-5D21-673F-7FAA-0F3927E5C39F}"/>
              </a:ext>
            </a:extLst>
          </p:cNvPr>
          <p:cNvSpPr txBox="1"/>
          <p:nvPr/>
        </p:nvSpPr>
        <p:spPr>
          <a:xfrm>
            <a:off x="1630281" y="1940332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D7F314A-E072-7DC1-3092-8458203A4D64}"/>
              </a:ext>
            </a:extLst>
          </p:cNvPr>
          <p:cNvSpPr txBox="1"/>
          <p:nvPr/>
        </p:nvSpPr>
        <p:spPr>
          <a:xfrm>
            <a:off x="8718072" y="1940332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144E060-1CA0-91EA-550F-F6AEABEE6EC1}"/>
              </a:ext>
            </a:extLst>
          </p:cNvPr>
          <p:cNvSpPr txBox="1"/>
          <p:nvPr/>
        </p:nvSpPr>
        <p:spPr>
          <a:xfrm>
            <a:off x="7988446" y="3229018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AED224D-8C14-2C5A-973C-A38931BAF870}"/>
              </a:ext>
            </a:extLst>
          </p:cNvPr>
          <p:cNvSpPr txBox="1"/>
          <p:nvPr/>
        </p:nvSpPr>
        <p:spPr>
          <a:xfrm>
            <a:off x="2359907" y="3229018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0507648-915E-34AF-BFAB-75A304874195}"/>
              </a:ext>
            </a:extLst>
          </p:cNvPr>
          <p:cNvSpPr txBox="1"/>
          <p:nvPr/>
        </p:nvSpPr>
        <p:spPr>
          <a:xfrm>
            <a:off x="3086513" y="4514445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BBCB704-4DE3-D966-CF42-533877E472AA}"/>
              </a:ext>
            </a:extLst>
          </p:cNvPr>
          <p:cNvSpPr txBox="1"/>
          <p:nvPr/>
        </p:nvSpPr>
        <p:spPr>
          <a:xfrm>
            <a:off x="7258821" y="4514445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056000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5-Cube Funnel – Slide Template</a:t>
            </a: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3631B0A-68E2-0C37-BDB4-B0C2B7DD4464}"/>
              </a:ext>
            </a:extLst>
          </p:cNvPr>
          <p:cNvSpPr/>
          <p:nvPr/>
        </p:nvSpPr>
        <p:spPr>
          <a:xfrm>
            <a:off x="5377070" y="4328344"/>
            <a:ext cx="698360" cy="120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961"/>
                </a:moveTo>
                <a:lnTo>
                  <a:pt x="21600" y="21600"/>
                </a:lnTo>
                <a:lnTo>
                  <a:pt x="21600" y="66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590C15EB-DE8A-054E-6016-09F802E5A1F3}"/>
              </a:ext>
            </a:extLst>
          </p:cNvPr>
          <p:cNvSpPr/>
          <p:nvPr/>
        </p:nvSpPr>
        <p:spPr>
          <a:xfrm>
            <a:off x="2674162" y="4328348"/>
            <a:ext cx="2668349" cy="83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5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3375" y="0"/>
                </a:lnTo>
                <a:cubicBezTo>
                  <a:pt x="1519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1519" y="21600"/>
                  <a:pt x="3375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19302D15-F479-7072-1780-5E3D6F42E84C}"/>
              </a:ext>
            </a:extLst>
          </p:cNvPr>
          <p:cNvSpPr/>
          <p:nvPr/>
        </p:nvSpPr>
        <p:spPr>
          <a:xfrm>
            <a:off x="6111908" y="4328344"/>
            <a:ext cx="698360" cy="120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961"/>
                </a:moveTo>
                <a:lnTo>
                  <a:pt x="0" y="21600"/>
                </a:lnTo>
                <a:lnTo>
                  <a:pt x="0" y="6639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D2A2EEEE-537D-3A44-84EB-4C8D25918F07}"/>
              </a:ext>
            </a:extLst>
          </p:cNvPr>
          <p:cNvSpPr/>
          <p:nvPr/>
        </p:nvSpPr>
        <p:spPr>
          <a:xfrm>
            <a:off x="6846470" y="4328348"/>
            <a:ext cx="2668349" cy="83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0" y="21600"/>
                </a:lnTo>
                <a:lnTo>
                  <a:pt x="0" y="0"/>
                </a:ln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CC482010-7E83-9597-D5A9-DFA688AA96DD}"/>
              </a:ext>
            </a:extLst>
          </p:cNvPr>
          <p:cNvSpPr/>
          <p:nvPr/>
        </p:nvSpPr>
        <p:spPr>
          <a:xfrm>
            <a:off x="5402854" y="3916182"/>
            <a:ext cx="1386293" cy="74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0876"/>
                </a:lnTo>
                <a:lnTo>
                  <a:pt x="10800" y="21600"/>
                </a:lnTo>
                <a:lnTo>
                  <a:pt x="21600" y="1087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EEFE45B4-DB4D-4FC0-C421-79F0671EA0E6}"/>
              </a:ext>
            </a:extLst>
          </p:cNvPr>
          <p:cNvSpPr/>
          <p:nvPr/>
        </p:nvSpPr>
        <p:spPr>
          <a:xfrm>
            <a:off x="4649363" y="3043980"/>
            <a:ext cx="693148" cy="12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897"/>
                </a:moveTo>
                <a:lnTo>
                  <a:pt x="21600" y="21600"/>
                </a:lnTo>
                <a:lnTo>
                  <a:pt x="21600" y="67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4C15BFE8-A841-B7D7-37FC-801502DCA04F}"/>
              </a:ext>
            </a:extLst>
          </p:cNvPr>
          <p:cNvSpPr/>
          <p:nvPr/>
        </p:nvSpPr>
        <p:spPr>
          <a:xfrm>
            <a:off x="1947556" y="3042921"/>
            <a:ext cx="2668349" cy="83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5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3375" y="0"/>
                </a:lnTo>
                <a:cubicBezTo>
                  <a:pt x="1519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1519" y="21600"/>
                  <a:pt x="3375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E6EAD4E7-5D0D-7470-3FF2-E69D87667C4E}"/>
              </a:ext>
            </a:extLst>
          </p:cNvPr>
          <p:cNvSpPr/>
          <p:nvPr/>
        </p:nvSpPr>
        <p:spPr>
          <a:xfrm>
            <a:off x="5377070" y="3043980"/>
            <a:ext cx="693148" cy="12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897"/>
                </a:moveTo>
                <a:lnTo>
                  <a:pt x="0" y="21600"/>
                </a:lnTo>
                <a:lnTo>
                  <a:pt x="0" y="6703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1A8C76A3-18E6-90E3-B3FB-74E22327B859}"/>
              </a:ext>
            </a:extLst>
          </p:cNvPr>
          <p:cNvSpPr/>
          <p:nvPr/>
        </p:nvSpPr>
        <p:spPr>
          <a:xfrm>
            <a:off x="4666644" y="2634905"/>
            <a:ext cx="1386293" cy="74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0724"/>
                </a:lnTo>
                <a:lnTo>
                  <a:pt x="10800" y="21600"/>
                </a:lnTo>
                <a:lnTo>
                  <a:pt x="21600" y="1072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6C5DF864-FD54-CF3E-1A6A-13D245FB4068}"/>
              </a:ext>
            </a:extLst>
          </p:cNvPr>
          <p:cNvSpPr/>
          <p:nvPr/>
        </p:nvSpPr>
        <p:spPr>
          <a:xfrm>
            <a:off x="3918444" y="1758554"/>
            <a:ext cx="693148" cy="12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897"/>
                </a:moveTo>
                <a:lnTo>
                  <a:pt x="21600" y="21600"/>
                </a:lnTo>
                <a:lnTo>
                  <a:pt x="21600" y="661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1E9E805C-EEEF-BAA7-8478-DE05EC224E87}"/>
              </a:ext>
            </a:extLst>
          </p:cNvPr>
          <p:cNvSpPr/>
          <p:nvPr/>
        </p:nvSpPr>
        <p:spPr>
          <a:xfrm>
            <a:off x="1217930" y="1754235"/>
            <a:ext cx="2668349" cy="83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75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3375" y="0"/>
                </a:lnTo>
                <a:cubicBezTo>
                  <a:pt x="1519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1477" y="21600"/>
                  <a:pt x="3375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268D3866-5296-9B3C-4FE3-F32B8FAD5EAF}"/>
              </a:ext>
            </a:extLst>
          </p:cNvPr>
          <p:cNvSpPr/>
          <p:nvPr/>
        </p:nvSpPr>
        <p:spPr>
          <a:xfrm>
            <a:off x="4647040" y="1758554"/>
            <a:ext cx="693148" cy="12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897"/>
                </a:moveTo>
                <a:lnTo>
                  <a:pt x="0" y="21600"/>
                </a:lnTo>
                <a:lnTo>
                  <a:pt x="0" y="661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B5540CDD-5B81-C957-9F8A-4A31B6F4BA56}"/>
              </a:ext>
            </a:extLst>
          </p:cNvPr>
          <p:cNvSpPr/>
          <p:nvPr/>
        </p:nvSpPr>
        <p:spPr>
          <a:xfrm>
            <a:off x="3936170" y="1355191"/>
            <a:ext cx="1386293" cy="74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10724"/>
                </a:lnTo>
                <a:lnTo>
                  <a:pt x="10800" y="21600"/>
                </a:lnTo>
                <a:lnTo>
                  <a:pt x="21600" y="10724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B67267F1-5D0E-883E-3B75-B7572AA9D02B}"/>
              </a:ext>
            </a:extLst>
          </p:cNvPr>
          <p:cNvSpPr/>
          <p:nvPr/>
        </p:nvSpPr>
        <p:spPr>
          <a:xfrm>
            <a:off x="6846474" y="3043980"/>
            <a:ext cx="693148" cy="12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897"/>
                </a:moveTo>
                <a:lnTo>
                  <a:pt x="0" y="21600"/>
                </a:lnTo>
                <a:lnTo>
                  <a:pt x="0" y="6703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4ED7D894-7F1D-B32F-8AFA-799FAFAE98B3}"/>
              </a:ext>
            </a:extLst>
          </p:cNvPr>
          <p:cNvSpPr/>
          <p:nvPr/>
        </p:nvSpPr>
        <p:spPr>
          <a:xfrm>
            <a:off x="7576095" y="3042921"/>
            <a:ext cx="2668349" cy="83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0" y="21600"/>
                </a:lnTo>
                <a:lnTo>
                  <a:pt x="0" y="0"/>
                </a:ln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579CC63C-C865-D9A4-749E-0A6DF57F7523}"/>
              </a:ext>
            </a:extLst>
          </p:cNvPr>
          <p:cNvSpPr/>
          <p:nvPr/>
        </p:nvSpPr>
        <p:spPr>
          <a:xfrm>
            <a:off x="6111908" y="3043980"/>
            <a:ext cx="698360" cy="12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897"/>
                </a:moveTo>
                <a:lnTo>
                  <a:pt x="21600" y="21600"/>
                </a:lnTo>
                <a:lnTo>
                  <a:pt x="21600" y="67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C17472BC-A46B-5C8D-500D-80D16052ACCC}"/>
              </a:ext>
            </a:extLst>
          </p:cNvPr>
          <p:cNvSpPr/>
          <p:nvPr/>
        </p:nvSpPr>
        <p:spPr>
          <a:xfrm>
            <a:off x="6132617" y="2634905"/>
            <a:ext cx="1391508" cy="74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40" y="0"/>
                </a:moveTo>
                <a:lnTo>
                  <a:pt x="21600" y="10724"/>
                </a:lnTo>
                <a:lnTo>
                  <a:pt x="10840" y="21600"/>
                </a:lnTo>
                <a:lnTo>
                  <a:pt x="0" y="1072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861BFA31-52E3-D4BE-2C99-1FE5C8583C6A}"/>
              </a:ext>
            </a:extLst>
          </p:cNvPr>
          <p:cNvSpPr/>
          <p:nvPr/>
        </p:nvSpPr>
        <p:spPr>
          <a:xfrm>
            <a:off x="7575971" y="1758554"/>
            <a:ext cx="693148" cy="12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897"/>
                </a:moveTo>
                <a:lnTo>
                  <a:pt x="0" y="21600"/>
                </a:lnTo>
                <a:lnTo>
                  <a:pt x="0" y="661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B560A53B-EA11-2D0A-248A-A091A0A987BB}"/>
              </a:ext>
            </a:extLst>
          </p:cNvPr>
          <p:cNvSpPr/>
          <p:nvPr/>
        </p:nvSpPr>
        <p:spPr>
          <a:xfrm>
            <a:off x="8305721" y="1754235"/>
            <a:ext cx="2668349" cy="833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0" y="21600"/>
                </a:lnTo>
                <a:lnTo>
                  <a:pt x="0" y="0"/>
                </a:ln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23985C66-BAA9-91C3-3DF1-FCF136237450}"/>
              </a:ext>
            </a:extLst>
          </p:cNvPr>
          <p:cNvSpPr/>
          <p:nvPr/>
        </p:nvSpPr>
        <p:spPr>
          <a:xfrm>
            <a:off x="6846221" y="1758554"/>
            <a:ext cx="693148" cy="1209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897"/>
                </a:moveTo>
                <a:lnTo>
                  <a:pt x="21600" y="21600"/>
                </a:lnTo>
                <a:lnTo>
                  <a:pt x="21600" y="661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A34A7F2E-53B6-FB5C-51E5-D7CB3B517074}"/>
              </a:ext>
            </a:extLst>
          </p:cNvPr>
          <p:cNvSpPr/>
          <p:nvPr/>
        </p:nvSpPr>
        <p:spPr>
          <a:xfrm>
            <a:off x="6864524" y="1355191"/>
            <a:ext cx="1386293" cy="74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10724"/>
                </a:lnTo>
                <a:lnTo>
                  <a:pt x="10800" y="21600"/>
                </a:lnTo>
                <a:lnTo>
                  <a:pt x="0" y="10724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7CDD22CE-C62B-FD7E-EFEA-D84A7A25A438}"/>
              </a:ext>
            </a:extLst>
          </p:cNvPr>
          <p:cNvSpPr/>
          <p:nvPr/>
        </p:nvSpPr>
        <p:spPr>
          <a:xfrm>
            <a:off x="4766173" y="2165514"/>
            <a:ext cx="454882" cy="395179"/>
          </a:xfrm>
          <a:custGeom>
            <a:avLst/>
            <a:gdLst>
              <a:gd name="connsiteX0" fmla="*/ 0 w 454882"/>
              <a:gd name="connsiteY0" fmla="*/ 213226 h 395179"/>
              <a:gd name="connsiteX1" fmla="*/ 193325 w 454882"/>
              <a:gd name="connsiteY1" fmla="*/ 213226 h 395179"/>
              <a:gd name="connsiteX2" fmla="*/ 193325 w 454882"/>
              <a:gd name="connsiteY2" fmla="*/ 224598 h 395179"/>
              <a:gd name="connsiteX3" fmla="*/ 216069 w 454882"/>
              <a:gd name="connsiteY3" fmla="*/ 247342 h 395179"/>
              <a:gd name="connsiteX4" fmla="*/ 238813 w 454882"/>
              <a:gd name="connsiteY4" fmla="*/ 247342 h 395179"/>
              <a:gd name="connsiteX5" fmla="*/ 261557 w 454882"/>
              <a:gd name="connsiteY5" fmla="*/ 224598 h 395179"/>
              <a:gd name="connsiteX6" fmla="*/ 261557 w 454882"/>
              <a:gd name="connsiteY6" fmla="*/ 213226 h 395179"/>
              <a:gd name="connsiteX7" fmla="*/ 454882 w 454882"/>
              <a:gd name="connsiteY7" fmla="*/ 213226 h 395179"/>
              <a:gd name="connsiteX8" fmla="*/ 454882 w 454882"/>
              <a:gd name="connsiteY8" fmla="*/ 372435 h 395179"/>
              <a:gd name="connsiteX9" fmla="*/ 432138 w 454882"/>
              <a:gd name="connsiteY9" fmla="*/ 395179 h 395179"/>
              <a:gd name="connsiteX10" fmla="*/ 22744 w 454882"/>
              <a:gd name="connsiteY10" fmla="*/ 395179 h 395179"/>
              <a:gd name="connsiteX11" fmla="*/ 0 w 454882"/>
              <a:gd name="connsiteY11" fmla="*/ 372435 h 395179"/>
              <a:gd name="connsiteX12" fmla="*/ 176267 w 454882"/>
              <a:gd name="connsiteY12" fmla="*/ 34116 h 395179"/>
              <a:gd name="connsiteX13" fmla="*/ 170581 w 454882"/>
              <a:gd name="connsiteY13" fmla="*/ 39802 h 395179"/>
              <a:gd name="connsiteX14" fmla="*/ 170581 w 454882"/>
              <a:gd name="connsiteY14" fmla="*/ 76761 h 395179"/>
              <a:gd name="connsiteX15" fmla="*/ 284301 w 454882"/>
              <a:gd name="connsiteY15" fmla="*/ 76761 h 395179"/>
              <a:gd name="connsiteX16" fmla="*/ 284301 w 454882"/>
              <a:gd name="connsiteY16" fmla="*/ 39802 h 395179"/>
              <a:gd name="connsiteX17" fmla="*/ 278615 w 454882"/>
              <a:gd name="connsiteY17" fmla="*/ 34116 h 395179"/>
              <a:gd name="connsiteX18" fmla="*/ 176267 w 454882"/>
              <a:gd name="connsiteY18" fmla="*/ 0 h 395179"/>
              <a:gd name="connsiteX19" fmla="*/ 278615 w 454882"/>
              <a:gd name="connsiteY19" fmla="*/ 0 h 395179"/>
              <a:gd name="connsiteX20" fmla="*/ 318417 w 454882"/>
              <a:gd name="connsiteY20" fmla="*/ 39802 h 395179"/>
              <a:gd name="connsiteX21" fmla="*/ 318417 w 454882"/>
              <a:gd name="connsiteY21" fmla="*/ 76761 h 395179"/>
              <a:gd name="connsiteX22" fmla="*/ 432138 w 454882"/>
              <a:gd name="connsiteY22" fmla="*/ 76761 h 395179"/>
              <a:gd name="connsiteX23" fmla="*/ 454882 w 454882"/>
              <a:gd name="connsiteY23" fmla="*/ 99505 h 395179"/>
              <a:gd name="connsiteX24" fmla="*/ 454882 w 454882"/>
              <a:gd name="connsiteY24" fmla="*/ 190482 h 395179"/>
              <a:gd name="connsiteX25" fmla="*/ 261557 w 454882"/>
              <a:gd name="connsiteY25" fmla="*/ 190482 h 395179"/>
              <a:gd name="connsiteX26" fmla="*/ 261557 w 454882"/>
              <a:gd name="connsiteY26" fmla="*/ 179110 h 395179"/>
              <a:gd name="connsiteX27" fmla="*/ 193325 w 454882"/>
              <a:gd name="connsiteY27" fmla="*/ 179110 h 395179"/>
              <a:gd name="connsiteX28" fmla="*/ 193325 w 454882"/>
              <a:gd name="connsiteY28" fmla="*/ 190482 h 395179"/>
              <a:gd name="connsiteX29" fmla="*/ 0 w 454882"/>
              <a:gd name="connsiteY29" fmla="*/ 190482 h 395179"/>
              <a:gd name="connsiteX30" fmla="*/ 0 w 454882"/>
              <a:gd name="connsiteY30" fmla="*/ 99505 h 395179"/>
              <a:gd name="connsiteX31" fmla="*/ 22744 w 454882"/>
              <a:gd name="connsiteY31" fmla="*/ 76761 h 395179"/>
              <a:gd name="connsiteX32" fmla="*/ 136465 w 454882"/>
              <a:gd name="connsiteY32" fmla="*/ 76761 h 395179"/>
              <a:gd name="connsiteX33" fmla="*/ 136465 w 454882"/>
              <a:gd name="connsiteY33" fmla="*/ 39802 h 395179"/>
              <a:gd name="connsiteX34" fmla="*/ 176267 w 454882"/>
              <a:gd name="connsiteY34" fmla="*/ 0 h 39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54882" h="395179">
                <a:moveTo>
                  <a:pt x="0" y="213226"/>
                </a:moveTo>
                <a:lnTo>
                  <a:pt x="193325" y="213226"/>
                </a:lnTo>
                <a:lnTo>
                  <a:pt x="193325" y="224598"/>
                </a:lnTo>
                <a:cubicBezTo>
                  <a:pt x="193325" y="237107"/>
                  <a:pt x="203560" y="247342"/>
                  <a:pt x="216069" y="247342"/>
                </a:cubicBezTo>
                <a:lnTo>
                  <a:pt x="238813" y="247342"/>
                </a:lnTo>
                <a:cubicBezTo>
                  <a:pt x="251322" y="247342"/>
                  <a:pt x="261557" y="237107"/>
                  <a:pt x="261557" y="224598"/>
                </a:cubicBezTo>
                <a:lnTo>
                  <a:pt x="261557" y="213226"/>
                </a:lnTo>
                <a:lnTo>
                  <a:pt x="454882" y="213226"/>
                </a:lnTo>
                <a:lnTo>
                  <a:pt x="454882" y="372435"/>
                </a:lnTo>
                <a:cubicBezTo>
                  <a:pt x="454882" y="384944"/>
                  <a:pt x="444647" y="395179"/>
                  <a:pt x="432138" y="395179"/>
                </a:cubicBezTo>
                <a:lnTo>
                  <a:pt x="22744" y="395179"/>
                </a:lnTo>
                <a:cubicBezTo>
                  <a:pt x="10235" y="395179"/>
                  <a:pt x="0" y="384944"/>
                  <a:pt x="0" y="372435"/>
                </a:cubicBezTo>
                <a:close/>
                <a:moveTo>
                  <a:pt x="176267" y="34116"/>
                </a:moveTo>
                <a:cubicBezTo>
                  <a:pt x="172855" y="34116"/>
                  <a:pt x="170581" y="36391"/>
                  <a:pt x="170581" y="39802"/>
                </a:cubicBezTo>
                <a:lnTo>
                  <a:pt x="170581" y="76761"/>
                </a:lnTo>
                <a:lnTo>
                  <a:pt x="284301" y="76761"/>
                </a:lnTo>
                <a:lnTo>
                  <a:pt x="284301" y="39802"/>
                </a:lnTo>
                <a:cubicBezTo>
                  <a:pt x="284301" y="36391"/>
                  <a:pt x="282027" y="34116"/>
                  <a:pt x="278615" y="34116"/>
                </a:cubicBezTo>
                <a:close/>
                <a:moveTo>
                  <a:pt x="176267" y="0"/>
                </a:moveTo>
                <a:lnTo>
                  <a:pt x="278615" y="0"/>
                </a:lnTo>
                <a:cubicBezTo>
                  <a:pt x="300791" y="0"/>
                  <a:pt x="318417" y="17627"/>
                  <a:pt x="318417" y="39802"/>
                </a:cubicBezTo>
                <a:lnTo>
                  <a:pt x="318417" y="76761"/>
                </a:lnTo>
                <a:lnTo>
                  <a:pt x="432138" y="76761"/>
                </a:lnTo>
                <a:cubicBezTo>
                  <a:pt x="444647" y="76761"/>
                  <a:pt x="454882" y="86996"/>
                  <a:pt x="454882" y="99505"/>
                </a:cubicBezTo>
                <a:lnTo>
                  <a:pt x="454882" y="190482"/>
                </a:lnTo>
                <a:lnTo>
                  <a:pt x="261557" y="190482"/>
                </a:lnTo>
                <a:lnTo>
                  <a:pt x="261557" y="179110"/>
                </a:lnTo>
                <a:lnTo>
                  <a:pt x="193325" y="179110"/>
                </a:lnTo>
                <a:lnTo>
                  <a:pt x="193325" y="190482"/>
                </a:lnTo>
                <a:lnTo>
                  <a:pt x="0" y="190482"/>
                </a:lnTo>
                <a:lnTo>
                  <a:pt x="0" y="99505"/>
                </a:lnTo>
                <a:cubicBezTo>
                  <a:pt x="0" y="86996"/>
                  <a:pt x="10235" y="76761"/>
                  <a:pt x="22744" y="76761"/>
                </a:cubicBezTo>
                <a:lnTo>
                  <a:pt x="136465" y="76761"/>
                </a:lnTo>
                <a:lnTo>
                  <a:pt x="136465" y="39802"/>
                </a:lnTo>
                <a:cubicBezTo>
                  <a:pt x="136465" y="17627"/>
                  <a:pt x="154091" y="0"/>
                  <a:pt x="176267" y="0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3">
                <a:lumMod val="50000"/>
              </a:schemeClr>
            </a:extrusionClr>
          </a:sp3d>
        </p:spPr>
        <p:txBody>
          <a:bodyPr rtlCol="0" anchor="ctr"/>
          <a:lstStyle/>
          <a:p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5F75AFDF-B524-42E4-0F11-4C3D4F4BB176}"/>
              </a:ext>
            </a:extLst>
          </p:cNvPr>
          <p:cNvSpPr/>
          <p:nvPr/>
        </p:nvSpPr>
        <p:spPr>
          <a:xfrm>
            <a:off x="7718928" y="2135663"/>
            <a:ext cx="413999" cy="454881"/>
          </a:xfrm>
          <a:custGeom>
            <a:avLst/>
            <a:gdLst>
              <a:gd name="connsiteX0" fmla="*/ 206459 w 413999"/>
              <a:gd name="connsiteY0" fmla="*/ 366634 h 454881"/>
              <a:gd name="connsiteX1" fmla="*/ 242850 w 413999"/>
              <a:gd name="connsiteY1" fmla="*/ 372320 h 454881"/>
              <a:gd name="connsiteX2" fmla="*/ 286121 w 413999"/>
              <a:gd name="connsiteY2" fmla="*/ 392960 h 454881"/>
              <a:gd name="connsiteX3" fmla="*/ 294991 w 413999"/>
              <a:gd name="connsiteY3" fmla="*/ 410644 h 454881"/>
              <a:gd name="connsiteX4" fmla="*/ 294991 w 413999"/>
              <a:gd name="connsiteY4" fmla="*/ 454881 h 454881"/>
              <a:gd name="connsiteX5" fmla="*/ 117985 w 413999"/>
              <a:gd name="connsiteY5" fmla="*/ 454881 h 454881"/>
              <a:gd name="connsiteX6" fmla="*/ 117985 w 413999"/>
              <a:gd name="connsiteY6" fmla="*/ 410644 h 454881"/>
              <a:gd name="connsiteX7" fmla="*/ 126855 w 413999"/>
              <a:gd name="connsiteY7" fmla="*/ 392960 h 454881"/>
              <a:gd name="connsiteX8" fmla="*/ 170126 w 413999"/>
              <a:gd name="connsiteY8" fmla="*/ 372320 h 454881"/>
              <a:gd name="connsiteX9" fmla="*/ 206459 w 413999"/>
              <a:gd name="connsiteY9" fmla="*/ 366634 h 454881"/>
              <a:gd name="connsiteX10" fmla="*/ 324445 w 413999"/>
              <a:gd name="connsiteY10" fmla="*/ 332177 h 454881"/>
              <a:gd name="connsiteX11" fmla="*/ 360835 w 413999"/>
              <a:gd name="connsiteY11" fmla="*/ 337863 h 454881"/>
              <a:gd name="connsiteX12" fmla="*/ 404106 w 413999"/>
              <a:gd name="connsiteY12" fmla="*/ 358504 h 454881"/>
              <a:gd name="connsiteX13" fmla="*/ 412919 w 413999"/>
              <a:gd name="connsiteY13" fmla="*/ 376244 h 454881"/>
              <a:gd name="connsiteX14" fmla="*/ 412919 w 413999"/>
              <a:gd name="connsiteY14" fmla="*/ 420766 h 454881"/>
              <a:gd name="connsiteX15" fmla="*/ 314835 w 413999"/>
              <a:gd name="connsiteY15" fmla="*/ 420766 h 454881"/>
              <a:gd name="connsiteX16" fmla="*/ 314835 w 413999"/>
              <a:gd name="connsiteY16" fmla="*/ 410644 h 454881"/>
              <a:gd name="connsiteX17" fmla="*/ 298232 w 413999"/>
              <a:gd name="connsiteY17" fmla="*/ 377267 h 454881"/>
              <a:gd name="connsiteX18" fmla="*/ 252744 w 413999"/>
              <a:gd name="connsiteY18" fmla="*/ 354523 h 454881"/>
              <a:gd name="connsiteX19" fmla="*/ 254791 w 413999"/>
              <a:gd name="connsiteY19" fmla="*/ 352192 h 454881"/>
              <a:gd name="connsiteX20" fmla="*/ 288111 w 413999"/>
              <a:gd name="connsiteY20" fmla="*/ 337863 h 454881"/>
              <a:gd name="connsiteX21" fmla="*/ 324445 w 413999"/>
              <a:gd name="connsiteY21" fmla="*/ 332177 h 454881"/>
              <a:gd name="connsiteX22" fmla="*/ 88531 w 413999"/>
              <a:gd name="connsiteY22" fmla="*/ 332177 h 454881"/>
              <a:gd name="connsiteX23" fmla="*/ 124865 w 413999"/>
              <a:gd name="connsiteY23" fmla="*/ 337863 h 454881"/>
              <a:gd name="connsiteX24" fmla="*/ 157162 w 413999"/>
              <a:gd name="connsiteY24" fmla="*/ 350884 h 454881"/>
              <a:gd name="connsiteX25" fmla="*/ 160403 w 413999"/>
              <a:gd name="connsiteY25" fmla="*/ 354580 h 454881"/>
              <a:gd name="connsiteX26" fmla="*/ 115654 w 413999"/>
              <a:gd name="connsiteY26" fmla="*/ 376756 h 454881"/>
              <a:gd name="connsiteX27" fmla="*/ 114914 w 413999"/>
              <a:gd name="connsiteY27" fmla="*/ 377268 h 454881"/>
              <a:gd name="connsiteX28" fmla="*/ 114289 w 413999"/>
              <a:gd name="connsiteY28" fmla="*/ 377836 h 454881"/>
              <a:gd name="connsiteX29" fmla="*/ 98311 w 413999"/>
              <a:gd name="connsiteY29" fmla="*/ 410644 h 454881"/>
              <a:gd name="connsiteX30" fmla="*/ 98311 w 413999"/>
              <a:gd name="connsiteY30" fmla="*/ 420766 h 454881"/>
              <a:gd name="connsiteX31" fmla="*/ 0 w 413999"/>
              <a:gd name="connsiteY31" fmla="*/ 420766 h 454881"/>
              <a:gd name="connsiteX32" fmla="*/ 0 w 413999"/>
              <a:gd name="connsiteY32" fmla="*/ 376244 h 454881"/>
              <a:gd name="connsiteX33" fmla="*/ 8870 w 413999"/>
              <a:gd name="connsiteY33" fmla="*/ 358504 h 454881"/>
              <a:gd name="connsiteX34" fmla="*/ 52141 w 413999"/>
              <a:gd name="connsiteY34" fmla="*/ 337863 h 454881"/>
              <a:gd name="connsiteX35" fmla="*/ 88531 w 413999"/>
              <a:gd name="connsiteY35" fmla="*/ 332177 h 454881"/>
              <a:gd name="connsiteX36" fmla="*/ 206459 w 413999"/>
              <a:gd name="connsiteY36" fmla="*/ 266105 h 454881"/>
              <a:gd name="connsiteX37" fmla="*/ 250696 w 413999"/>
              <a:gd name="connsiteY37" fmla="*/ 310342 h 454881"/>
              <a:gd name="connsiteX38" fmla="*/ 206459 w 413999"/>
              <a:gd name="connsiteY38" fmla="*/ 354579 h 454881"/>
              <a:gd name="connsiteX39" fmla="*/ 162222 w 413999"/>
              <a:gd name="connsiteY39" fmla="*/ 310342 h 454881"/>
              <a:gd name="connsiteX40" fmla="*/ 206459 w 413999"/>
              <a:gd name="connsiteY40" fmla="*/ 266105 h 454881"/>
              <a:gd name="connsiteX41" fmla="*/ 324444 w 413999"/>
              <a:gd name="connsiteY41" fmla="*/ 231705 h 454881"/>
              <a:gd name="connsiteX42" fmla="*/ 368681 w 413999"/>
              <a:gd name="connsiteY42" fmla="*/ 275942 h 454881"/>
              <a:gd name="connsiteX43" fmla="*/ 324444 w 413999"/>
              <a:gd name="connsiteY43" fmla="*/ 320179 h 454881"/>
              <a:gd name="connsiteX44" fmla="*/ 280207 w 413999"/>
              <a:gd name="connsiteY44" fmla="*/ 275942 h 454881"/>
              <a:gd name="connsiteX45" fmla="*/ 324444 w 413999"/>
              <a:gd name="connsiteY45" fmla="*/ 231705 h 454881"/>
              <a:gd name="connsiteX46" fmla="*/ 88531 w 413999"/>
              <a:gd name="connsiteY46" fmla="*/ 231705 h 454881"/>
              <a:gd name="connsiteX47" fmla="*/ 132768 w 413999"/>
              <a:gd name="connsiteY47" fmla="*/ 275942 h 454881"/>
              <a:gd name="connsiteX48" fmla="*/ 88531 w 413999"/>
              <a:gd name="connsiteY48" fmla="*/ 320179 h 454881"/>
              <a:gd name="connsiteX49" fmla="*/ 44294 w 413999"/>
              <a:gd name="connsiteY49" fmla="*/ 275942 h 454881"/>
              <a:gd name="connsiteX50" fmla="*/ 88531 w 413999"/>
              <a:gd name="connsiteY50" fmla="*/ 231705 h 454881"/>
              <a:gd name="connsiteX51" fmla="*/ 57201 w 413999"/>
              <a:gd name="connsiteY51" fmla="*/ 108034 h 454881"/>
              <a:gd name="connsiteX52" fmla="*/ 57201 w 413999"/>
              <a:gd name="connsiteY52" fmla="*/ 119406 h 454881"/>
              <a:gd name="connsiteX53" fmla="*/ 266162 w 413999"/>
              <a:gd name="connsiteY53" fmla="*/ 119406 h 454881"/>
              <a:gd name="connsiteX54" fmla="*/ 266162 w 413999"/>
              <a:gd name="connsiteY54" fmla="*/ 108034 h 454881"/>
              <a:gd name="connsiteX55" fmla="*/ 57201 w 413999"/>
              <a:gd name="connsiteY55" fmla="*/ 79604 h 454881"/>
              <a:gd name="connsiteX56" fmla="*/ 57201 w 413999"/>
              <a:gd name="connsiteY56" fmla="*/ 90976 h 454881"/>
              <a:gd name="connsiteX57" fmla="*/ 357139 w 413999"/>
              <a:gd name="connsiteY57" fmla="*/ 90976 h 454881"/>
              <a:gd name="connsiteX58" fmla="*/ 357139 w 413999"/>
              <a:gd name="connsiteY58" fmla="*/ 79604 h 454881"/>
              <a:gd name="connsiteX59" fmla="*/ 57201 w 413999"/>
              <a:gd name="connsiteY59" fmla="*/ 51174 h 454881"/>
              <a:gd name="connsiteX60" fmla="*/ 57201 w 413999"/>
              <a:gd name="connsiteY60" fmla="*/ 62546 h 454881"/>
              <a:gd name="connsiteX61" fmla="*/ 323023 w 413999"/>
              <a:gd name="connsiteY61" fmla="*/ 62546 h 454881"/>
              <a:gd name="connsiteX62" fmla="*/ 323023 w 413999"/>
              <a:gd name="connsiteY62" fmla="*/ 51174 h 454881"/>
              <a:gd name="connsiteX63" fmla="*/ 23085 w 413999"/>
              <a:gd name="connsiteY63" fmla="*/ 0 h 454881"/>
              <a:gd name="connsiteX64" fmla="*/ 391255 w 413999"/>
              <a:gd name="connsiteY64" fmla="*/ 0 h 454881"/>
              <a:gd name="connsiteX65" fmla="*/ 413999 w 413999"/>
              <a:gd name="connsiteY65" fmla="*/ 22744 h 454881"/>
              <a:gd name="connsiteX66" fmla="*/ 413999 w 413999"/>
              <a:gd name="connsiteY66" fmla="*/ 147837 h 454881"/>
              <a:gd name="connsiteX67" fmla="*/ 391255 w 413999"/>
              <a:gd name="connsiteY67" fmla="*/ 170581 h 454881"/>
              <a:gd name="connsiteX68" fmla="*/ 300279 w 413999"/>
              <a:gd name="connsiteY68" fmla="*/ 170581 h 454881"/>
              <a:gd name="connsiteX69" fmla="*/ 300279 w 413999"/>
              <a:gd name="connsiteY69" fmla="*/ 204697 h 454881"/>
              <a:gd name="connsiteX70" fmla="*/ 264457 w 413999"/>
              <a:gd name="connsiteY70" fmla="*/ 170581 h 454881"/>
              <a:gd name="connsiteX71" fmla="*/ 224086 w 413999"/>
              <a:gd name="connsiteY71" fmla="*/ 170581 h 454881"/>
              <a:gd name="connsiteX72" fmla="*/ 203616 w 413999"/>
              <a:gd name="connsiteY72" fmla="*/ 204697 h 454881"/>
              <a:gd name="connsiteX73" fmla="*/ 181441 w 413999"/>
              <a:gd name="connsiteY73" fmla="*/ 170581 h 454881"/>
              <a:gd name="connsiteX74" fmla="*/ 142776 w 413999"/>
              <a:gd name="connsiteY74" fmla="*/ 170581 h 454881"/>
              <a:gd name="connsiteX75" fmla="*/ 106954 w 413999"/>
              <a:gd name="connsiteY75" fmla="*/ 204697 h 454881"/>
              <a:gd name="connsiteX76" fmla="*/ 106954 w 413999"/>
              <a:gd name="connsiteY76" fmla="*/ 170581 h 454881"/>
              <a:gd name="connsiteX77" fmla="*/ 23085 w 413999"/>
              <a:gd name="connsiteY77" fmla="*/ 170581 h 454881"/>
              <a:gd name="connsiteX78" fmla="*/ 341 w 413999"/>
              <a:gd name="connsiteY78" fmla="*/ 147837 h 454881"/>
              <a:gd name="connsiteX79" fmla="*/ 341 w 413999"/>
              <a:gd name="connsiteY79" fmla="*/ 22744 h 454881"/>
              <a:gd name="connsiteX80" fmla="*/ 23085 w 413999"/>
              <a:gd name="connsiteY80" fmla="*/ 0 h 45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13999" h="454881">
                <a:moveTo>
                  <a:pt x="206459" y="366634"/>
                </a:moveTo>
                <a:cubicBezTo>
                  <a:pt x="218787" y="366923"/>
                  <a:pt x="231022" y="368836"/>
                  <a:pt x="242850" y="372320"/>
                </a:cubicBezTo>
                <a:cubicBezTo>
                  <a:pt x="258612" y="375945"/>
                  <a:pt x="273385" y="382991"/>
                  <a:pt x="286121" y="392960"/>
                </a:cubicBezTo>
                <a:cubicBezTo>
                  <a:pt x="291845" y="397004"/>
                  <a:pt x="295173" y="403638"/>
                  <a:pt x="294991" y="410644"/>
                </a:cubicBezTo>
                <a:lnTo>
                  <a:pt x="294991" y="454881"/>
                </a:lnTo>
                <a:lnTo>
                  <a:pt x="117985" y="454881"/>
                </a:lnTo>
                <a:lnTo>
                  <a:pt x="117985" y="410644"/>
                </a:lnTo>
                <a:cubicBezTo>
                  <a:pt x="118012" y="403686"/>
                  <a:pt x="121294" y="397142"/>
                  <a:pt x="126855" y="392960"/>
                </a:cubicBezTo>
                <a:cubicBezTo>
                  <a:pt x="139927" y="383546"/>
                  <a:pt x="154583" y="376555"/>
                  <a:pt x="170126" y="372320"/>
                </a:cubicBezTo>
                <a:cubicBezTo>
                  <a:pt x="181857" y="368500"/>
                  <a:pt x="194123" y="366581"/>
                  <a:pt x="206459" y="366634"/>
                </a:cubicBezTo>
                <a:close/>
                <a:moveTo>
                  <a:pt x="324445" y="332177"/>
                </a:moveTo>
                <a:cubicBezTo>
                  <a:pt x="336769" y="332495"/>
                  <a:pt x="349001" y="334406"/>
                  <a:pt x="360835" y="337863"/>
                </a:cubicBezTo>
                <a:cubicBezTo>
                  <a:pt x="376580" y="341537"/>
                  <a:pt x="391343" y="348578"/>
                  <a:pt x="404106" y="358504"/>
                </a:cubicBezTo>
                <a:cubicBezTo>
                  <a:pt x="409810" y="362584"/>
                  <a:pt x="413113" y="369233"/>
                  <a:pt x="412919" y="376244"/>
                </a:cubicBezTo>
                <a:lnTo>
                  <a:pt x="412919" y="420766"/>
                </a:lnTo>
                <a:lnTo>
                  <a:pt x="314835" y="420766"/>
                </a:lnTo>
                <a:lnTo>
                  <a:pt x="314835" y="410644"/>
                </a:lnTo>
                <a:cubicBezTo>
                  <a:pt x="315019" y="397490"/>
                  <a:pt x="308834" y="385057"/>
                  <a:pt x="298232" y="377267"/>
                </a:cubicBezTo>
                <a:cubicBezTo>
                  <a:pt x="284743" y="366720"/>
                  <a:pt x="269276" y="358986"/>
                  <a:pt x="252744" y="354523"/>
                </a:cubicBezTo>
                <a:lnTo>
                  <a:pt x="254791" y="352192"/>
                </a:lnTo>
                <a:cubicBezTo>
                  <a:pt x="265140" y="345818"/>
                  <a:pt x="276365" y="340991"/>
                  <a:pt x="288111" y="337863"/>
                </a:cubicBezTo>
                <a:cubicBezTo>
                  <a:pt x="299848" y="334068"/>
                  <a:pt x="312110" y="332149"/>
                  <a:pt x="324445" y="332177"/>
                </a:cubicBezTo>
                <a:close/>
                <a:moveTo>
                  <a:pt x="88531" y="332177"/>
                </a:moveTo>
                <a:cubicBezTo>
                  <a:pt x="100837" y="332500"/>
                  <a:pt x="113049" y="334411"/>
                  <a:pt x="124865" y="337863"/>
                </a:cubicBezTo>
                <a:cubicBezTo>
                  <a:pt x="136197" y="340639"/>
                  <a:pt x="147073" y="345024"/>
                  <a:pt x="157162" y="350884"/>
                </a:cubicBezTo>
                <a:cubicBezTo>
                  <a:pt x="158185" y="352135"/>
                  <a:pt x="159265" y="353386"/>
                  <a:pt x="160403" y="354580"/>
                </a:cubicBezTo>
                <a:cubicBezTo>
                  <a:pt x="144407" y="359558"/>
                  <a:pt x="129302" y="367043"/>
                  <a:pt x="115654" y="376756"/>
                </a:cubicBezTo>
                <a:lnTo>
                  <a:pt x="114914" y="377268"/>
                </a:lnTo>
                <a:lnTo>
                  <a:pt x="114289" y="377836"/>
                </a:lnTo>
                <a:cubicBezTo>
                  <a:pt x="104211" y="385741"/>
                  <a:pt x="98320" y="397836"/>
                  <a:pt x="98311" y="410644"/>
                </a:cubicBezTo>
                <a:lnTo>
                  <a:pt x="98311" y="420766"/>
                </a:lnTo>
                <a:lnTo>
                  <a:pt x="0" y="420766"/>
                </a:lnTo>
                <a:lnTo>
                  <a:pt x="0" y="376244"/>
                </a:lnTo>
                <a:cubicBezTo>
                  <a:pt x="87" y="369285"/>
                  <a:pt x="3355" y="362748"/>
                  <a:pt x="8870" y="358504"/>
                </a:cubicBezTo>
                <a:cubicBezTo>
                  <a:pt x="21969" y="349133"/>
                  <a:pt x="36616" y="342146"/>
                  <a:pt x="52141" y="337863"/>
                </a:cubicBezTo>
                <a:cubicBezTo>
                  <a:pt x="63896" y="334065"/>
                  <a:pt x="76177" y="332146"/>
                  <a:pt x="88531" y="332177"/>
                </a:cubicBezTo>
                <a:close/>
                <a:moveTo>
                  <a:pt x="206459" y="266105"/>
                </a:moveTo>
                <a:cubicBezTo>
                  <a:pt x="230891" y="266105"/>
                  <a:pt x="250696" y="285911"/>
                  <a:pt x="250696" y="310342"/>
                </a:cubicBezTo>
                <a:cubicBezTo>
                  <a:pt x="250696" y="334774"/>
                  <a:pt x="230891" y="354579"/>
                  <a:pt x="206459" y="354579"/>
                </a:cubicBezTo>
                <a:cubicBezTo>
                  <a:pt x="182028" y="354579"/>
                  <a:pt x="162222" y="334774"/>
                  <a:pt x="162222" y="310342"/>
                </a:cubicBezTo>
                <a:cubicBezTo>
                  <a:pt x="162222" y="285911"/>
                  <a:pt x="182028" y="266105"/>
                  <a:pt x="206459" y="266105"/>
                </a:cubicBezTo>
                <a:close/>
                <a:moveTo>
                  <a:pt x="324444" y="231705"/>
                </a:moveTo>
                <a:cubicBezTo>
                  <a:pt x="348876" y="231705"/>
                  <a:pt x="368681" y="251511"/>
                  <a:pt x="368681" y="275942"/>
                </a:cubicBezTo>
                <a:cubicBezTo>
                  <a:pt x="368681" y="300374"/>
                  <a:pt x="348876" y="320179"/>
                  <a:pt x="324444" y="320179"/>
                </a:cubicBezTo>
                <a:cubicBezTo>
                  <a:pt x="300013" y="320179"/>
                  <a:pt x="280207" y="300374"/>
                  <a:pt x="280207" y="275942"/>
                </a:cubicBezTo>
                <a:cubicBezTo>
                  <a:pt x="280207" y="251511"/>
                  <a:pt x="300013" y="231705"/>
                  <a:pt x="324444" y="231705"/>
                </a:cubicBezTo>
                <a:close/>
                <a:moveTo>
                  <a:pt x="88531" y="231705"/>
                </a:moveTo>
                <a:cubicBezTo>
                  <a:pt x="112963" y="231705"/>
                  <a:pt x="132768" y="251511"/>
                  <a:pt x="132768" y="275942"/>
                </a:cubicBezTo>
                <a:cubicBezTo>
                  <a:pt x="132768" y="300374"/>
                  <a:pt x="112963" y="320179"/>
                  <a:pt x="88531" y="320179"/>
                </a:cubicBezTo>
                <a:cubicBezTo>
                  <a:pt x="64100" y="320179"/>
                  <a:pt x="44294" y="300374"/>
                  <a:pt x="44294" y="275942"/>
                </a:cubicBezTo>
                <a:cubicBezTo>
                  <a:pt x="44294" y="251511"/>
                  <a:pt x="64100" y="231705"/>
                  <a:pt x="88531" y="231705"/>
                </a:cubicBezTo>
                <a:close/>
                <a:moveTo>
                  <a:pt x="57201" y="108034"/>
                </a:moveTo>
                <a:lnTo>
                  <a:pt x="57201" y="119406"/>
                </a:lnTo>
                <a:lnTo>
                  <a:pt x="266162" y="119406"/>
                </a:lnTo>
                <a:lnTo>
                  <a:pt x="266162" y="108034"/>
                </a:lnTo>
                <a:close/>
                <a:moveTo>
                  <a:pt x="57201" y="79604"/>
                </a:moveTo>
                <a:lnTo>
                  <a:pt x="57201" y="90976"/>
                </a:lnTo>
                <a:lnTo>
                  <a:pt x="357139" y="90976"/>
                </a:lnTo>
                <a:lnTo>
                  <a:pt x="357139" y="79604"/>
                </a:lnTo>
                <a:close/>
                <a:moveTo>
                  <a:pt x="57201" y="51174"/>
                </a:moveTo>
                <a:lnTo>
                  <a:pt x="57201" y="62546"/>
                </a:lnTo>
                <a:lnTo>
                  <a:pt x="323023" y="62546"/>
                </a:lnTo>
                <a:lnTo>
                  <a:pt x="323023" y="51174"/>
                </a:lnTo>
                <a:close/>
                <a:moveTo>
                  <a:pt x="23085" y="0"/>
                </a:moveTo>
                <a:lnTo>
                  <a:pt x="391255" y="0"/>
                </a:lnTo>
                <a:cubicBezTo>
                  <a:pt x="403816" y="0"/>
                  <a:pt x="413999" y="10183"/>
                  <a:pt x="413999" y="22744"/>
                </a:cubicBezTo>
                <a:lnTo>
                  <a:pt x="413999" y="147837"/>
                </a:lnTo>
                <a:cubicBezTo>
                  <a:pt x="413999" y="160398"/>
                  <a:pt x="403816" y="170581"/>
                  <a:pt x="391255" y="170581"/>
                </a:cubicBezTo>
                <a:lnTo>
                  <a:pt x="300279" y="170581"/>
                </a:lnTo>
                <a:lnTo>
                  <a:pt x="300279" y="204697"/>
                </a:lnTo>
                <a:lnTo>
                  <a:pt x="264457" y="170581"/>
                </a:lnTo>
                <a:lnTo>
                  <a:pt x="224086" y="170581"/>
                </a:lnTo>
                <a:lnTo>
                  <a:pt x="203616" y="204697"/>
                </a:lnTo>
                <a:lnTo>
                  <a:pt x="181441" y="170581"/>
                </a:lnTo>
                <a:lnTo>
                  <a:pt x="142776" y="170581"/>
                </a:lnTo>
                <a:lnTo>
                  <a:pt x="106954" y="204697"/>
                </a:lnTo>
                <a:lnTo>
                  <a:pt x="106954" y="170581"/>
                </a:lnTo>
                <a:lnTo>
                  <a:pt x="23085" y="170581"/>
                </a:lnTo>
                <a:cubicBezTo>
                  <a:pt x="10524" y="170581"/>
                  <a:pt x="341" y="160398"/>
                  <a:pt x="341" y="147837"/>
                </a:cubicBezTo>
                <a:lnTo>
                  <a:pt x="341" y="22744"/>
                </a:lnTo>
                <a:cubicBezTo>
                  <a:pt x="341" y="10183"/>
                  <a:pt x="10524" y="0"/>
                  <a:pt x="23085" y="0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3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EAFEAF7D-855B-357D-0F56-71F0B83F0953}"/>
              </a:ext>
            </a:extLst>
          </p:cNvPr>
          <p:cNvSpPr/>
          <p:nvPr/>
        </p:nvSpPr>
        <p:spPr>
          <a:xfrm>
            <a:off x="5429476" y="3472234"/>
            <a:ext cx="588336" cy="352591"/>
          </a:xfrm>
          <a:custGeom>
            <a:avLst/>
            <a:gdLst>
              <a:gd name="connsiteX0" fmla="*/ 257577 w 493547"/>
              <a:gd name="connsiteY0" fmla="*/ 241657 h 295784"/>
              <a:gd name="connsiteX1" fmla="*/ 258714 w 493547"/>
              <a:gd name="connsiteY1" fmla="*/ 257578 h 295784"/>
              <a:gd name="connsiteX2" fmla="*/ 236539 w 493547"/>
              <a:gd name="connsiteY2" fmla="*/ 283165 h 295784"/>
              <a:gd name="connsiteX3" fmla="*/ 229147 w 493547"/>
              <a:gd name="connsiteY3" fmla="*/ 287145 h 295784"/>
              <a:gd name="connsiteX4" fmla="*/ 220618 w 493547"/>
              <a:gd name="connsiteY4" fmla="*/ 284302 h 295784"/>
              <a:gd name="connsiteX5" fmla="*/ 219481 w 493547"/>
              <a:gd name="connsiteY5" fmla="*/ 268381 h 295784"/>
              <a:gd name="connsiteX6" fmla="*/ 241656 w 493547"/>
              <a:gd name="connsiteY6" fmla="*/ 242794 h 295784"/>
              <a:gd name="connsiteX7" fmla="*/ 257577 w 493547"/>
              <a:gd name="connsiteY7" fmla="*/ 241657 h 295784"/>
              <a:gd name="connsiteX8" fmla="*/ 218415 w 493547"/>
              <a:gd name="connsiteY8" fmla="*/ 215998 h 295784"/>
              <a:gd name="connsiteX9" fmla="*/ 228579 w 493547"/>
              <a:gd name="connsiteY9" fmla="*/ 219481 h 295784"/>
              <a:gd name="connsiteX10" fmla="*/ 229716 w 493547"/>
              <a:gd name="connsiteY10" fmla="*/ 239382 h 295784"/>
              <a:gd name="connsiteX11" fmla="*/ 203560 w 493547"/>
              <a:gd name="connsiteY11" fmla="*/ 269518 h 295784"/>
              <a:gd name="connsiteX12" fmla="*/ 194463 w 493547"/>
              <a:gd name="connsiteY12" fmla="*/ 274067 h 295784"/>
              <a:gd name="connsiteX13" fmla="*/ 183659 w 493547"/>
              <a:gd name="connsiteY13" fmla="*/ 270655 h 295784"/>
              <a:gd name="connsiteX14" fmla="*/ 182522 w 493547"/>
              <a:gd name="connsiteY14" fmla="*/ 250754 h 295784"/>
              <a:gd name="connsiteX15" fmla="*/ 208678 w 493547"/>
              <a:gd name="connsiteY15" fmla="*/ 220618 h 295784"/>
              <a:gd name="connsiteX16" fmla="*/ 218415 w 493547"/>
              <a:gd name="connsiteY16" fmla="*/ 215998 h 295784"/>
              <a:gd name="connsiteX17" fmla="*/ 182308 w 493547"/>
              <a:gd name="connsiteY17" fmla="*/ 189274 h 295784"/>
              <a:gd name="connsiteX18" fmla="*/ 194462 w 493547"/>
              <a:gd name="connsiteY18" fmla="*/ 193325 h 295784"/>
              <a:gd name="connsiteX19" fmla="*/ 196168 w 493547"/>
              <a:gd name="connsiteY19" fmla="*/ 217206 h 295784"/>
              <a:gd name="connsiteX20" fmla="*/ 170012 w 493547"/>
              <a:gd name="connsiteY20" fmla="*/ 247342 h 295784"/>
              <a:gd name="connsiteX21" fmla="*/ 158640 w 493547"/>
              <a:gd name="connsiteY21" fmla="*/ 253028 h 295784"/>
              <a:gd name="connsiteX22" fmla="*/ 146131 w 493547"/>
              <a:gd name="connsiteY22" fmla="*/ 249048 h 295784"/>
              <a:gd name="connsiteX23" fmla="*/ 144425 w 493547"/>
              <a:gd name="connsiteY23" fmla="*/ 225167 h 295784"/>
              <a:gd name="connsiteX24" fmla="*/ 170581 w 493547"/>
              <a:gd name="connsiteY24" fmla="*/ 195031 h 295784"/>
              <a:gd name="connsiteX25" fmla="*/ 182308 w 493547"/>
              <a:gd name="connsiteY25" fmla="*/ 189274 h 295784"/>
              <a:gd name="connsiteX26" fmla="*/ 144780 w 493547"/>
              <a:gd name="connsiteY26" fmla="*/ 164256 h 295784"/>
              <a:gd name="connsiteX27" fmla="*/ 156934 w 493547"/>
              <a:gd name="connsiteY27" fmla="*/ 168307 h 295784"/>
              <a:gd name="connsiteX28" fmla="*/ 158640 w 493547"/>
              <a:gd name="connsiteY28" fmla="*/ 192188 h 295784"/>
              <a:gd name="connsiteX29" fmla="*/ 128504 w 493547"/>
              <a:gd name="connsiteY29" fmla="*/ 226304 h 295784"/>
              <a:gd name="connsiteX30" fmla="*/ 117132 w 493547"/>
              <a:gd name="connsiteY30" fmla="*/ 231990 h 295784"/>
              <a:gd name="connsiteX31" fmla="*/ 104623 w 493547"/>
              <a:gd name="connsiteY31" fmla="*/ 228010 h 295784"/>
              <a:gd name="connsiteX32" fmla="*/ 102917 w 493547"/>
              <a:gd name="connsiteY32" fmla="*/ 204129 h 295784"/>
              <a:gd name="connsiteX33" fmla="*/ 133053 w 493547"/>
              <a:gd name="connsiteY33" fmla="*/ 170013 h 295784"/>
              <a:gd name="connsiteX34" fmla="*/ 144780 w 493547"/>
              <a:gd name="connsiteY34" fmla="*/ 164256 h 295784"/>
              <a:gd name="connsiteX35" fmla="*/ 119406 w 493547"/>
              <a:gd name="connsiteY35" fmla="*/ 51175 h 295784"/>
              <a:gd name="connsiteX36" fmla="*/ 213794 w 493547"/>
              <a:gd name="connsiteY36" fmla="*/ 57998 h 295784"/>
              <a:gd name="connsiteX37" fmla="*/ 180247 w 493547"/>
              <a:gd name="connsiteY37" fmla="*/ 96663 h 295784"/>
              <a:gd name="connsiteX38" fmla="*/ 183658 w 493547"/>
              <a:gd name="connsiteY38" fmla="*/ 144994 h 295784"/>
              <a:gd name="connsiteX39" fmla="*/ 205834 w 493547"/>
              <a:gd name="connsiteY39" fmla="*/ 153523 h 295784"/>
              <a:gd name="connsiteX40" fmla="*/ 208677 w 493547"/>
              <a:gd name="connsiteY40" fmla="*/ 153523 h 295784"/>
              <a:gd name="connsiteX41" fmla="*/ 231421 w 493547"/>
              <a:gd name="connsiteY41" fmla="*/ 142151 h 295784"/>
              <a:gd name="connsiteX42" fmla="*/ 270655 w 493547"/>
              <a:gd name="connsiteY42" fmla="*/ 97232 h 295784"/>
              <a:gd name="connsiteX43" fmla="*/ 276909 w 493547"/>
              <a:gd name="connsiteY43" fmla="*/ 102918 h 295784"/>
              <a:gd name="connsiteX44" fmla="*/ 368454 w 493547"/>
              <a:gd name="connsiteY44" fmla="*/ 181385 h 295784"/>
              <a:gd name="connsiteX45" fmla="*/ 374709 w 493547"/>
              <a:gd name="connsiteY45" fmla="*/ 196737 h 295784"/>
              <a:gd name="connsiteX46" fmla="*/ 354239 w 493547"/>
              <a:gd name="connsiteY46" fmla="*/ 221187 h 295784"/>
              <a:gd name="connsiteX47" fmla="*/ 342298 w 493547"/>
              <a:gd name="connsiteY47" fmla="*/ 218913 h 295784"/>
              <a:gd name="connsiteX48" fmla="*/ 342867 w 493547"/>
              <a:gd name="connsiteY48" fmla="*/ 222324 h 295784"/>
              <a:gd name="connsiteX49" fmla="*/ 322397 w 493547"/>
              <a:gd name="connsiteY49" fmla="*/ 246774 h 295784"/>
              <a:gd name="connsiteX50" fmla="*/ 316711 w 493547"/>
              <a:gd name="connsiteY50" fmla="*/ 246206 h 295784"/>
              <a:gd name="connsiteX51" fmla="*/ 316711 w 493547"/>
              <a:gd name="connsiteY51" fmla="*/ 246774 h 295784"/>
              <a:gd name="connsiteX52" fmla="*/ 296242 w 493547"/>
              <a:gd name="connsiteY52" fmla="*/ 271224 h 295784"/>
              <a:gd name="connsiteX53" fmla="*/ 290556 w 493547"/>
              <a:gd name="connsiteY53" fmla="*/ 270655 h 295784"/>
              <a:gd name="connsiteX54" fmla="*/ 290556 w 493547"/>
              <a:gd name="connsiteY54" fmla="*/ 271224 h 295784"/>
              <a:gd name="connsiteX55" fmla="*/ 270086 w 493547"/>
              <a:gd name="connsiteY55" fmla="*/ 295674 h 295784"/>
              <a:gd name="connsiteX56" fmla="*/ 256439 w 493547"/>
              <a:gd name="connsiteY56" fmla="*/ 292262 h 295784"/>
              <a:gd name="connsiteX57" fmla="*/ 248479 w 493547"/>
              <a:gd name="connsiteY57" fmla="*/ 286008 h 295784"/>
              <a:gd name="connsiteX58" fmla="*/ 267812 w 493547"/>
              <a:gd name="connsiteY58" fmla="*/ 263832 h 295784"/>
              <a:gd name="connsiteX59" fmla="*/ 273498 w 493547"/>
              <a:gd name="connsiteY59" fmla="*/ 247343 h 295784"/>
              <a:gd name="connsiteX60" fmla="*/ 265537 w 493547"/>
              <a:gd name="connsiteY60" fmla="*/ 231990 h 295784"/>
              <a:gd name="connsiteX61" fmla="*/ 250753 w 493547"/>
              <a:gd name="connsiteY61" fmla="*/ 226304 h 295784"/>
              <a:gd name="connsiteX62" fmla="*/ 244499 w 493547"/>
              <a:gd name="connsiteY62" fmla="*/ 227442 h 295784"/>
              <a:gd name="connsiteX63" fmla="*/ 235970 w 493547"/>
              <a:gd name="connsiteY63" fmla="*/ 209815 h 295784"/>
              <a:gd name="connsiteX64" fmla="*/ 218912 w 493547"/>
              <a:gd name="connsiteY64" fmla="*/ 203560 h 295784"/>
              <a:gd name="connsiteX65" fmla="*/ 211520 w 493547"/>
              <a:gd name="connsiteY65" fmla="*/ 204698 h 295784"/>
              <a:gd name="connsiteX66" fmla="*/ 201854 w 493547"/>
              <a:gd name="connsiteY66" fmla="*/ 183659 h 295784"/>
              <a:gd name="connsiteX67" fmla="*/ 183090 w 493547"/>
              <a:gd name="connsiteY67" fmla="*/ 176836 h 295784"/>
              <a:gd name="connsiteX68" fmla="*/ 173424 w 493547"/>
              <a:gd name="connsiteY68" fmla="*/ 178542 h 295784"/>
              <a:gd name="connsiteX69" fmla="*/ 163757 w 493547"/>
              <a:gd name="connsiteY69" fmla="*/ 158072 h 295784"/>
              <a:gd name="connsiteX70" fmla="*/ 144993 w 493547"/>
              <a:gd name="connsiteY70" fmla="*/ 151249 h 295784"/>
              <a:gd name="connsiteX71" fmla="*/ 123387 w 493547"/>
              <a:gd name="connsiteY71" fmla="*/ 160915 h 295784"/>
              <a:gd name="connsiteX72" fmla="*/ 108603 w 493547"/>
              <a:gd name="connsiteY72" fmla="*/ 177973 h 295784"/>
              <a:gd name="connsiteX73" fmla="*/ 69938 w 493547"/>
              <a:gd name="connsiteY73" fmla="*/ 133054 h 295784"/>
              <a:gd name="connsiteX74" fmla="*/ 252460 w 493547"/>
              <a:gd name="connsiteY74" fmla="*/ 46057 h 295784"/>
              <a:gd name="connsiteX75" fmla="*/ 255303 w 493547"/>
              <a:gd name="connsiteY75" fmla="*/ 46625 h 295784"/>
              <a:gd name="connsiteX76" fmla="*/ 374709 w 493547"/>
              <a:gd name="connsiteY76" fmla="*/ 53449 h 295784"/>
              <a:gd name="connsiteX77" fmla="*/ 423041 w 493547"/>
              <a:gd name="connsiteY77" fmla="*/ 132484 h 295784"/>
              <a:gd name="connsiteX78" fmla="*/ 382101 w 493547"/>
              <a:gd name="connsiteY78" fmla="*/ 179678 h 295784"/>
              <a:gd name="connsiteX79" fmla="*/ 375847 w 493547"/>
              <a:gd name="connsiteY79" fmla="*/ 172286 h 295784"/>
              <a:gd name="connsiteX80" fmla="*/ 269518 w 493547"/>
              <a:gd name="connsiteY80" fmla="*/ 80741 h 295784"/>
              <a:gd name="connsiteX81" fmla="*/ 222893 w 493547"/>
              <a:gd name="connsiteY81" fmla="*/ 134190 h 295784"/>
              <a:gd name="connsiteX82" fmla="*/ 207540 w 493547"/>
              <a:gd name="connsiteY82" fmla="*/ 142150 h 295784"/>
              <a:gd name="connsiteX83" fmla="*/ 190482 w 493547"/>
              <a:gd name="connsiteY83" fmla="*/ 136464 h 295784"/>
              <a:gd name="connsiteX84" fmla="*/ 188208 w 493547"/>
              <a:gd name="connsiteY84" fmla="*/ 104623 h 295784"/>
              <a:gd name="connsiteX85" fmla="*/ 233127 w 493547"/>
              <a:gd name="connsiteY85" fmla="*/ 53449 h 295784"/>
              <a:gd name="connsiteX86" fmla="*/ 252460 w 493547"/>
              <a:gd name="connsiteY86" fmla="*/ 46057 h 295784"/>
              <a:gd name="connsiteX87" fmla="*/ 429295 w 493547"/>
              <a:gd name="connsiteY87" fmla="*/ 0 h 295784"/>
              <a:gd name="connsiteX88" fmla="*/ 493547 w 493547"/>
              <a:gd name="connsiteY88" fmla="*/ 106897 h 295784"/>
              <a:gd name="connsiteX89" fmla="*/ 449765 w 493547"/>
              <a:gd name="connsiteY89" fmla="*/ 133622 h 295784"/>
              <a:gd name="connsiteX90" fmla="*/ 434412 w 493547"/>
              <a:gd name="connsiteY90" fmla="*/ 129641 h 295784"/>
              <a:gd name="connsiteX91" fmla="*/ 381532 w 493547"/>
              <a:gd name="connsiteY91" fmla="*/ 42077 h 295784"/>
              <a:gd name="connsiteX92" fmla="*/ 385513 w 493547"/>
              <a:gd name="connsiteY92" fmla="*/ 26724 h 295784"/>
              <a:gd name="connsiteX93" fmla="*/ 64821 w 493547"/>
              <a:gd name="connsiteY93" fmla="*/ 0 h 295784"/>
              <a:gd name="connsiteX94" fmla="*/ 108034 w 493547"/>
              <a:gd name="connsiteY94" fmla="*/ 26724 h 295784"/>
              <a:gd name="connsiteX95" fmla="*/ 112015 w 493547"/>
              <a:gd name="connsiteY95" fmla="*/ 42077 h 295784"/>
              <a:gd name="connsiteX96" fmla="*/ 59135 w 493547"/>
              <a:gd name="connsiteY96" fmla="*/ 129641 h 295784"/>
              <a:gd name="connsiteX97" fmla="*/ 43782 w 493547"/>
              <a:gd name="connsiteY97" fmla="*/ 133622 h 295784"/>
              <a:gd name="connsiteX98" fmla="*/ 0 w 493547"/>
              <a:gd name="connsiteY98" fmla="*/ 106897 h 29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493547" h="295784">
                <a:moveTo>
                  <a:pt x="257577" y="241657"/>
                </a:moveTo>
                <a:cubicBezTo>
                  <a:pt x="262126" y="245637"/>
                  <a:pt x="262694" y="253029"/>
                  <a:pt x="258714" y="257578"/>
                </a:cubicBezTo>
                <a:lnTo>
                  <a:pt x="236539" y="283165"/>
                </a:lnTo>
                <a:cubicBezTo>
                  <a:pt x="234833" y="285439"/>
                  <a:pt x="231990" y="286576"/>
                  <a:pt x="229147" y="287145"/>
                </a:cubicBezTo>
                <a:cubicBezTo>
                  <a:pt x="226304" y="287145"/>
                  <a:pt x="222892" y="286576"/>
                  <a:pt x="220618" y="284302"/>
                </a:cubicBezTo>
                <a:cubicBezTo>
                  <a:pt x="216069" y="280322"/>
                  <a:pt x="215500" y="272930"/>
                  <a:pt x="219481" y="268381"/>
                </a:cubicBezTo>
                <a:lnTo>
                  <a:pt x="241656" y="242794"/>
                </a:lnTo>
                <a:cubicBezTo>
                  <a:pt x="245636" y="238245"/>
                  <a:pt x="253028" y="237676"/>
                  <a:pt x="257577" y="241657"/>
                </a:cubicBezTo>
                <a:close/>
                <a:moveTo>
                  <a:pt x="218415" y="215998"/>
                </a:moveTo>
                <a:cubicBezTo>
                  <a:pt x="222040" y="215785"/>
                  <a:pt x="225736" y="216922"/>
                  <a:pt x="228579" y="219481"/>
                </a:cubicBezTo>
                <a:cubicBezTo>
                  <a:pt x="234265" y="224598"/>
                  <a:pt x="234833" y="233696"/>
                  <a:pt x="229716" y="239382"/>
                </a:cubicBezTo>
                <a:lnTo>
                  <a:pt x="203560" y="269518"/>
                </a:lnTo>
                <a:cubicBezTo>
                  <a:pt x="201286" y="272361"/>
                  <a:pt x="197874" y="274067"/>
                  <a:pt x="194463" y="274067"/>
                </a:cubicBezTo>
                <a:cubicBezTo>
                  <a:pt x="190482" y="274635"/>
                  <a:pt x="187071" y="273498"/>
                  <a:pt x="183659" y="270655"/>
                </a:cubicBezTo>
                <a:cubicBezTo>
                  <a:pt x="177973" y="265538"/>
                  <a:pt x="177404" y="256440"/>
                  <a:pt x="182522" y="250754"/>
                </a:cubicBezTo>
                <a:lnTo>
                  <a:pt x="208678" y="220618"/>
                </a:lnTo>
                <a:cubicBezTo>
                  <a:pt x="211237" y="217775"/>
                  <a:pt x="214791" y="216211"/>
                  <a:pt x="218415" y="215998"/>
                </a:cubicBezTo>
                <a:close/>
                <a:moveTo>
                  <a:pt x="182308" y="189274"/>
                </a:moveTo>
                <a:cubicBezTo>
                  <a:pt x="186644" y="188918"/>
                  <a:pt x="191051" y="190198"/>
                  <a:pt x="194462" y="193325"/>
                </a:cubicBezTo>
                <a:cubicBezTo>
                  <a:pt x="201285" y="199580"/>
                  <a:pt x="202422" y="210383"/>
                  <a:pt x="196168" y="217206"/>
                </a:cubicBezTo>
                <a:lnTo>
                  <a:pt x="170012" y="247342"/>
                </a:lnTo>
                <a:cubicBezTo>
                  <a:pt x="167169" y="250754"/>
                  <a:pt x="162620" y="253028"/>
                  <a:pt x="158640" y="253028"/>
                </a:cubicBezTo>
                <a:cubicBezTo>
                  <a:pt x="154091" y="253597"/>
                  <a:pt x="149542" y="251891"/>
                  <a:pt x="146131" y="249048"/>
                </a:cubicBezTo>
                <a:cubicBezTo>
                  <a:pt x="139308" y="242793"/>
                  <a:pt x="138170" y="231990"/>
                  <a:pt x="144425" y="225167"/>
                </a:cubicBezTo>
                <a:lnTo>
                  <a:pt x="170581" y="195031"/>
                </a:lnTo>
                <a:cubicBezTo>
                  <a:pt x="173708" y="191620"/>
                  <a:pt x="177972" y="189629"/>
                  <a:pt x="182308" y="189274"/>
                </a:cubicBezTo>
                <a:close/>
                <a:moveTo>
                  <a:pt x="144780" y="164256"/>
                </a:moveTo>
                <a:cubicBezTo>
                  <a:pt x="149116" y="163900"/>
                  <a:pt x="153522" y="165180"/>
                  <a:pt x="156934" y="168307"/>
                </a:cubicBezTo>
                <a:cubicBezTo>
                  <a:pt x="163757" y="174562"/>
                  <a:pt x="164895" y="185365"/>
                  <a:pt x="158640" y="192188"/>
                </a:cubicBezTo>
                <a:lnTo>
                  <a:pt x="128504" y="226304"/>
                </a:lnTo>
                <a:cubicBezTo>
                  <a:pt x="125092" y="229716"/>
                  <a:pt x="121112" y="231422"/>
                  <a:pt x="117132" y="231990"/>
                </a:cubicBezTo>
                <a:cubicBezTo>
                  <a:pt x="112583" y="232559"/>
                  <a:pt x="108034" y="230853"/>
                  <a:pt x="104623" y="228010"/>
                </a:cubicBezTo>
                <a:cubicBezTo>
                  <a:pt x="97800" y="221756"/>
                  <a:pt x="96662" y="210952"/>
                  <a:pt x="102917" y="204129"/>
                </a:cubicBezTo>
                <a:lnTo>
                  <a:pt x="133053" y="170013"/>
                </a:lnTo>
                <a:cubicBezTo>
                  <a:pt x="136180" y="166602"/>
                  <a:pt x="140444" y="164611"/>
                  <a:pt x="144780" y="164256"/>
                </a:cubicBezTo>
                <a:close/>
                <a:moveTo>
                  <a:pt x="119406" y="51175"/>
                </a:moveTo>
                <a:cubicBezTo>
                  <a:pt x="154091" y="68233"/>
                  <a:pt x="187639" y="54587"/>
                  <a:pt x="213794" y="57998"/>
                </a:cubicBezTo>
                <a:lnTo>
                  <a:pt x="180247" y="96663"/>
                </a:lnTo>
                <a:cubicBezTo>
                  <a:pt x="168306" y="110878"/>
                  <a:pt x="169443" y="132485"/>
                  <a:pt x="183658" y="144994"/>
                </a:cubicBezTo>
                <a:cubicBezTo>
                  <a:pt x="189344" y="150680"/>
                  <a:pt x="197305" y="153523"/>
                  <a:pt x="205834" y="153523"/>
                </a:cubicBezTo>
                <a:cubicBezTo>
                  <a:pt x="206403" y="153523"/>
                  <a:pt x="207540" y="153523"/>
                  <a:pt x="208677" y="153523"/>
                </a:cubicBezTo>
                <a:cubicBezTo>
                  <a:pt x="217775" y="152955"/>
                  <a:pt x="225735" y="148975"/>
                  <a:pt x="231421" y="142151"/>
                </a:cubicBezTo>
                <a:lnTo>
                  <a:pt x="270655" y="97232"/>
                </a:lnTo>
                <a:lnTo>
                  <a:pt x="276909" y="102918"/>
                </a:lnTo>
                <a:lnTo>
                  <a:pt x="368454" y="181385"/>
                </a:lnTo>
                <a:cubicBezTo>
                  <a:pt x="372434" y="185365"/>
                  <a:pt x="375277" y="190483"/>
                  <a:pt x="374709" y="196737"/>
                </a:cubicBezTo>
                <a:cubicBezTo>
                  <a:pt x="375846" y="209246"/>
                  <a:pt x="366748" y="220050"/>
                  <a:pt x="354239" y="221187"/>
                </a:cubicBezTo>
                <a:cubicBezTo>
                  <a:pt x="349690" y="221756"/>
                  <a:pt x="345710" y="220618"/>
                  <a:pt x="342298" y="218913"/>
                </a:cubicBezTo>
                <a:cubicBezTo>
                  <a:pt x="342298" y="220050"/>
                  <a:pt x="342867" y="221187"/>
                  <a:pt x="342867" y="222324"/>
                </a:cubicBezTo>
                <a:cubicBezTo>
                  <a:pt x="344004" y="234833"/>
                  <a:pt x="334907" y="245637"/>
                  <a:pt x="322397" y="246774"/>
                </a:cubicBezTo>
                <a:cubicBezTo>
                  <a:pt x="320692" y="246774"/>
                  <a:pt x="318417" y="246774"/>
                  <a:pt x="316711" y="246206"/>
                </a:cubicBezTo>
                <a:cubicBezTo>
                  <a:pt x="316711" y="246206"/>
                  <a:pt x="316711" y="246774"/>
                  <a:pt x="316711" y="246774"/>
                </a:cubicBezTo>
                <a:cubicBezTo>
                  <a:pt x="317849" y="259283"/>
                  <a:pt x="308751" y="270087"/>
                  <a:pt x="296242" y="271224"/>
                </a:cubicBezTo>
                <a:cubicBezTo>
                  <a:pt x="294536" y="271224"/>
                  <a:pt x="292261" y="271224"/>
                  <a:pt x="290556" y="270655"/>
                </a:cubicBezTo>
                <a:cubicBezTo>
                  <a:pt x="290556" y="270655"/>
                  <a:pt x="290556" y="271224"/>
                  <a:pt x="290556" y="271224"/>
                </a:cubicBezTo>
                <a:cubicBezTo>
                  <a:pt x="291693" y="283733"/>
                  <a:pt x="282595" y="294537"/>
                  <a:pt x="270086" y="295674"/>
                </a:cubicBezTo>
                <a:cubicBezTo>
                  <a:pt x="264969" y="296243"/>
                  <a:pt x="260420" y="294537"/>
                  <a:pt x="256439" y="292262"/>
                </a:cubicBezTo>
                <a:lnTo>
                  <a:pt x="248479" y="286008"/>
                </a:lnTo>
                <a:lnTo>
                  <a:pt x="267812" y="263832"/>
                </a:lnTo>
                <a:cubicBezTo>
                  <a:pt x="271792" y="259283"/>
                  <a:pt x="274066" y="253597"/>
                  <a:pt x="273498" y="247343"/>
                </a:cubicBezTo>
                <a:cubicBezTo>
                  <a:pt x="272929" y="241657"/>
                  <a:pt x="270086" y="235971"/>
                  <a:pt x="265537" y="231990"/>
                </a:cubicBezTo>
                <a:cubicBezTo>
                  <a:pt x="261557" y="228010"/>
                  <a:pt x="256439" y="226304"/>
                  <a:pt x="250753" y="226304"/>
                </a:cubicBezTo>
                <a:cubicBezTo>
                  <a:pt x="248479" y="226304"/>
                  <a:pt x="246205" y="226873"/>
                  <a:pt x="244499" y="227442"/>
                </a:cubicBezTo>
                <a:cubicBezTo>
                  <a:pt x="243930" y="220618"/>
                  <a:pt x="241087" y="214364"/>
                  <a:pt x="235970" y="209815"/>
                </a:cubicBezTo>
                <a:cubicBezTo>
                  <a:pt x="230852" y="205835"/>
                  <a:pt x="225166" y="203560"/>
                  <a:pt x="218912" y="203560"/>
                </a:cubicBezTo>
                <a:cubicBezTo>
                  <a:pt x="216637" y="203560"/>
                  <a:pt x="213794" y="204129"/>
                  <a:pt x="211520" y="204698"/>
                </a:cubicBezTo>
                <a:cubicBezTo>
                  <a:pt x="211520" y="196737"/>
                  <a:pt x="208108" y="189345"/>
                  <a:pt x="201854" y="183659"/>
                </a:cubicBezTo>
                <a:cubicBezTo>
                  <a:pt x="196736" y="179110"/>
                  <a:pt x="189913" y="176836"/>
                  <a:pt x="183090" y="176836"/>
                </a:cubicBezTo>
                <a:cubicBezTo>
                  <a:pt x="179678" y="176836"/>
                  <a:pt x="176267" y="177405"/>
                  <a:pt x="173424" y="178542"/>
                </a:cubicBezTo>
                <a:cubicBezTo>
                  <a:pt x="172855" y="170581"/>
                  <a:pt x="170012" y="163190"/>
                  <a:pt x="163757" y="158072"/>
                </a:cubicBezTo>
                <a:cubicBezTo>
                  <a:pt x="158640" y="153523"/>
                  <a:pt x="151817" y="151249"/>
                  <a:pt x="144993" y="151249"/>
                </a:cubicBezTo>
                <a:cubicBezTo>
                  <a:pt x="136464" y="151249"/>
                  <a:pt x="128504" y="154661"/>
                  <a:pt x="123387" y="160915"/>
                </a:cubicBezTo>
                <a:lnTo>
                  <a:pt x="108603" y="177973"/>
                </a:lnTo>
                <a:lnTo>
                  <a:pt x="69938" y="133054"/>
                </a:lnTo>
                <a:close/>
                <a:moveTo>
                  <a:pt x="252460" y="46057"/>
                </a:moveTo>
                <a:cubicBezTo>
                  <a:pt x="252460" y="46057"/>
                  <a:pt x="254734" y="46625"/>
                  <a:pt x="255303" y="46625"/>
                </a:cubicBezTo>
                <a:cubicBezTo>
                  <a:pt x="293399" y="54017"/>
                  <a:pt x="327515" y="70507"/>
                  <a:pt x="374709" y="53449"/>
                </a:cubicBezTo>
                <a:lnTo>
                  <a:pt x="423041" y="132484"/>
                </a:lnTo>
                <a:lnTo>
                  <a:pt x="382101" y="179678"/>
                </a:lnTo>
                <a:cubicBezTo>
                  <a:pt x="379827" y="176267"/>
                  <a:pt x="378690" y="175129"/>
                  <a:pt x="375847" y="172286"/>
                </a:cubicBezTo>
                <a:lnTo>
                  <a:pt x="269518" y="80741"/>
                </a:lnTo>
                <a:cubicBezTo>
                  <a:pt x="269518" y="80741"/>
                  <a:pt x="222893" y="134190"/>
                  <a:pt x="222893" y="134190"/>
                </a:cubicBezTo>
                <a:cubicBezTo>
                  <a:pt x="218912" y="139307"/>
                  <a:pt x="213226" y="141582"/>
                  <a:pt x="207540" y="142150"/>
                </a:cubicBezTo>
                <a:cubicBezTo>
                  <a:pt x="201286" y="142719"/>
                  <a:pt x="195600" y="140445"/>
                  <a:pt x="190482" y="136464"/>
                </a:cubicBezTo>
                <a:cubicBezTo>
                  <a:pt x="180816" y="128504"/>
                  <a:pt x="179679" y="114289"/>
                  <a:pt x="188208" y="104623"/>
                </a:cubicBezTo>
                <a:lnTo>
                  <a:pt x="233127" y="53449"/>
                </a:lnTo>
                <a:cubicBezTo>
                  <a:pt x="238245" y="47763"/>
                  <a:pt x="245637" y="45488"/>
                  <a:pt x="252460" y="46057"/>
                </a:cubicBezTo>
                <a:close/>
                <a:moveTo>
                  <a:pt x="429295" y="0"/>
                </a:moveTo>
                <a:lnTo>
                  <a:pt x="493547" y="106897"/>
                </a:lnTo>
                <a:lnTo>
                  <a:pt x="449765" y="133622"/>
                </a:lnTo>
                <a:cubicBezTo>
                  <a:pt x="444647" y="137033"/>
                  <a:pt x="437255" y="135327"/>
                  <a:pt x="434412" y="129641"/>
                </a:cubicBezTo>
                <a:lnTo>
                  <a:pt x="381532" y="42077"/>
                </a:lnTo>
                <a:cubicBezTo>
                  <a:pt x="378121" y="36959"/>
                  <a:pt x="379827" y="29567"/>
                  <a:pt x="385513" y="26724"/>
                </a:cubicBezTo>
                <a:close/>
                <a:moveTo>
                  <a:pt x="64821" y="0"/>
                </a:moveTo>
                <a:lnTo>
                  <a:pt x="108034" y="26724"/>
                </a:lnTo>
                <a:cubicBezTo>
                  <a:pt x="113720" y="29567"/>
                  <a:pt x="115426" y="36959"/>
                  <a:pt x="112015" y="42077"/>
                </a:cubicBezTo>
                <a:lnTo>
                  <a:pt x="59135" y="129641"/>
                </a:lnTo>
                <a:cubicBezTo>
                  <a:pt x="56292" y="135327"/>
                  <a:pt x="48900" y="137033"/>
                  <a:pt x="43782" y="133622"/>
                </a:cubicBezTo>
                <a:lnTo>
                  <a:pt x="0" y="106897"/>
                </a:ln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4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9B4DB758-4356-8FC3-0010-0466D2E8C62A}"/>
              </a:ext>
            </a:extLst>
          </p:cNvPr>
          <p:cNvSpPr/>
          <p:nvPr/>
        </p:nvSpPr>
        <p:spPr>
          <a:xfrm>
            <a:off x="6931935" y="3461063"/>
            <a:ext cx="522227" cy="374932"/>
          </a:xfrm>
          <a:custGeom>
            <a:avLst/>
            <a:gdLst>
              <a:gd name="connsiteX0" fmla="*/ 113152 w 443510"/>
              <a:gd name="connsiteY0" fmla="*/ 119406 h 318417"/>
              <a:gd name="connsiteX1" fmla="*/ 423040 w 443510"/>
              <a:gd name="connsiteY1" fmla="*/ 119406 h 318417"/>
              <a:gd name="connsiteX2" fmla="*/ 443510 w 443510"/>
              <a:gd name="connsiteY2" fmla="*/ 142150 h 318417"/>
              <a:gd name="connsiteX3" fmla="*/ 441235 w 443510"/>
              <a:gd name="connsiteY3" fmla="*/ 152385 h 318417"/>
              <a:gd name="connsiteX4" fmla="*/ 363905 w 443510"/>
              <a:gd name="connsiteY4" fmla="*/ 318417 h 318417"/>
              <a:gd name="connsiteX5" fmla="*/ 17058 w 443510"/>
              <a:gd name="connsiteY5" fmla="*/ 318417 h 318417"/>
              <a:gd name="connsiteX6" fmla="*/ 93819 w 443510"/>
              <a:gd name="connsiteY6" fmla="*/ 131915 h 318417"/>
              <a:gd name="connsiteX7" fmla="*/ 113152 w 443510"/>
              <a:gd name="connsiteY7" fmla="*/ 119406 h 318417"/>
              <a:gd name="connsiteX8" fmla="*/ 22744 w 443510"/>
              <a:gd name="connsiteY8" fmla="*/ 0 h 318417"/>
              <a:gd name="connsiteX9" fmla="*/ 129641 w 443510"/>
              <a:gd name="connsiteY9" fmla="*/ 0 h 318417"/>
              <a:gd name="connsiteX10" fmla="*/ 142151 w 443510"/>
              <a:gd name="connsiteY10" fmla="*/ 3980 h 318417"/>
              <a:gd name="connsiteX11" fmla="*/ 204697 w 443510"/>
              <a:gd name="connsiteY11" fmla="*/ 45488 h 318417"/>
              <a:gd name="connsiteX12" fmla="*/ 375277 w 443510"/>
              <a:gd name="connsiteY12" fmla="*/ 45488 h 318417"/>
              <a:gd name="connsiteX13" fmla="*/ 398021 w 443510"/>
              <a:gd name="connsiteY13" fmla="*/ 68232 h 318417"/>
              <a:gd name="connsiteX14" fmla="*/ 398021 w 443510"/>
              <a:gd name="connsiteY14" fmla="*/ 96662 h 318417"/>
              <a:gd name="connsiteX15" fmla="*/ 113152 w 443510"/>
              <a:gd name="connsiteY15" fmla="*/ 96662 h 318417"/>
              <a:gd name="connsiteX16" fmla="*/ 73350 w 443510"/>
              <a:gd name="connsiteY16" fmla="*/ 123387 h 318417"/>
              <a:gd name="connsiteX17" fmla="*/ 0 w 443510"/>
              <a:gd name="connsiteY17" fmla="*/ 301359 h 318417"/>
              <a:gd name="connsiteX18" fmla="*/ 0 w 443510"/>
              <a:gd name="connsiteY18" fmla="*/ 22744 h 318417"/>
              <a:gd name="connsiteX19" fmla="*/ 22744 w 443510"/>
              <a:gd name="connsiteY19" fmla="*/ 0 h 31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43510" h="318417">
                <a:moveTo>
                  <a:pt x="113152" y="119406"/>
                </a:moveTo>
                <a:lnTo>
                  <a:pt x="423040" y="119406"/>
                </a:lnTo>
                <a:cubicBezTo>
                  <a:pt x="434981" y="120543"/>
                  <a:pt x="443510" y="130209"/>
                  <a:pt x="443510" y="142150"/>
                </a:cubicBezTo>
                <a:cubicBezTo>
                  <a:pt x="443510" y="145562"/>
                  <a:pt x="442941" y="148973"/>
                  <a:pt x="441235" y="152385"/>
                </a:cubicBezTo>
                <a:lnTo>
                  <a:pt x="363905" y="318417"/>
                </a:lnTo>
                <a:lnTo>
                  <a:pt x="17058" y="318417"/>
                </a:lnTo>
                <a:lnTo>
                  <a:pt x="93819" y="131915"/>
                </a:lnTo>
                <a:cubicBezTo>
                  <a:pt x="97231" y="124523"/>
                  <a:pt x="104623" y="119406"/>
                  <a:pt x="113152" y="119406"/>
                </a:cubicBezTo>
                <a:close/>
                <a:moveTo>
                  <a:pt x="22744" y="0"/>
                </a:moveTo>
                <a:lnTo>
                  <a:pt x="129641" y="0"/>
                </a:lnTo>
                <a:cubicBezTo>
                  <a:pt x="134190" y="0"/>
                  <a:pt x="138170" y="1706"/>
                  <a:pt x="142151" y="3980"/>
                </a:cubicBezTo>
                <a:lnTo>
                  <a:pt x="204697" y="45488"/>
                </a:lnTo>
                <a:lnTo>
                  <a:pt x="375277" y="45488"/>
                </a:lnTo>
                <a:cubicBezTo>
                  <a:pt x="387787" y="45488"/>
                  <a:pt x="398021" y="55723"/>
                  <a:pt x="398021" y="68232"/>
                </a:cubicBezTo>
                <a:lnTo>
                  <a:pt x="398021" y="96662"/>
                </a:lnTo>
                <a:lnTo>
                  <a:pt x="113152" y="96662"/>
                </a:lnTo>
                <a:cubicBezTo>
                  <a:pt x="95525" y="96662"/>
                  <a:pt x="80173" y="107466"/>
                  <a:pt x="73350" y="123387"/>
                </a:cubicBezTo>
                <a:cubicBezTo>
                  <a:pt x="73350" y="123387"/>
                  <a:pt x="0" y="302496"/>
                  <a:pt x="0" y="301359"/>
                </a:cubicBezTo>
                <a:lnTo>
                  <a:pt x="0" y="22744"/>
                </a:lnTo>
                <a:cubicBezTo>
                  <a:pt x="0" y="10235"/>
                  <a:pt x="10235" y="0"/>
                  <a:pt x="22744" y="0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4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C216E3AF-D756-5B6B-A481-B1B6C83CE052}"/>
              </a:ext>
            </a:extLst>
          </p:cNvPr>
          <p:cNvSpPr/>
          <p:nvPr/>
        </p:nvSpPr>
        <p:spPr>
          <a:xfrm>
            <a:off x="6205809" y="4747217"/>
            <a:ext cx="510558" cy="366145"/>
          </a:xfrm>
          <a:custGeom>
            <a:avLst/>
            <a:gdLst>
              <a:gd name="connsiteX0" fmla="*/ 148405 w 477625"/>
              <a:gd name="connsiteY0" fmla="*/ 246778 h 342527"/>
              <a:gd name="connsiteX1" fmla="*/ 314436 w 477625"/>
              <a:gd name="connsiteY1" fmla="*/ 255307 h 342527"/>
              <a:gd name="connsiteX2" fmla="*/ 317848 w 477625"/>
              <a:gd name="connsiteY2" fmla="*/ 258719 h 342527"/>
              <a:gd name="connsiteX3" fmla="*/ 331495 w 477625"/>
              <a:gd name="connsiteY3" fmla="*/ 291129 h 342527"/>
              <a:gd name="connsiteX4" fmla="*/ 341161 w 477625"/>
              <a:gd name="connsiteY4" fmla="*/ 300795 h 342527"/>
              <a:gd name="connsiteX5" fmla="*/ 341161 w 477625"/>
              <a:gd name="connsiteY5" fmla="*/ 318990 h 342527"/>
              <a:gd name="connsiteX6" fmla="*/ 136464 w 477625"/>
              <a:gd name="connsiteY6" fmla="*/ 318990 h 342527"/>
              <a:gd name="connsiteX7" fmla="*/ 136464 w 477625"/>
              <a:gd name="connsiteY7" fmla="*/ 267816 h 342527"/>
              <a:gd name="connsiteX8" fmla="*/ 146699 w 477625"/>
              <a:gd name="connsiteY8" fmla="*/ 247915 h 342527"/>
              <a:gd name="connsiteX9" fmla="*/ 383806 w 477625"/>
              <a:gd name="connsiteY9" fmla="*/ 137606 h 342527"/>
              <a:gd name="connsiteX10" fmla="*/ 417353 w 477625"/>
              <a:gd name="connsiteY10" fmla="*/ 143861 h 342527"/>
              <a:gd name="connsiteX11" fmla="*/ 467390 w 477625"/>
              <a:gd name="connsiteY11" fmla="*/ 167742 h 342527"/>
              <a:gd name="connsiteX12" fmla="*/ 477625 w 477625"/>
              <a:gd name="connsiteY12" fmla="*/ 188212 h 342527"/>
              <a:gd name="connsiteX13" fmla="*/ 477625 w 477625"/>
              <a:gd name="connsiteY13" fmla="*/ 239386 h 342527"/>
              <a:gd name="connsiteX14" fmla="*/ 413373 w 477625"/>
              <a:gd name="connsiteY14" fmla="*/ 239386 h 342527"/>
              <a:gd name="connsiteX15" fmla="*/ 398021 w 477625"/>
              <a:gd name="connsiteY15" fmla="*/ 224034 h 342527"/>
              <a:gd name="connsiteX16" fmla="*/ 365611 w 477625"/>
              <a:gd name="connsiteY16" fmla="*/ 210387 h 342527"/>
              <a:gd name="connsiteX17" fmla="*/ 362199 w 477625"/>
              <a:gd name="connsiteY17" fmla="*/ 206975 h 342527"/>
              <a:gd name="connsiteX18" fmla="*/ 383806 w 477625"/>
              <a:gd name="connsiteY18" fmla="*/ 137606 h 342527"/>
              <a:gd name="connsiteX19" fmla="*/ 90976 w 477625"/>
              <a:gd name="connsiteY19" fmla="*/ 137606 h 342527"/>
              <a:gd name="connsiteX20" fmla="*/ 131347 w 477625"/>
              <a:gd name="connsiteY20" fmla="*/ 230857 h 342527"/>
              <a:gd name="connsiteX21" fmla="*/ 122818 w 477625"/>
              <a:gd name="connsiteY21" fmla="*/ 239386 h 342527"/>
              <a:gd name="connsiteX22" fmla="*/ 0 w 477625"/>
              <a:gd name="connsiteY22" fmla="*/ 239386 h 342527"/>
              <a:gd name="connsiteX23" fmla="*/ 0 w 477625"/>
              <a:gd name="connsiteY23" fmla="*/ 188212 h 342527"/>
              <a:gd name="connsiteX24" fmla="*/ 10235 w 477625"/>
              <a:gd name="connsiteY24" fmla="*/ 167742 h 342527"/>
              <a:gd name="connsiteX25" fmla="*/ 60272 w 477625"/>
              <a:gd name="connsiteY25" fmla="*/ 143861 h 342527"/>
              <a:gd name="connsiteX26" fmla="*/ 90976 w 477625"/>
              <a:gd name="connsiteY26" fmla="*/ 137606 h 342527"/>
              <a:gd name="connsiteX27" fmla="*/ 236538 w 477625"/>
              <a:gd name="connsiteY27" fmla="*/ 50041 h 342527"/>
              <a:gd name="connsiteX28" fmla="*/ 293967 w 477625"/>
              <a:gd name="connsiteY28" fmla="*/ 107470 h 342527"/>
              <a:gd name="connsiteX29" fmla="*/ 236538 w 477625"/>
              <a:gd name="connsiteY29" fmla="*/ 164899 h 342527"/>
              <a:gd name="connsiteX30" fmla="*/ 179109 w 477625"/>
              <a:gd name="connsiteY30" fmla="*/ 107470 h 342527"/>
              <a:gd name="connsiteX31" fmla="*/ 236538 w 477625"/>
              <a:gd name="connsiteY31" fmla="*/ 50041 h 342527"/>
              <a:gd name="connsiteX32" fmla="*/ 237675 w 477625"/>
              <a:gd name="connsiteY32" fmla="*/ 26728 h 342527"/>
              <a:gd name="connsiteX33" fmla="*/ 170011 w 477625"/>
              <a:gd name="connsiteY33" fmla="*/ 51747 h 342527"/>
              <a:gd name="connsiteX34" fmla="*/ 158639 w 477625"/>
              <a:gd name="connsiteY34" fmla="*/ 197309 h 342527"/>
              <a:gd name="connsiteX35" fmla="*/ 189344 w 477625"/>
              <a:gd name="connsiteY35" fmla="*/ 184800 h 342527"/>
              <a:gd name="connsiteX36" fmla="*/ 236538 w 477625"/>
              <a:gd name="connsiteY36" fmla="*/ 177408 h 342527"/>
              <a:gd name="connsiteX37" fmla="*/ 283732 w 477625"/>
              <a:gd name="connsiteY37" fmla="*/ 184800 h 342527"/>
              <a:gd name="connsiteX38" fmla="*/ 316711 w 477625"/>
              <a:gd name="connsiteY38" fmla="*/ 196740 h 342527"/>
              <a:gd name="connsiteX39" fmla="*/ 341160 w 477625"/>
              <a:gd name="connsiteY39" fmla="*/ 130214 h 342527"/>
              <a:gd name="connsiteX40" fmla="*/ 237675 w 477625"/>
              <a:gd name="connsiteY40" fmla="*/ 26728 h 342527"/>
              <a:gd name="connsiteX41" fmla="*/ 112077 w 477625"/>
              <a:gd name="connsiteY41" fmla="*/ 21718 h 342527"/>
              <a:gd name="connsiteX42" fmla="*/ 130778 w 477625"/>
              <a:gd name="connsiteY42" fmla="*/ 29572 h 342527"/>
              <a:gd name="connsiteX43" fmla="*/ 90976 w 477625"/>
              <a:gd name="connsiteY43" fmla="*/ 122254 h 342527"/>
              <a:gd name="connsiteX44" fmla="*/ 73918 w 477625"/>
              <a:gd name="connsiteY44" fmla="*/ 114862 h 342527"/>
              <a:gd name="connsiteX45" fmla="*/ 59703 w 477625"/>
              <a:gd name="connsiteY45" fmla="*/ 43787 h 342527"/>
              <a:gd name="connsiteX46" fmla="*/ 112077 w 477625"/>
              <a:gd name="connsiteY46" fmla="*/ 21718 h 342527"/>
              <a:gd name="connsiteX47" fmla="*/ 366748 w 477625"/>
              <a:gd name="connsiteY47" fmla="*/ 21612 h 342527"/>
              <a:gd name="connsiteX48" fmla="*/ 425883 w 477625"/>
              <a:gd name="connsiteY48" fmla="*/ 63688 h 342527"/>
              <a:gd name="connsiteX49" fmla="*/ 383806 w 477625"/>
              <a:gd name="connsiteY49" fmla="*/ 122823 h 342527"/>
              <a:gd name="connsiteX50" fmla="*/ 345141 w 477625"/>
              <a:gd name="connsiteY50" fmla="*/ 30709 h 342527"/>
              <a:gd name="connsiteX51" fmla="*/ 366748 w 477625"/>
              <a:gd name="connsiteY51" fmla="*/ 21612 h 342527"/>
              <a:gd name="connsiteX52" fmla="*/ 237106 w 477625"/>
              <a:gd name="connsiteY52" fmla="*/ 4 h 342527"/>
              <a:gd name="connsiteX53" fmla="*/ 366748 w 477625"/>
              <a:gd name="connsiteY53" fmla="*/ 130783 h 342527"/>
              <a:gd name="connsiteX54" fmla="*/ 340023 w 477625"/>
              <a:gd name="connsiteY54" fmla="*/ 209250 h 342527"/>
              <a:gd name="connsiteX55" fmla="*/ 359356 w 477625"/>
              <a:gd name="connsiteY55" fmla="*/ 228014 h 342527"/>
              <a:gd name="connsiteX56" fmla="*/ 386649 w 477625"/>
              <a:gd name="connsiteY56" fmla="*/ 235974 h 342527"/>
              <a:gd name="connsiteX57" fmla="*/ 440097 w 477625"/>
              <a:gd name="connsiteY57" fmla="*/ 289991 h 342527"/>
              <a:gd name="connsiteX58" fmla="*/ 441803 w 477625"/>
              <a:gd name="connsiteY58" fmla="*/ 291697 h 342527"/>
              <a:gd name="connsiteX59" fmla="*/ 440666 w 477625"/>
              <a:gd name="connsiteY59" fmla="*/ 334342 h 342527"/>
              <a:gd name="connsiteX60" fmla="*/ 398021 w 477625"/>
              <a:gd name="connsiteY60" fmla="*/ 333205 h 342527"/>
              <a:gd name="connsiteX61" fmla="*/ 344003 w 477625"/>
              <a:gd name="connsiteY61" fmla="*/ 279188 h 342527"/>
              <a:gd name="connsiteX62" fmla="*/ 336043 w 477625"/>
              <a:gd name="connsiteY62" fmla="*/ 251895 h 342527"/>
              <a:gd name="connsiteX63" fmla="*/ 316711 w 477625"/>
              <a:gd name="connsiteY63" fmla="*/ 233131 h 342527"/>
              <a:gd name="connsiteX64" fmla="*/ 237106 w 477625"/>
              <a:gd name="connsiteY64" fmla="*/ 259855 h 342527"/>
              <a:gd name="connsiteX65" fmla="*/ 107465 w 477625"/>
              <a:gd name="connsiteY65" fmla="*/ 129077 h 342527"/>
              <a:gd name="connsiteX66" fmla="*/ 237106 w 477625"/>
              <a:gd name="connsiteY66" fmla="*/ 4 h 34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477625" h="342527">
                <a:moveTo>
                  <a:pt x="148405" y="246778"/>
                </a:moveTo>
                <a:cubicBezTo>
                  <a:pt x="196736" y="283737"/>
                  <a:pt x="262694" y="287149"/>
                  <a:pt x="314436" y="255307"/>
                </a:cubicBezTo>
                <a:lnTo>
                  <a:pt x="317848" y="258719"/>
                </a:lnTo>
                <a:cubicBezTo>
                  <a:pt x="317848" y="270659"/>
                  <a:pt x="322965" y="282600"/>
                  <a:pt x="331495" y="291129"/>
                </a:cubicBezTo>
                <a:lnTo>
                  <a:pt x="341161" y="300795"/>
                </a:lnTo>
                <a:lnTo>
                  <a:pt x="341161" y="318990"/>
                </a:lnTo>
                <a:lnTo>
                  <a:pt x="136464" y="318990"/>
                </a:lnTo>
                <a:lnTo>
                  <a:pt x="136464" y="267816"/>
                </a:lnTo>
                <a:cubicBezTo>
                  <a:pt x="136464" y="259856"/>
                  <a:pt x="140444" y="252464"/>
                  <a:pt x="146699" y="247915"/>
                </a:cubicBezTo>
                <a:close/>
                <a:moveTo>
                  <a:pt x="383806" y="137606"/>
                </a:moveTo>
                <a:cubicBezTo>
                  <a:pt x="395178" y="138743"/>
                  <a:pt x="406550" y="140449"/>
                  <a:pt x="417353" y="143861"/>
                </a:cubicBezTo>
                <a:cubicBezTo>
                  <a:pt x="435549" y="147841"/>
                  <a:pt x="452607" y="156370"/>
                  <a:pt x="467390" y="167742"/>
                </a:cubicBezTo>
                <a:cubicBezTo>
                  <a:pt x="474214" y="172291"/>
                  <a:pt x="477625" y="180251"/>
                  <a:pt x="477625" y="188212"/>
                </a:cubicBezTo>
                <a:lnTo>
                  <a:pt x="477625" y="239386"/>
                </a:lnTo>
                <a:lnTo>
                  <a:pt x="413373" y="239386"/>
                </a:lnTo>
                <a:lnTo>
                  <a:pt x="398021" y="224034"/>
                </a:lnTo>
                <a:cubicBezTo>
                  <a:pt x="389492" y="215504"/>
                  <a:pt x="377551" y="210387"/>
                  <a:pt x="365611" y="210387"/>
                </a:cubicBezTo>
                <a:lnTo>
                  <a:pt x="362199" y="206975"/>
                </a:lnTo>
                <a:cubicBezTo>
                  <a:pt x="375277" y="185937"/>
                  <a:pt x="382669" y="162056"/>
                  <a:pt x="383806" y="137606"/>
                </a:cubicBezTo>
                <a:close/>
                <a:moveTo>
                  <a:pt x="90976" y="137606"/>
                </a:moveTo>
                <a:cubicBezTo>
                  <a:pt x="92682" y="172291"/>
                  <a:pt x="106897" y="205270"/>
                  <a:pt x="131347" y="230857"/>
                </a:cubicBezTo>
                <a:cubicBezTo>
                  <a:pt x="127935" y="233131"/>
                  <a:pt x="125092" y="235974"/>
                  <a:pt x="122818" y="239386"/>
                </a:cubicBezTo>
                <a:lnTo>
                  <a:pt x="0" y="239386"/>
                </a:lnTo>
                <a:lnTo>
                  <a:pt x="0" y="188212"/>
                </a:lnTo>
                <a:cubicBezTo>
                  <a:pt x="0" y="180251"/>
                  <a:pt x="3412" y="172291"/>
                  <a:pt x="10235" y="167742"/>
                </a:cubicBezTo>
                <a:cubicBezTo>
                  <a:pt x="25587" y="157507"/>
                  <a:pt x="42645" y="148978"/>
                  <a:pt x="60272" y="143861"/>
                </a:cubicBezTo>
                <a:cubicBezTo>
                  <a:pt x="70507" y="140449"/>
                  <a:pt x="80742" y="138743"/>
                  <a:pt x="90976" y="137606"/>
                </a:cubicBezTo>
                <a:close/>
                <a:moveTo>
                  <a:pt x="236538" y="50041"/>
                </a:moveTo>
                <a:cubicBezTo>
                  <a:pt x="268255" y="50041"/>
                  <a:pt x="293967" y="75753"/>
                  <a:pt x="293967" y="107470"/>
                </a:cubicBezTo>
                <a:cubicBezTo>
                  <a:pt x="293967" y="139187"/>
                  <a:pt x="268255" y="164899"/>
                  <a:pt x="236538" y="164899"/>
                </a:cubicBezTo>
                <a:cubicBezTo>
                  <a:pt x="204821" y="164899"/>
                  <a:pt x="179109" y="139187"/>
                  <a:pt x="179109" y="107470"/>
                </a:cubicBezTo>
                <a:cubicBezTo>
                  <a:pt x="179109" y="75753"/>
                  <a:pt x="204821" y="50041"/>
                  <a:pt x="236538" y="50041"/>
                </a:cubicBezTo>
                <a:close/>
                <a:moveTo>
                  <a:pt x="237675" y="26728"/>
                </a:moveTo>
                <a:cubicBezTo>
                  <a:pt x="212656" y="26728"/>
                  <a:pt x="188775" y="35257"/>
                  <a:pt x="170011" y="51747"/>
                </a:cubicBezTo>
                <a:cubicBezTo>
                  <a:pt x="126797" y="88706"/>
                  <a:pt x="121680" y="154095"/>
                  <a:pt x="158639" y="197309"/>
                </a:cubicBezTo>
                <a:cubicBezTo>
                  <a:pt x="168305" y="191623"/>
                  <a:pt x="178540" y="187643"/>
                  <a:pt x="189344" y="184800"/>
                </a:cubicBezTo>
                <a:cubicBezTo>
                  <a:pt x="204696" y="180251"/>
                  <a:pt x="220617" y="177408"/>
                  <a:pt x="236538" y="177408"/>
                </a:cubicBezTo>
                <a:cubicBezTo>
                  <a:pt x="252459" y="177408"/>
                  <a:pt x="268379" y="180251"/>
                  <a:pt x="283732" y="184800"/>
                </a:cubicBezTo>
                <a:cubicBezTo>
                  <a:pt x="295104" y="187643"/>
                  <a:pt x="305907" y="191623"/>
                  <a:pt x="316711" y="196740"/>
                </a:cubicBezTo>
                <a:cubicBezTo>
                  <a:pt x="332631" y="178545"/>
                  <a:pt x="341160" y="154664"/>
                  <a:pt x="341160" y="130214"/>
                </a:cubicBezTo>
                <a:cubicBezTo>
                  <a:pt x="341160" y="72785"/>
                  <a:pt x="295104" y="26728"/>
                  <a:pt x="237675" y="26728"/>
                </a:cubicBezTo>
                <a:close/>
                <a:moveTo>
                  <a:pt x="112077" y="21718"/>
                </a:moveTo>
                <a:cubicBezTo>
                  <a:pt x="118589" y="22998"/>
                  <a:pt x="124950" y="25592"/>
                  <a:pt x="130778" y="29572"/>
                </a:cubicBezTo>
                <a:cubicBezTo>
                  <a:pt x="106897" y="55159"/>
                  <a:pt x="92682" y="87569"/>
                  <a:pt x="90976" y="122254"/>
                </a:cubicBezTo>
                <a:cubicBezTo>
                  <a:pt x="84721" y="120548"/>
                  <a:pt x="79035" y="118274"/>
                  <a:pt x="73918" y="114862"/>
                </a:cubicBezTo>
                <a:cubicBezTo>
                  <a:pt x="50037" y="98941"/>
                  <a:pt x="43782" y="67668"/>
                  <a:pt x="59703" y="43787"/>
                </a:cubicBezTo>
                <a:cubicBezTo>
                  <a:pt x="71644" y="25877"/>
                  <a:pt x="92540" y="17880"/>
                  <a:pt x="112077" y="21718"/>
                </a:cubicBezTo>
                <a:close/>
                <a:moveTo>
                  <a:pt x="366748" y="21612"/>
                </a:moveTo>
                <a:cubicBezTo>
                  <a:pt x="394609" y="17063"/>
                  <a:pt x="421334" y="35827"/>
                  <a:pt x="425883" y="63688"/>
                </a:cubicBezTo>
                <a:cubicBezTo>
                  <a:pt x="430431" y="91550"/>
                  <a:pt x="411667" y="118274"/>
                  <a:pt x="383806" y="122823"/>
                </a:cubicBezTo>
                <a:cubicBezTo>
                  <a:pt x="382100" y="88138"/>
                  <a:pt x="368454" y="55728"/>
                  <a:pt x="345141" y="30709"/>
                </a:cubicBezTo>
                <a:cubicBezTo>
                  <a:pt x="351396" y="26160"/>
                  <a:pt x="358787" y="22749"/>
                  <a:pt x="366748" y="21612"/>
                </a:cubicBezTo>
                <a:close/>
                <a:moveTo>
                  <a:pt x="237106" y="4"/>
                </a:moveTo>
                <a:cubicBezTo>
                  <a:pt x="309319" y="573"/>
                  <a:pt x="367316" y="59139"/>
                  <a:pt x="366748" y="130783"/>
                </a:cubicBezTo>
                <a:cubicBezTo>
                  <a:pt x="366748" y="159213"/>
                  <a:pt x="357650" y="186506"/>
                  <a:pt x="340023" y="209250"/>
                </a:cubicBezTo>
                <a:lnTo>
                  <a:pt x="359356" y="228014"/>
                </a:lnTo>
                <a:cubicBezTo>
                  <a:pt x="369591" y="225739"/>
                  <a:pt x="379257" y="229151"/>
                  <a:pt x="386649" y="235974"/>
                </a:cubicBezTo>
                <a:lnTo>
                  <a:pt x="440097" y="289991"/>
                </a:lnTo>
                <a:cubicBezTo>
                  <a:pt x="440666" y="290560"/>
                  <a:pt x="441234" y="291128"/>
                  <a:pt x="441803" y="291697"/>
                </a:cubicBezTo>
                <a:cubicBezTo>
                  <a:pt x="453175" y="303638"/>
                  <a:pt x="452606" y="322970"/>
                  <a:pt x="440666" y="334342"/>
                </a:cubicBezTo>
                <a:cubicBezTo>
                  <a:pt x="428725" y="345714"/>
                  <a:pt x="409393" y="345146"/>
                  <a:pt x="398021" y="333205"/>
                </a:cubicBezTo>
                <a:lnTo>
                  <a:pt x="344003" y="279188"/>
                </a:lnTo>
                <a:cubicBezTo>
                  <a:pt x="337180" y="271796"/>
                  <a:pt x="334337" y="261561"/>
                  <a:pt x="336043" y="251895"/>
                </a:cubicBezTo>
                <a:lnTo>
                  <a:pt x="316711" y="233131"/>
                </a:lnTo>
                <a:cubicBezTo>
                  <a:pt x="293398" y="250758"/>
                  <a:pt x="265536" y="259855"/>
                  <a:pt x="237106" y="259855"/>
                </a:cubicBezTo>
                <a:cubicBezTo>
                  <a:pt x="164894" y="259287"/>
                  <a:pt x="107465" y="200721"/>
                  <a:pt x="107465" y="129077"/>
                </a:cubicBezTo>
                <a:cubicBezTo>
                  <a:pt x="107465" y="57433"/>
                  <a:pt x="164894" y="-564"/>
                  <a:pt x="237106" y="4"/>
                </a:cubicBezTo>
                <a:close/>
              </a:path>
            </a:pathLst>
          </a:custGeom>
          <a:solidFill>
            <a:schemeClr val="bg1"/>
          </a:solidFill>
          <a:ln w="5655" cap="flat">
            <a:noFill/>
            <a:prstDash val="solid"/>
            <a:miter/>
          </a:ln>
          <a:scene3d>
            <a:camera prst="isometricRightUp"/>
            <a:lightRig rig="contrasting" dir="t"/>
          </a:scene3d>
          <a:sp3d extrusionH="95250">
            <a:extrusionClr>
              <a:schemeClr val="accent6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58142AE-FCFB-DDD7-FE0A-2F67A415A238}"/>
              </a:ext>
            </a:extLst>
          </p:cNvPr>
          <p:cNvSpPr txBox="1"/>
          <p:nvPr/>
        </p:nvSpPr>
        <p:spPr>
          <a:xfrm>
            <a:off x="3934276" y="2039938"/>
            <a:ext cx="652743" cy="646331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A1EB69B-A8AD-87DA-EC96-0BA690FCF5C2}"/>
              </a:ext>
            </a:extLst>
          </p:cNvPr>
          <p:cNvSpPr txBox="1"/>
          <p:nvPr/>
        </p:nvSpPr>
        <p:spPr>
          <a:xfrm>
            <a:off x="6866424" y="2039938"/>
            <a:ext cx="652743" cy="646331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02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1BA0CB3-49FB-B6D2-4942-821CDE7B78AA}"/>
              </a:ext>
            </a:extLst>
          </p:cNvPr>
          <p:cNvSpPr txBox="1"/>
          <p:nvPr/>
        </p:nvSpPr>
        <p:spPr>
          <a:xfrm>
            <a:off x="4669566" y="3325364"/>
            <a:ext cx="652743" cy="646331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03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9435FDA-8AFD-BCBB-6EBE-1308BA3F6D4E}"/>
              </a:ext>
            </a:extLst>
          </p:cNvPr>
          <p:cNvSpPr txBox="1"/>
          <p:nvPr/>
        </p:nvSpPr>
        <p:spPr>
          <a:xfrm>
            <a:off x="6134717" y="3325364"/>
            <a:ext cx="652743" cy="646331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04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8BD36E1-0432-8AE6-5B6F-444D0979C1DD}"/>
              </a:ext>
            </a:extLst>
          </p:cNvPr>
          <p:cNvSpPr txBox="1"/>
          <p:nvPr/>
        </p:nvSpPr>
        <p:spPr>
          <a:xfrm>
            <a:off x="5399879" y="4607124"/>
            <a:ext cx="652743" cy="646331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05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C513606-1529-9763-78C0-353BC5C0E084}"/>
              </a:ext>
            </a:extLst>
          </p:cNvPr>
          <p:cNvSpPr txBox="1"/>
          <p:nvPr/>
        </p:nvSpPr>
        <p:spPr>
          <a:xfrm>
            <a:off x="5600640" y="1740438"/>
            <a:ext cx="990720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0DC9289-F113-3932-D6B6-2E65C9993A64}"/>
              </a:ext>
            </a:extLst>
          </p:cNvPr>
          <p:cNvSpPr txBox="1"/>
          <p:nvPr/>
        </p:nvSpPr>
        <p:spPr>
          <a:xfrm>
            <a:off x="1630281" y="1940332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33BC1E3-F18D-B4EE-E125-474A631A3E67}"/>
              </a:ext>
            </a:extLst>
          </p:cNvPr>
          <p:cNvSpPr txBox="1"/>
          <p:nvPr/>
        </p:nvSpPr>
        <p:spPr>
          <a:xfrm>
            <a:off x="8718072" y="1940332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E298A7D-0A07-D78F-C579-C804FD7C4AEB}"/>
              </a:ext>
            </a:extLst>
          </p:cNvPr>
          <p:cNvSpPr txBox="1"/>
          <p:nvPr/>
        </p:nvSpPr>
        <p:spPr>
          <a:xfrm>
            <a:off x="7988446" y="3229018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A5A8268-8D9D-34F1-4482-03B7656178E8}"/>
              </a:ext>
            </a:extLst>
          </p:cNvPr>
          <p:cNvSpPr txBox="1"/>
          <p:nvPr/>
        </p:nvSpPr>
        <p:spPr>
          <a:xfrm>
            <a:off x="2359907" y="3229018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601D390-EA4B-3C45-875D-9D9A606E3A9F}"/>
              </a:ext>
            </a:extLst>
          </p:cNvPr>
          <p:cNvSpPr txBox="1"/>
          <p:nvPr/>
        </p:nvSpPr>
        <p:spPr>
          <a:xfrm>
            <a:off x="3086513" y="4514445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859504A-69DC-B0E9-B2E7-2416D6BA7EDE}"/>
              </a:ext>
            </a:extLst>
          </p:cNvPr>
          <p:cNvSpPr txBox="1"/>
          <p:nvPr/>
        </p:nvSpPr>
        <p:spPr>
          <a:xfrm>
            <a:off x="7258821" y="4514445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84729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9706</TotalTime>
  <Words>93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5-Cube Funnel – Slide Template</vt:lpstr>
      <vt:lpstr>5-Cube Funnel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5-Cube Funnel</dc:title>
  <dc:creator>PresentationGO.com</dc:creator>
  <dc:description>© Copyright PresentationGO.com - Do not distribute or sale without written permission.</dc:description>
  <cp:lastModifiedBy>Christophe Barroche</cp:lastModifiedBy>
  <cp:revision>21</cp:revision>
  <dcterms:created xsi:type="dcterms:W3CDTF">2014-11-26T05:14:11Z</dcterms:created>
  <dcterms:modified xsi:type="dcterms:W3CDTF">2022-12-06T17:03:56Z</dcterms:modified>
  <cp:category>Charts &amp; Diagrams</cp:category>
</cp:coreProperties>
</file>