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22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 Cylinders In Semi-Circle 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CCC44723-53CE-4EBF-977C-0B630404726F}"/>
              </a:ext>
            </a:extLst>
          </p:cNvPr>
          <p:cNvSpPr/>
          <p:nvPr/>
        </p:nvSpPr>
        <p:spPr>
          <a:xfrm>
            <a:off x="1519170" y="3065939"/>
            <a:ext cx="6235461" cy="1679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53" extrusionOk="0">
                <a:moveTo>
                  <a:pt x="21542" y="20998"/>
                </a:moveTo>
                <a:cubicBezTo>
                  <a:pt x="21334" y="20232"/>
                  <a:pt x="21114" y="19465"/>
                  <a:pt x="20893" y="18747"/>
                </a:cubicBezTo>
                <a:cubicBezTo>
                  <a:pt x="20906" y="18651"/>
                  <a:pt x="20932" y="18508"/>
                  <a:pt x="20945" y="18412"/>
                </a:cubicBezTo>
                <a:cubicBezTo>
                  <a:pt x="21023" y="17789"/>
                  <a:pt x="21049" y="17119"/>
                  <a:pt x="21036" y="16352"/>
                </a:cubicBezTo>
                <a:cubicBezTo>
                  <a:pt x="21023" y="15682"/>
                  <a:pt x="20971" y="14963"/>
                  <a:pt x="20867" y="14245"/>
                </a:cubicBezTo>
                <a:cubicBezTo>
                  <a:pt x="20776" y="13575"/>
                  <a:pt x="20659" y="12904"/>
                  <a:pt x="20517" y="12281"/>
                </a:cubicBezTo>
                <a:cubicBezTo>
                  <a:pt x="20218" y="10988"/>
                  <a:pt x="19816" y="9935"/>
                  <a:pt x="19387" y="9264"/>
                </a:cubicBezTo>
                <a:cubicBezTo>
                  <a:pt x="19180" y="8929"/>
                  <a:pt x="18972" y="8737"/>
                  <a:pt x="18764" y="8642"/>
                </a:cubicBezTo>
                <a:cubicBezTo>
                  <a:pt x="18557" y="8546"/>
                  <a:pt x="18349" y="8546"/>
                  <a:pt x="18167" y="8737"/>
                </a:cubicBezTo>
                <a:cubicBezTo>
                  <a:pt x="17972" y="8929"/>
                  <a:pt x="17804" y="9216"/>
                  <a:pt x="17674" y="9695"/>
                </a:cubicBezTo>
                <a:cubicBezTo>
                  <a:pt x="17622" y="9887"/>
                  <a:pt x="17583" y="10078"/>
                  <a:pt x="17544" y="10270"/>
                </a:cubicBezTo>
                <a:cubicBezTo>
                  <a:pt x="17531" y="10318"/>
                  <a:pt x="17518" y="10366"/>
                  <a:pt x="17505" y="10318"/>
                </a:cubicBezTo>
                <a:cubicBezTo>
                  <a:pt x="17388" y="10126"/>
                  <a:pt x="17271" y="9887"/>
                  <a:pt x="17155" y="9695"/>
                </a:cubicBezTo>
                <a:cubicBezTo>
                  <a:pt x="17168" y="9599"/>
                  <a:pt x="17168" y="9456"/>
                  <a:pt x="17181" y="9360"/>
                </a:cubicBezTo>
                <a:cubicBezTo>
                  <a:pt x="17207" y="8689"/>
                  <a:pt x="17181" y="8019"/>
                  <a:pt x="17090" y="7301"/>
                </a:cubicBezTo>
                <a:cubicBezTo>
                  <a:pt x="17012" y="6678"/>
                  <a:pt x="16908" y="6055"/>
                  <a:pt x="16765" y="5481"/>
                </a:cubicBezTo>
                <a:cubicBezTo>
                  <a:pt x="16622" y="4906"/>
                  <a:pt x="16454" y="4427"/>
                  <a:pt x="16259" y="3996"/>
                </a:cubicBezTo>
                <a:cubicBezTo>
                  <a:pt x="15870" y="3086"/>
                  <a:pt x="15389" y="2511"/>
                  <a:pt x="14935" y="2367"/>
                </a:cubicBezTo>
                <a:cubicBezTo>
                  <a:pt x="14714" y="2320"/>
                  <a:pt x="14494" y="2320"/>
                  <a:pt x="14286" y="2463"/>
                </a:cubicBezTo>
                <a:cubicBezTo>
                  <a:pt x="14078" y="2607"/>
                  <a:pt x="13883" y="2846"/>
                  <a:pt x="13728" y="3182"/>
                </a:cubicBezTo>
                <a:cubicBezTo>
                  <a:pt x="13559" y="3565"/>
                  <a:pt x="13416" y="4044"/>
                  <a:pt x="13325" y="4618"/>
                </a:cubicBezTo>
                <a:cubicBezTo>
                  <a:pt x="13299" y="4810"/>
                  <a:pt x="13273" y="4954"/>
                  <a:pt x="13260" y="5145"/>
                </a:cubicBezTo>
                <a:cubicBezTo>
                  <a:pt x="13260" y="5193"/>
                  <a:pt x="13234" y="5241"/>
                  <a:pt x="13221" y="5241"/>
                </a:cubicBezTo>
                <a:cubicBezTo>
                  <a:pt x="13079" y="5145"/>
                  <a:pt x="12936" y="5097"/>
                  <a:pt x="12793" y="5002"/>
                </a:cubicBezTo>
                <a:cubicBezTo>
                  <a:pt x="12793" y="4810"/>
                  <a:pt x="12793" y="4666"/>
                  <a:pt x="12780" y="4475"/>
                </a:cubicBezTo>
                <a:cubicBezTo>
                  <a:pt x="12754" y="3804"/>
                  <a:pt x="12663" y="3182"/>
                  <a:pt x="12533" y="2607"/>
                </a:cubicBezTo>
                <a:cubicBezTo>
                  <a:pt x="12417" y="2080"/>
                  <a:pt x="12261" y="1601"/>
                  <a:pt x="12079" y="1218"/>
                </a:cubicBezTo>
                <a:cubicBezTo>
                  <a:pt x="11897" y="835"/>
                  <a:pt x="11703" y="548"/>
                  <a:pt x="11482" y="356"/>
                </a:cubicBezTo>
                <a:cubicBezTo>
                  <a:pt x="11041" y="-75"/>
                  <a:pt x="10534" y="-123"/>
                  <a:pt x="10093" y="260"/>
                </a:cubicBezTo>
                <a:cubicBezTo>
                  <a:pt x="9872" y="452"/>
                  <a:pt x="9665" y="691"/>
                  <a:pt x="9483" y="1074"/>
                </a:cubicBezTo>
                <a:cubicBezTo>
                  <a:pt x="9288" y="1457"/>
                  <a:pt x="9132" y="1889"/>
                  <a:pt x="9016" y="2367"/>
                </a:cubicBezTo>
                <a:cubicBezTo>
                  <a:pt x="8873" y="2942"/>
                  <a:pt x="8795" y="3517"/>
                  <a:pt x="8756" y="4187"/>
                </a:cubicBezTo>
                <a:cubicBezTo>
                  <a:pt x="8743" y="4427"/>
                  <a:pt x="8743" y="4666"/>
                  <a:pt x="8743" y="4906"/>
                </a:cubicBezTo>
                <a:cubicBezTo>
                  <a:pt x="8743" y="4954"/>
                  <a:pt x="8730" y="5050"/>
                  <a:pt x="8717" y="5050"/>
                </a:cubicBezTo>
                <a:cubicBezTo>
                  <a:pt x="8587" y="5097"/>
                  <a:pt x="8458" y="5193"/>
                  <a:pt x="8341" y="5241"/>
                </a:cubicBezTo>
                <a:cubicBezTo>
                  <a:pt x="8328" y="5241"/>
                  <a:pt x="8302" y="5193"/>
                  <a:pt x="8302" y="5145"/>
                </a:cubicBezTo>
                <a:cubicBezTo>
                  <a:pt x="8289" y="4954"/>
                  <a:pt x="8263" y="4810"/>
                  <a:pt x="8237" y="4618"/>
                </a:cubicBezTo>
                <a:cubicBezTo>
                  <a:pt x="8146" y="4044"/>
                  <a:pt x="8016" y="3565"/>
                  <a:pt x="7834" y="3182"/>
                </a:cubicBezTo>
                <a:cubicBezTo>
                  <a:pt x="7679" y="2846"/>
                  <a:pt x="7484" y="2607"/>
                  <a:pt x="7276" y="2463"/>
                </a:cubicBezTo>
                <a:cubicBezTo>
                  <a:pt x="7069" y="2320"/>
                  <a:pt x="6861" y="2272"/>
                  <a:pt x="6627" y="2367"/>
                </a:cubicBezTo>
                <a:cubicBezTo>
                  <a:pt x="6173" y="2511"/>
                  <a:pt x="5693" y="3086"/>
                  <a:pt x="5303" y="3996"/>
                </a:cubicBezTo>
                <a:cubicBezTo>
                  <a:pt x="5108" y="4427"/>
                  <a:pt x="4940" y="4954"/>
                  <a:pt x="4797" y="5481"/>
                </a:cubicBezTo>
                <a:cubicBezTo>
                  <a:pt x="4654" y="6055"/>
                  <a:pt x="4537" y="6678"/>
                  <a:pt x="4472" y="7301"/>
                </a:cubicBezTo>
                <a:cubicBezTo>
                  <a:pt x="4394" y="7971"/>
                  <a:pt x="4369" y="8689"/>
                  <a:pt x="4382" y="9360"/>
                </a:cubicBezTo>
                <a:cubicBezTo>
                  <a:pt x="4382" y="9504"/>
                  <a:pt x="4394" y="9599"/>
                  <a:pt x="4407" y="9695"/>
                </a:cubicBezTo>
                <a:cubicBezTo>
                  <a:pt x="4291" y="9887"/>
                  <a:pt x="4174" y="10078"/>
                  <a:pt x="4057" y="10318"/>
                </a:cubicBezTo>
                <a:cubicBezTo>
                  <a:pt x="4044" y="10366"/>
                  <a:pt x="4018" y="10318"/>
                  <a:pt x="4018" y="10270"/>
                </a:cubicBezTo>
                <a:cubicBezTo>
                  <a:pt x="3979" y="10078"/>
                  <a:pt x="3940" y="9839"/>
                  <a:pt x="3888" y="9695"/>
                </a:cubicBezTo>
                <a:cubicBezTo>
                  <a:pt x="3758" y="9216"/>
                  <a:pt x="3590" y="8929"/>
                  <a:pt x="3395" y="8737"/>
                </a:cubicBezTo>
                <a:cubicBezTo>
                  <a:pt x="3213" y="8594"/>
                  <a:pt x="3019" y="8546"/>
                  <a:pt x="2798" y="8642"/>
                </a:cubicBezTo>
                <a:cubicBezTo>
                  <a:pt x="2590" y="8737"/>
                  <a:pt x="2382" y="8929"/>
                  <a:pt x="2175" y="9264"/>
                </a:cubicBezTo>
                <a:cubicBezTo>
                  <a:pt x="1746" y="9935"/>
                  <a:pt x="1344" y="10988"/>
                  <a:pt x="1045" y="12281"/>
                </a:cubicBezTo>
                <a:cubicBezTo>
                  <a:pt x="903" y="12904"/>
                  <a:pt x="773" y="13575"/>
                  <a:pt x="695" y="14245"/>
                </a:cubicBezTo>
                <a:cubicBezTo>
                  <a:pt x="604" y="14963"/>
                  <a:pt x="552" y="15682"/>
                  <a:pt x="526" y="16352"/>
                </a:cubicBezTo>
                <a:cubicBezTo>
                  <a:pt x="513" y="17119"/>
                  <a:pt x="539" y="17789"/>
                  <a:pt x="617" y="18412"/>
                </a:cubicBezTo>
                <a:cubicBezTo>
                  <a:pt x="630" y="18555"/>
                  <a:pt x="656" y="18651"/>
                  <a:pt x="669" y="18747"/>
                </a:cubicBezTo>
                <a:cubicBezTo>
                  <a:pt x="448" y="19465"/>
                  <a:pt x="228" y="20232"/>
                  <a:pt x="20" y="20998"/>
                </a:cubicBezTo>
                <a:cubicBezTo>
                  <a:pt x="-6" y="21094"/>
                  <a:pt x="-6" y="21285"/>
                  <a:pt x="20" y="21381"/>
                </a:cubicBezTo>
                <a:cubicBezTo>
                  <a:pt x="46" y="21477"/>
                  <a:pt x="98" y="21477"/>
                  <a:pt x="124" y="21381"/>
                </a:cubicBezTo>
                <a:cubicBezTo>
                  <a:pt x="319" y="20663"/>
                  <a:pt x="526" y="19944"/>
                  <a:pt x="734" y="19274"/>
                </a:cubicBezTo>
                <a:cubicBezTo>
                  <a:pt x="747" y="19226"/>
                  <a:pt x="773" y="19226"/>
                  <a:pt x="786" y="19274"/>
                </a:cubicBezTo>
                <a:cubicBezTo>
                  <a:pt x="851" y="19513"/>
                  <a:pt x="929" y="19753"/>
                  <a:pt x="1006" y="19944"/>
                </a:cubicBezTo>
                <a:cubicBezTo>
                  <a:pt x="1175" y="20328"/>
                  <a:pt x="1383" y="20519"/>
                  <a:pt x="1617" y="20519"/>
                </a:cubicBezTo>
                <a:cubicBezTo>
                  <a:pt x="1850" y="20567"/>
                  <a:pt x="2110" y="20423"/>
                  <a:pt x="2369" y="20088"/>
                </a:cubicBezTo>
                <a:cubicBezTo>
                  <a:pt x="2642" y="19753"/>
                  <a:pt x="2915" y="19226"/>
                  <a:pt x="3161" y="18555"/>
                </a:cubicBezTo>
                <a:cubicBezTo>
                  <a:pt x="3408" y="17885"/>
                  <a:pt x="3629" y="17119"/>
                  <a:pt x="3797" y="16257"/>
                </a:cubicBezTo>
                <a:cubicBezTo>
                  <a:pt x="3966" y="15442"/>
                  <a:pt x="4083" y="14580"/>
                  <a:pt x="4148" y="13766"/>
                </a:cubicBezTo>
                <a:cubicBezTo>
                  <a:pt x="4213" y="12952"/>
                  <a:pt x="4226" y="12186"/>
                  <a:pt x="4187" y="11467"/>
                </a:cubicBezTo>
                <a:cubicBezTo>
                  <a:pt x="4174" y="11276"/>
                  <a:pt x="4161" y="11084"/>
                  <a:pt x="4148" y="10940"/>
                </a:cubicBezTo>
                <a:cubicBezTo>
                  <a:pt x="4135" y="10893"/>
                  <a:pt x="4148" y="10797"/>
                  <a:pt x="4161" y="10797"/>
                </a:cubicBezTo>
                <a:cubicBezTo>
                  <a:pt x="4252" y="10605"/>
                  <a:pt x="4356" y="10461"/>
                  <a:pt x="4446" y="10270"/>
                </a:cubicBezTo>
                <a:cubicBezTo>
                  <a:pt x="4459" y="10222"/>
                  <a:pt x="4485" y="10270"/>
                  <a:pt x="4498" y="10318"/>
                </a:cubicBezTo>
                <a:cubicBezTo>
                  <a:pt x="4537" y="10653"/>
                  <a:pt x="4589" y="10940"/>
                  <a:pt x="4654" y="11228"/>
                </a:cubicBezTo>
                <a:cubicBezTo>
                  <a:pt x="4784" y="11755"/>
                  <a:pt x="4966" y="12186"/>
                  <a:pt x="5186" y="12473"/>
                </a:cubicBezTo>
                <a:cubicBezTo>
                  <a:pt x="5407" y="12760"/>
                  <a:pt x="5667" y="12904"/>
                  <a:pt x="5939" y="12904"/>
                </a:cubicBezTo>
                <a:cubicBezTo>
                  <a:pt x="6225" y="12904"/>
                  <a:pt x="6523" y="12712"/>
                  <a:pt x="6809" y="12329"/>
                </a:cubicBezTo>
                <a:cubicBezTo>
                  <a:pt x="7107" y="11994"/>
                  <a:pt x="7367" y="11467"/>
                  <a:pt x="7601" y="10845"/>
                </a:cubicBezTo>
                <a:cubicBezTo>
                  <a:pt x="7821" y="10270"/>
                  <a:pt x="8003" y="9599"/>
                  <a:pt x="8133" y="8833"/>
                </a:cubicBezTo>
                <a:cubicBezTo>
                  <a:pt x="8263" y="8115"/>
                  <a:pt x="8341" y="7396"/>
                  <a:pt x="8354" y="6678"/>
                </a:cubicBezTo>
                <a:cubicBezTo>
                  <a:pt x="8367" y="6438"/>
                  <a:pt x="8354" y="6151"/>
                  <a:pt x="8354" y="5912"/>
                </a:cubicBezTo>
                <a:cubicBezTo>
                  <a:pt x="8354" y="5864"/>
                  <a:pt x="8367" y="5768"/>
                  <a:pt x="8380" y="5768"/>
                </a:cubicBezTo>
                <a:cubicBezTo>
                  <a:pt x="8496" y="5720"/>
                  <a:pt x="8613" y="5624"/>
                  <a:pt x="8743" y="5576"/>
                </a:cubicBezTo>
                <a:cubicBezTo>
                  <a:pt x="8756" y="5576"/>
                  <a:pt x="8782" y="5624"/>
                  <a:pt x="8782" y="5672"/>
                </a:cubicBezTo>
                <a:cubicBezTo>
                  <a:pt x="8795" y="5864"/>
                  <a:pt x="8808" y="6055"/>
                  <a:pt x="8834" y="6247"/>
                </a:cubicBezTo>
                <a:cubicBezTo>
                  <a:pt x="8912" y="6917"/>
                  <a:pt x="9042" y="7540"/>
                  <a:pt x="9223" y="8067"/>
                </a:cubicBezTo>
                <a:cubicBezTo>
                  <a:pt x="9405" y="8642"/>
                  <a:pt x="9639" y="9073"/>
                  <a:pt x="9898" y="9408"/>
                </a:cubicBezTo>
                <a:cubicBezTo>
                  <a:pt x="10171" y="9743"/>
                  <a:pt x="10469" y="9935"/>
                  <a:pt x="10768" y="9935"/>
                </a:cubicBezTo>
                <a:cubicBezTo>
                  <a:pt x="11080" y="9935"/>
                  <a:pt x="11378" y="9839"/>
                  <a:pt x="11651" y="9504"/>
                </a:cubicBezTo>
                <a:cubicBezTo>
                  <a:pt x="11910" y="9216"/>
                  <a:pt x="12144" y="8833"/>
                  <a:pt x="12339" y="8306"/>
                </a:cubicBezTo>
                <a:cubicBezTo>
                  <a:pt x="12520" y="7779"/>
                  <a:pt x="12663" y="7205"/>
                  <a:pt x="12741" y="6534"/>
                </a:cubicBezTo>
                <a:cubicBezTo>
                  <a:pt x="12780" y="6247"/>
                  <a:pt x="12806" y="5959"/>
                  <a:pt x="12819" y="5624"/>
                </a:cubicBezTo>
                <a:cubicBezTo>
                  <a:pt x="12819" y="5576"/>
                  <a:pt x="12845" y="5528"/>
                  <a:pt x="12858" y="5528"/>
                </a:cubicBezTo>
                <a:cubicBezTo>
                  <a:pt x="12988" y="5576"/>
                  <a:pt x="13105" y="5672"/>
                  <a:pt x="13234" y="5720"/>
                </a:cubicBezTo>
                <a:cubicBezTo>
                  <a:pt x="13247" y="5720"/>
                  <a:pt x="13260" y="5816"/>
                  <a:pt x="13260" y="5864"/>
                </a:cubicBezTo>
                <a:cubicBezTo>
                  <a:pt x="13247" y="6103"/>
                  <a:pt x="13247" y="6391"/>
                  <a:pt x="13260" y="6630"/>
                </a:cubicBezTo>
                <a:cubicBezTo>
                  <a:pt x="13286" y="7348"/>
                  <a:pt x="13351" y="8067"/>
                  <a:pt x="13481" y="8785"/>
                </a:cubicBezTo>
                <a:cubicBezTo>
                  <a:pt x="13611" y="9504"/>
                  <a:pt x="13793" y="10174"/>
                  <a:pt x="14013" y="10797"/>
                </a:cubicBezTo>
                <a:cubicBezTo>
                  <a:pt x="14247" y="11419"/>
                  <a:pt x="14519" y="11898"/>
                  <a:pt x="14805" y="12281"/>
                </a:cubicBezTo>
                <a:cubicBezTo>
                  <a:pt x="15104" y="12617"/>
                  <a:pt x="15389" y="12808"/>
                  <a:pt x="15675" y="12856"/>
                </a:cubicBezTo>
                <a:cubicBezTo>
                  <a:pt x="15947" y="12856"/>
                  <a:pt x="16207" y="12712"/>
                  <a:pt x="16428" y="12425"/>
                </a:cubicBezTo>
                <a:cubicBezTo>
                  <a:pt x="16648" y="12138"/>
                  <a:pt x="16830" y="11707"/>
                  <a:pt x="16960" y="11180"/>
                </a:cubicBezTo>
                <a:cubicBezTo>
                  <a:pt x="17025" y="10893"/>
                  <a:pt x="17077" y="10605"/>
                  <a:pt x="17116" y="10270"/>
                </a:cubicBezTo>
                <a:cubicBezTo>
                  <a:pt x="17129" y="10222"/>
                  <a:pt x="17142" y="10174"/>
                  <a:pt x="17168" y="10222"/>
                </a:cubicBezTo>
                <a:cubicBezTo>
                  <a:pt x="17271" y="10414"/>
                  <a:pt x="17362" y="10557"/>
                  <a:pt x="17453" y="10749"/>
                </a:cubicBezTo>
                <a:cubicBezTo>
                  <a:pt x="17466" y="10797"/>
                  <a:pt x="17479" y="10845"/>
                  <a:pt x="17466" y="10893"/>
                </a:cubicBezTo>
                <a:cubicBezTo>
                  <a:pt x="17453" y="11084"/>
                  <a:pt x="17427" y="11228"/>
                  <a:pt x="17427" y="11419"/>
                </a:cubicBezTo>
                <a:cubicBezTo>
                  <a:pt x="17388" y="12138"/>
                  <a:pt x="17401" y="12904"/>
                  <a:pt x="17466" y="13718"/>
                </a:cubicBezTo>
                <a:cubicBezTo>
                  <a:pt x="17531" y="14580"/>
                  <a:pt x="17648" y="15395"/>
                  <a:pt x="17817" y="16209"/>
                </a:cubicBezTo>
                <a:cubicBezTo>
                  <a:pt x="17985" y="17071"/>
                  <a:pt x="18206" y="17837"/>
                  <a:pt x="18453" y="18508"/>
                </a:cubicBezTo>
                <a:cubicBezTo>
                  <a:pt x="18699" y="19178"/>
                  <a:pt x="18972" y="19705"/>
                  <a:pt x="19244" y="20040"/>
                </a:cubicBezTo>
                <a:cubicBezTo>
                  <a:pt x="19504" y="20375"/>
                  <a:pt x="19764" y="20519"/>
                  <a:pt x="19997" y="20471"/>
                </a:cubicBezTo>
                <a:cubicBezTo>
                  <a:pt x="20231" y="20423"/>
                  <a:pt x="20439" y="20232"/>
                  <a:pt x="20607" y="19897"/>
                </a:cubicBezTo>
                <a:cubicBezTo>
                  <a:pt x="20698" y="19705"/>
                  <a:pt x="20763" y="19513"/>
                  <a:pt x="20828" y="19226"/>
                </a:cubicBezTo>
                <a:cubicBezTo>
                  <a:pt x="20841" y="19178"/>
                  <a:pt x="20867" y="19178"/>
                  <a:pt x="20880" y="19226"/>
                </a:cubicBezTo>
                <a:cubicBezTo>
                  <a:pt x="21088" y="19897"/>
                  <a:pt x="21282" y="20615"/>
                  <a:pt x="21490" y="21333"/>
                </a:cubicBezTo>
                <a:cubicBezTo>
                  <a:pt x="21503" y="21381"/>
                  <a:pt x="21516" y="21429"/>
                  <a:pt x="21542" y="21429"/>
                </a:cubicBezTo>
                <a:cubicBezTo>
                  <a:pt x="21568" y="21429"/>
                  <a:pt x="21581" y="21381"/>
                  <a:pt x="21594" y="21333"/>
                </a:cubicBezTo>
                <a:cubicBezTo>
                  <a:pt x="21581" y="21285"/>
                  <a:pt x="21581" y="21094"/>
                  <a:pt x="21542" y="20998"/>
                </a:cubicBezTo>
                <a:close/>
                <a:moveTo>
                  <a:pt x="4005" y="11563"/>
                </a:moveTo>
                <a:cubicBezTo>
                  <a:pt x="4044" y="12186"/>
                  <a:pt x="4031" y="12856"/>
                  <a:pt x="3966" y="13622"/>
                </a:cubicBezTo>
                <a:cubicBezTo>
                  <a:pt x="3901" y="14389"/>
                  <a:pt x="3797" y="15203"/>
                  <a:pt x="3642" y="15921"/>
                </a:cubicBezTo>
                <a:cubicBezTo>
                  <a:pt x="3473" y="16736"/>
                  <a:pt x="3278" y="17454"/>
                  <a:pt x="3044" y="18077"/>
                </a:cubicBezTo>
                <a:cubicBezTo>
                  <a:pt x="2811" y="18699"/>
                  <a:pt x="2551" y="19178"/>
                  <a:pt x="2292" y="19513"/>
                </a:cubicBezTo>
                <a:cubicBezTo>
                  <a:pt x="2045" y="19801"/>
                  <a:pt x="1811" y="19944"/>
                  <a:pt x="1591" y="19944"/>
                </a:cubicBezTo>
                <a:cubicBezTo>
                  <a:pt x="1383" y="19897"/>
                  <a:pt x="1201" y="19753"/>
                  <a:pt x="1058" y="19418"/>
                </a:cubicBezTo>
                <a:cubicBezTo>
                  <a:pt x="981" y="19226"/>
                  <a:pt x="903" y="19034"/>
                  <a:pt x="851" y="18795"/>
                </a:cubicBezTo>
                <a:cubicBezTo>
                  <a:pt x="825" y="18651"/>
                  <a:pt x="799" y="18508"/>
                  <a:pt x="773" y="18364"/>
                </a:cubicBezTo>
                <a:cubicBezTo>
                  <a:pt x="760" y="18316"/>
                  <a:pt x="747" y="18220"/>
                  <a:pt x="747" y="18172"/>
                </a:cubicBezTo>
                <a:cubicBezTo>
                  <a:pt x="682" y="17646"/>
                  <a:pt x="656" y="17071"/>
                  <a:pt x="669" y="16400"/>
                </a:cubicBezTo>
                <a:cubicBezTo>
                  <a:pt x="682" y="15778"/>
                  <a:pt x="734" y="15155"/>
                  <a:pt x="825" y="14485"/>
                </a:cubicBezTo>
                <a:cubicBezTo>
                  <a:pt x="903" y="13862"/>
                  <a:pt x="1019" y="13191"/>
                  <a:pt x="1162" y="12617"/>
                </a:cubicBezTo>
                <a:cubicBezTo>
                  <a:pt x="1448" y="11419"/>
                  <a:pt x="1837" y="10366"/>
                  <a:pt x="2240" y="9743"/>
                </a:cubicBezTo>
                <a:cubicBezTo>
                  <a:pt x="2434" y="9456"/>
                  <a:pt x="2629" y="9264"/>
                  <a:pt x="2824" y="9168"/>
                </a:cubicBezTo>
                <a:cubicBezTo>
                  <a:pt x="3019" y="9073"/>
                  <a:pt x="3200" y="9120"/>
                  <a:pt x="3369" y="9216"/>
                </a:cubicBezTo>
                <a:cubicBezTo>
                  <a:pt x="3538" y="9360"/>
                  <a:pt x="3681" y="9647"/>
                  <a:pt x="3797" y="10030"/>
                </a:cubicBezTo>
                <a:cubicBezTo>
                  <a:pt x="3836" y="10126"/>
                  <a:pt x="3862" y="10270"/>
                  <a:pt x="3888" y="10414"/>
                </a:cubicBezTo>
                <a:cubicBezTo>
                  <a:pt x="3940" y="10701"/>
                  <a:pt x="3979" y="10988"/>
                  <a:pt x="4005" y="11276"/>
                </a:cubicBezTo>
                <a:cubicBezTo>
                  <a:pt x="3992" y="11371"/>
                  <a:pt x="4005" y="11467"/>
                  <a:pt x="4005" y="11563"/>
                </a:cubicBezTo>
                <a:close/>
                <a:moveTo>
                  <a:pt x="8185" y="6630"/>
                </a:moveTo>
                <a:cubicBezTo>
                  <a:pt x="8172" y="7253"/>
                  <a:pt x="8094" y="7923"/>
                  <a:pt x="7990" y="8546"/>
                </a:cubicBezTo>
                <a:cubicBezTo>
                  <a:pt x="7873" y="9216"/>
                  <a:pt x="7705" y="9839"/>
                  <a:pt x="7497" y="10414"/>
                </a:cubicBezTo>
                <a:cubicBezTo>
                  <a:pt x="7276" y="10988"/>
                  <a:pt x="7017" y="11467"/>
                  <a:pt x="6744" y="11802"/>
                </a:cubicBezTo>
                <a:cubicBezTo>
                  <a:pt x="6471" y="12138"/>
                  <a:pt x="6186" y="12329"/>
                  <a:pt x="5913" y="12329"/>
                </a:cubicBezTo>
                <a:cubicBezTo>
                  <a:pt x="5654" y="12329"/>
                  <a:pt x="5420" y="12186"/>
                  <a:pt x="5212" y="11946"/>
                </a:cubicBezTo>
                <a:cubicBezTo>
                  <a:pt x="5018" y="11707"/>
                  <a:pt x="4862" y="11324"/>
                  <a:pt x="4745" y="10845"/>
                </a:cubicBezTo>
                <a:cubicBezTo>
                  <a:pt x="4680" y="10557"/>
                  <a:pt x="4628" y="10270"/>
                  <a:pt x="4602" y="9983"/>
                </a:cubicBezTo>
                <a:cubicBezTo>
                  <a:pt x="4589" y="9839"/>
                  <a:pt x="4576" y="9647"/>
                  <a:pt x="4563" y="9456"/>
                </a:cubicBezTo>
                <a:cubicBezTo>
                  <a:pt x="4563" y="9408"/>
                  <a:pt x="4550" y="9312"/>
                  <a:pt x="4550" y="9264"/>
                </a:cubicBezTo>
                <a:cubicBezTo>
                  <a:pt x="4537" y="8689"/>
                  <a:pt x="4550" y="8115"/>
                  <a:pt x="4628" y="7492"/>
                </a:cubicBezTo>
                <a:cubicBezTo>
                  <a:pt x="4693" y="6917"/>
                  <a:pt x="4797" y="6391"/>
                  <a:pt x="4927" y="5816"/>
                </a:cubicBezTo>
                <a:cubicBezTo>
                  <a:pt x="5057" y="5289"/>
                  <a:pt x="5212" y="4810"/>
                  <a:pt x="5394" y="4427"/>
                </a:cubicBezTo>
                <a:cubicBezTo>
                  <a:pt x="5770" y="3565"/>
                  <a:pt x="6212" y="3038"/>
                  <a:pt x="6653" y="2894"/>
                </a:cubicBezTo>
                <a:cubicBezTo>
                  <a:pt x="6861" y="2846"/>
                  <a:pt x="7069" y="2846"/>
                  <a:pt x="7263" y="2990"/>
                </a:cubicBezTo>
                <a:cubicBezTo>
                  <a:pt x="7458" y="3134"/>
                  <a:pt x="7627" y="3325"/>
                  <a:pt x="7769" y="3661"/>
                </a:cubicBezTo>
                <a:cubicBezTo>
                  <a:pt x="7925" y="3996"/>
                  <a:pt x="8042" y="4427"/>
                  <a:pt x="8107" y="4906"/>
                </a:cubicBezTo>
                <a:cubicBezTo>
                  <a:pt x="8133" y="5050"/>
                  <a:pt x="8146" y="5193"/>
                  <a:pt x="8159" y="5337"/>
                </a:cubicBezTo>
                <a:cubicBezTo>
                  <a:pt x="8172" y="5481"/>
                  <a:pt x="8185" y="5672"/>
                  <a:pt x="8198" y="5864"/>
                </a:cubicBezTo>
                <a:cubicBezTo>
                  <a:pt x="8198" y="6103"/>
                  <a:pt x="8198" y="6391"/>
                  <a:pt x="8185" y="6630"/>
                </a:cubicBezTo>
                <a:close/>
                <a:moveTo>
                  <a:pt x="12585" y="6343"/>
                </a:moveTo>
                <a:cubicBezTo>
                  <a:pt x="12508" y="6917"/>
                  <a:pt x="12391" y="7444"/>
                  <a:pt x="12222" y="7923"/>
                </a:cubicBezTo>
                <a:cubicBezTo>
                  <a:pt x="12040" y="8402"/>
                  <a:pt x="11832" y="8785"/>
                  <a:pt x="11586" y="9073"/>
                </a:cubicBezTo>
                <a:cubicBezTo>
                  <a:pt x="11326" y="9360"/>
                  <a:pt x="11041" y="9504"/>
                  <a:pt x="10755" y="9456"/>
                </a:cubicBezTo>
                <a:cubicBezTo>
                  <a:pt x="10457" y="9456"/>
                  <a:pt x="10184" y="9264"/>
                  <a:pt x="9924" y="8929"/>
                </a:cubicBezTo>
                <a:cubicBezTo>
                  <a:pt x="9678" y="8642"/>
                  <a:pt x="9470" y="8210"/>
                  <a:pt x="9301" y="7684"/>
                </a:cubicBezTo>
                <a:cubicBezTo>
                  <a:pt x="9145" y="7205"/>
                  <a:pt x="9029" y="6678"/>
                  <a:pt x="8951" y="6055"/>
                </a:cubicBezTo>
                <a:cubicBezTo>
                  <a:pt x="8938" y="5959"/>
                  <a:pt x="8925" y="5816"/>
                  <a:pt x="8925" y="5720"/>
                </a:cubicBezTo>
                <a:cubicBezTo>
                  <a:pt x="8899" y="5433"/>
                  <a:pt x="8899" y="5145"/>
                  <a:pt x="8899" y="4858"/>
                </a:cubicBezTo>
                <a:cubicBezTo>
                  <a:pt x="8899" y="4714"/>
                  <a:pt x="8899" y="4523"/>
                  <a:pt x="8912" y="4331"/>
                </a:cubicBezTo>
                <a:cubicBezTo>
                  <a:pt x="8951" y="3756"/>
                  <a:pt x="9016" y="3230"/>
                  <a:pt x="9145" y="2751"/>
                </a:cubicBezTo>
                <a:cubicBezTo>
                  <a:pt x="9262" y="2272"/>
                  <a:pt x="9405" y="1889"/>
                  <a:pt x="9574" y="1553"/>
                </a:cubicBezTo>
                <a:cubicBezTo>
                  <a:pt x="9743" y="1218"/>
                  <a:pt x="9937" y="979"/>
                  <a:pt x="10145" y="787"/>
                </a:cubicBezTo>
                <a:cubicBezTo>
                  <a:pt x="10573" y="452"/>
                  <a:pt x="11054" y="500"/>
                  <a:pt x="11469" y="883"/>
                </a:cubicBezTo>
                <a:cubicBezTo>
                  <a:pt x="11677" y="1074"/>
                  <a:pt x="11858" y="1362"/>
                  <a:pt x="12027" y="1697"/>
                </a:cubicBezTo>
                <a:cubicBezTo>
                  <a:pt x="12196" y="2080"/>
                  <a:pt x="12339" y="2463"/>
                  <a:pt x="12443" y="2942"/>
                </a:cubicBezTo>
                <a:cubicBezTo>
                  <a:pt x="12559" y="3421"/>
                  <a:pt x="12624" y="3996"/>
                  <a:pt x="12650" y="4523"/>
                </a:cubicBezTo>
                <a:cubicBezTo>
                  <a:pt x="12650" y="4618"/>
                  <a:pt x="12663" y="4762"/>
                  <a:pt x="12663" y="4858"/>
                </a:cubicBezTo>
                <a:cubicBezTo>
                  <a:pt x="12663" y="5050"/>
                  <a:pt x="12663" y="5193"/>
                  <a:pt x="12663" y="5385"/>
                </a:cubicBezTo>
                <a:cubicBezTo>
                  <a:pt x="12637" y="5768"/>
                  <a:pt x="12611" y="6055"/>
                  <a:pt x="12585" y="6343"/>
                </a:cubicBezTo>
                <a:close/>
                <a:moveTo>
                  <a:pt x="16830" y="10845"/>
                </a:moveTo>
                <a:cubicBezTo>
                  <a:pt x="16713" y="11324"/>
                  <a:pt x="16558" y="11707"/>
                  <a:pt x="16363" y="11946"/>
                </a:cubicBezTo>
                <a:cubicBezTo>
                  <a:pt x="16155" y="12234"/>
                  <a:pt x="15921" y="12377"/>
                  <a:pt x="15662" y="12329"/>
                </a:cubicBezTo>
                <a:cubicBezTo>
                  <a:pt x="15389" y="12329"/>
                  <a:pt x="15104" y="12138"/>
                  <a:pt x="14831" y="11803"/>
                </a:cubicBezTo>
                <a:cubicBezTo>
                  <a:pt x="14558" y="11467"/>
                  <a:pt x="14299" y="10988"/>
                  <a:pt x="14078" y="10414"/>
                </a:cubicBezTo>
                <a:cubicBezTo>
                  <a:pt x="13870" y="9839"/>
                  <a:pt x="13702" y="9216"/>
                  <a:pt x="13585" y="8546"/>
                </a:cubicBezTo>
                <a:cubicBezTo>
                  <a:pt x="13468" y="7923"/>
                  <a:pt x="13403" y="7253"/>
                  <a:pt x="13390" y="6630"/>
                </a:cubicBezTo>
                <a:cubicBezTo>
                  <a:pt x="13377" y="6391"/>
                  <a:pt x="13390" y="6103"/>
                  <a:pt x="13390" y="5864"/>
                </a:cubicBezTo>
                <a:cubicBezTo>
                  <a:pt x="13403" y="5672"/>
                  <a:pt x="13403" y="5528"/>
                  <a:pt x="13429" y="5337"/>
                </a:cubicBezTo>
                <a:cubicBezTo>
                  <a:pt x="13442" y="5193"/>
                  <a:pt x="13455" y="5050"/>
                  <a:pt x="13481" y="4906"/>
                </a:cubicBezTo>
                <a:cubicBezTo>
                  <a:pt x="13559" y="4427"/>
                  <a:pt x="13676" y="3996"/>
                  <a:pt x="13819" y="3661"/>
                </a:cubicBezTo>
                <a:cubicBezTo>
                  <a:pt x="13961" y="3325"/>
                  <a:pt x="14130" y="3134"/>
                  <a:pt x="14325" y="2990"/>
                </a:cubicBezTo>
                <a:cubicBezTo>
                  <a:pt x="14520" y="2846"/>
                  <a:pt x="14714" y="2846"/>
                  <a:pt x="14935" y="2894"/>
                </a:cubicBezTo>
                <a:cubicBezTo>
                  <a:pt x="15363" y="3038"/>
                  <a:pt x="15818" y="3565"/>
                  <a:pt x="16194" y="4427"/>
                </a:cubicBezTo>
                <a:cubicBezTo>
                  <a:pt x="16376" y="4858"/>
                  <a:pt x="16532" y="5289"/>
                  <a:pt x="16661" y="5816"/>
                </a:cubicBezTo>
                <a:cubicBezTo>
                  <a:pt x="16791" y="6343"/>
                  <a:pt x="16895" y="6917"/>
                  <a:pt x="16960" y="7492"/>
                </a:cubicBezTo>
                <a:cubicBezTo>
                  <a:pt x="17025" y="8115"/>
                  <a:pt x="17051" y="8689"/>
                  <a:pt x="17038" y="9264"/>
                </a:cubicBezTo>
                <a:cubicBezTo>
                  <a:pt x="17038" y="9312"/>
                  <a:pt x="17025" y="9408"/>
                  <a:pt x="17025" y="9456"/>
                </a:cubicBezTo>
                <a:cubicBezTo>
                  <a:pt x="17012" y="9647"/>
                  <a:pt x="16999" y="9791"/>
                  <a:pt x="16986" y="9983"/>
                </a:cubicBezTo>
                <a:cubicBezTo>
                  <a:pt x="16947" y="10270"/>
                  <a:pt x="16895" y="10557"/>
                  <a:pt x="16830" y="10845"/>
                </a:cubicBezTo>
                <a:close/>
                <a:moveTo>
                  <a:pt x="20491" y="19465"/>
                </a:moveTo>
                <a:cubicBezTo>
                  <a:pt x="20335" y="19801"/>
                  <a:pt x="20166" y="19944"/>
                  <a:pt x="19958" y="19992"/>
                </a:cubicBezTo>
                <a:cubicBezTo>
                  <a:pt x="19738" y="20040"/>
                  <a:pt x="19504" y="19897"/>
                  <a:pt x="19258" y="19561"/>
                </a:cubicBezTo>
                <a:cubicBezTo>
                  <a:pt x="18998" y="19226"/>
                  <a:pt x="18751" y="18747"/>
                  <a:pt x="18505" y="18124"/>
                </a:cubicBezTo>
                <a:cubicBezTo>
                  <a:pt x="18271" y="17502"/>
                  <a:pt x="18063" y="16736"/>
                  <a:pt x="17908" y="15969"/>
                </a:cubicBezTo>
                <a:cubicBezTo>
                  <a:pt x="17752" y="15203"/>
                  <a:pt x="17648" y="14437"/>
                  <a:pt x="17583" y="13670"/>
                </a:cubicBezTo>
                <a:cubicBezTo>
                  <a:pt x="17531" y="12952"/>
                  <a:pt x="17518" y="12234"/>
                  <a:pt x="17544" y="11611"/>
                </a:cubicBezTo>
                <a:cubicBezTo>
                  <a:pt x="17544" y="11515"/>
                  <a:pt x="17557" y="11419"/>
                  <a:pt x="17557" y="11324"/>
                </a:cubicBezTo>
                <a:cubicBezTo>
                  <a:pt x="17583" y="10988"/>
                  <a:pt x="17622" y="10701"/>
                  <a:pt x="17674" y="10461"/>
                </a:cubicBezTo>
                <a:cubicBezTo>
                  <a:pt x="17700" y="10318"/>
                  <a:pt x="17726" y="10222"/>
                  <a:pt x="17765" y="10078"/>
                </a:cubicBezTo>
                <a:cubicBezTo>
                  <a:pt x="17882" y="9695"/>
                  <a:pt x="18024" y="9408"/>
                  <a:pt x="18193" y="9264"/>
                </a:cubicBezTo>
                <a:cubicBezTo>
                  <a:pt x="18362" y="9120"/>
                  <a:pt x="18531" y="9120"/>
                  <a:pt x="18738" y="9216"/>
                </a:cubicBezTo>
                <a:cubicBezTo>
                  <a:pt x="18933" y="9312"/>
                  <a:pt x="19128" y="9504"/>
                  <a:pt x="19322" y="9791"/>
                </a:cubicBezTo>
                <a:cubicBezTo>
                  <a:pt x="19725" y="10414"/>
                  <a:pt x="20114" y="11419"/>
                  <a:pt x="20400" y="12665"/>
                </a:cubicBezTo>
                <a:cubicBezTo>
                  <a:pt x="20543" y="13239"/>
                  <a:pt x="20646" y="13910"/>
                  <a:pt x="20737" y="14532"/>
                </a:cubicBezTo>
                <a:cubicBezTo>
                  <a:pt x="20828" y="15203"/>
                  <a:pt x="20867" y="15826"/>
                  <a:pt x="20893" y="16448"/>
                </a:cubicBezTo>
                <a:cubicBezTo>
                  <a:pt x="20906" y="17119"/>
                  <a:pt x="20880" y="17693"/>
                  <a:pt x="20815" y="18220"/>
                </a:cubicBezTo>
                <a:cubicBezTo>
                  <a:pt x="20802" y="18268"/>
                  <a:pt x="20789" y="18364"/>
                  <a:pt x="20789" y="18412"/>
                </a:cubicBezTo>
                <a:cubicBezTo>
                  <a:pt x="20763" y="18555"/>
                  <a:pt x="20737" y="18699"/>
                  <a:pt x="20711" y="18843"/>
                </a:cubicBezTo>
                <a:cubicBezTo>
                  <a:pt x="20646" y="19034"/>
                  <a:pt x="20582" y="19274"/>
                  <a:pt x="20491" y="1946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C4BDD1B-C6A9-4FE5-85A1-6F0986B67C66}"/>
              </a:ext>
            </a:extLst>
          </p:cNvPr>
          <p:cNvSpPr/>
          <p:nvPr/>
        </p:nvSpPr>
        <p:spPr>
          <a:xfrm>
            <a:off x="2381305" y="2391223"/>
            <a:ext cx="1400901" cy="15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377" y="39"/>
                </a:moveTo>
                <a:cubicBezTo>
                  <a:pt x="18522" y="2777"/>
                  <a:pt x="15388" y="5413"/>
                  <a:pt x="11113" y="6705"/>
                </a:cubicBezTo>
                <a:cubicBezTo>
                  <a:pt x="6782" y="7997"/>
                  <a:pt x="2508" y="7480"/>
                  <a:pt x="57" y="5723"/>
                </a:cubicBezTo>
                <a:cubicBezTo>
                  <a:pt x="0" y="5723"/>
                  <a:pt x="0" y="5723"/>
                  <a:pt x="0" y="5775"/>
                </a:cubicBezTo>
                <a:lnTo>
                  <a:pt x="7580" y="17866"/>
                </a:lnTo>
                <a:cubicBezTo>
                  <a:pt x="9005" y="20140"/>
                  <a:pt x="12310" y="21587"/>
                  <a:pt x="16072" y="20450"/>
                </a:cubicBezTo>
                <a:cubicBezTo>
                  <a:pt x="19833" y="19313"/>
                  <a:pt x="21600" y="16420"/>
                  <a:pt x="21258" y="13784"/>
                </a:cubicBezTo>
                <a:lnTo>
                  <a:pt x="19548" y="39"/>
                </a:lnTo>
                <a:cubicBezTo>
                  <a:pt x="19491" y="-13"/>
                  <a:pt x="19377" y="-13"/>
                  <a:pt x="19377" y="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619527F6-6FFE-49EE-89C2-82E64A53F88B}"/>
              </a:ext>
            </a:extLst>
          </p:cNvPr>
          <p:cNvSpPr/>
          <p:nvPr/>
        </p:nvSpPr>
        <p:spPr>
          <a:xfrm>
            <a:off x="994390" y="2916001"/>
            <a:ext cx="1542294" cy="1580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15013" y="38"/>
                </a:moveTo>
                <a:cubicBezTo>
                  <a:pt x="15064" y="2762"/>
                  <a:pt x="13174" y="5982"/>
                  <a:pt x="9855" y="8261"/>
                </a:cubicBezTo>
                <a:cubicBezTo>
                  <a:pt x="6536" y="10540"/>
                  <a:pt x="2706" y="11184"/>
                  <a:pt x="51" y="10194"/>
                </a:cubicBezTo>
                <a:cubicBezTo>
                  <a:pt x="0" y="10194"/>
                  <a:pt x="0" y="10243"/>
                  <a:pt x="0" y="10243"/>
                </a:cubicBezTo>
                <a:lnTo>
                  <a:pt x="10009" y="19408"/>
                </a:lnTo>
                <a:cubicBezTo>
                  <a:pt x="11898" y="21093"/>
                  <a:pt x="15115" y="21588"/>
                  <a:pt x="18026" y="19606"/>
                </a:cubicBezTo>
                <a:cubicBezTo>
                  <a:pt x="20936" y="17625"/>
                  <a:pt x="21600" y="14504"/>
                  <a:pt x="20528" y="12175"/>
                </a:cubicBezTo>
                <a:lnTo>
                  <a:pt x="15064" y="38"/>
                </a:lnTo>
                <a:cubicBezTo>
                  <a:pt x="15064" y="-12"/>
                  <a:pt x="15013" y="-12"/>
                  <a:pt x="15013" y="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9EE0F95-19F7-4E5B-BB76-8F8FFC190B79}"/>
              </a:ext>
            </a:extLst>
          </p:cNvPr>
          <p:cNvSpPr/>
          <p:nvPr/>
        </p:nvSpPr>
        <p:spPr>
          <a:xfrm>
            <a:off x="2279767" y="1910319"/>
            <a:ext cx="1355439" cy="964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7834" y="1006"/>
                </a:moveTo>
                <a:cubicBezTo>
                  <a:pt x="13173" y="-1336"/>
                  <a:pt x="18420" y="553"/>
                  <a:pt x="19552" y="5224"/>
                </a:cubicBezTo>
                <a:cubicBezTo>
                  <a:pt x="20685" y="9896"/>
                  <a:pt x="17275" y="15581"/>
                  <a:pt x="11936" y="17922"/>
                </a:cubicBezTo>
                <a:cubicBezTo>
                  <a:pt x="6597" y="20264"/>
                  <a:pt x="1350" y="18375"/>
                  <a:pt x="218" y="13704"/>
                </a:cubicBezTo>
                <a:cubicBezTo>
                  <a:pt x="-915" y="9032"/>
                  <a:pt x="2495" y="3347"/>
                  <a:pt x="7834" y="10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BDB81F9-BC32-4654-BD39-1F828CE8AFAD}"/>
              </a:ext>
            </a:extLst>
          </p:cNvPr>
          <p:cNvSpPr/>
          <p:nvPr/>
        </p:nvSpPr>
        <p:spPr>
          <a:xfrm>
            <a:off x="5642665" y="1910318"/>
            <a:ext cx="1355439" cy="964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218" y="5224"/>
                </a:moveTo>
                <a:cubicBezTo>
                  <a:pt x="1350" y="553"/>
                  <a:pt x="6597" y="-1336"/>
                  <a:pt x="11936" y="1006"/>
                </a:cubicBezTo>
                <a:cubicBezTo>
                  <a:pt x="17275" y="3347"/>
                  <a:pt x="20685" y="9032"/>
                  <a:pt x="19552" y="13704"/>
                </a:cubicBezTo>
                <a:cubicBezTo>
                  <a:pt x="18420" y="18375"/>
                  <a:pt x="13174" y="20264"/>
                  <a:pt x="7834" y="17922"/>
                </a:cubicBezTo>
                <a:cubicBezTo>
                  <a:pt x="2495" y="15581"/>
                  <a:pt x="-915" y="9896"/>
                  <a:pt x="218" y="52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3D31FA56-A270-420A-8F68-78A5964D5AC0}"/>
              </a:ext>
            </a:extLst>
          </p:cNvPr>
          <p:cNvSpPr/>
          <p:nvPr/>
        </p:nvSpPr>
        <p:spPr>
          <a:xfrm>
            <a:off x="5492485" y="2391223"/>
            <a:ext cx="1400901" cy="15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23" y="39"/>
                </a:moveTo>
                <a:cubicBezTo>
                  <a:pt x="2778" y="2777"/>
                  <a:pt x="5912" y="5413"/>
                  <a:pt x="10187" y="6705"/>
                </a:cubicBezTo>
                <a:cubicBezTo>
                  <a:pt x="14518" y="7997"/>
                  <a:pt x="18792" y="7480"/>
                  <a:pt x="21243" y="5723"/>
                </a:cubicBezTo>
                <a:cubicBezTo>
                  <a:pt x="21300" y="5723"/>
                  <a:pt x="21300" y="5723"/>
                  <a:pt x="21300" y="5775"/>
                </a:cubicBezTo>
                <a:lnTo>
                  <a:pt x="13720" y="17866"/>
                </a:lnTo>
                <a:cubicBezTo>
                  <a:pt x="12295" y="20140"/>
                  <a:pt x="8990" y="21587"/>
                  <a:pt x="5228" y="20450"/>
                </a:cubicBezTo>
                <a:cubicBezTo>
                  <a:pt x="1467" y="19313"/>
                  <a:pt x="-300" y="16420"/>
                  <a:pt x="42" y="13784"/>
                </a:cubicBezTo>
                <a:lnTo>
                  <a:pt x="1752" y="39"/>
                </a:lnTo>
                <a:cubicBezTo>
                  <a:pt x="1866" y="-13"/>
                  <a:pt x="1923" y="-13"/>
                  <a:pt x="1923" y="3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ECA322C9-E90A-4C35-8301-D8D7AD99CA80}"/>
              </a:ext>
            </a:extLst>
          </p:cNvPr>
          <p:cNvSpPr/>
          <p:nvPr/>
        </p:nvSpPr>
        <p:spPr>
          <a:xfrm>
            <a:off x="806971" y="2578648"/>
            <a:ext cx="1254146" cy="1093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5532" y="3131"/>
                </a:moveTo>
                <a:cubicBezTo>
                  <a:pt x="10292" y="-819"/>
                  <a:pt x="15919" y="-1065"/>
                  <a:pt x="18101" y="2582"/>
                </a:cubicBezTo>
                <a:cubicBezTo>
                  <a:pt x="20283" y="6229"/>
                  <a:pt x="18193" y="12388"/>
                  <a:pt x="13434" y="16339"/>
                </a:cubicBezTo>
                <a:cubicBezTo>
                  <a:pt x="8674" y="20289"/>
                  <a:pt x="3047" y="20535"/>
                  <a:pt x="865" y="16888"/>
                </a:cubicBezTo>
                <a:cubicBezTo>
                  <a:pt x="-1317" y="13241"/>
                  <a:pt x="773" y="7082"/>
                  <a:pt x="5532" y="3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DCF7A02-572A-48B0-B757-942743974982}"/>
              </a:ext>
            </a:extLst>
          </p:cNvPr>
          <p:cNvSpPr/>
          <p:nvPr/>
        </p:nvSpPr>
        <p:spPr>
          <a:xfrm>
            <a:off x="7216750" y="2578648"/>
            <a:ext cx="1254150" cy="1093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865" y="2582"/>
                </a:moveTo>
                <a:cubicBezTo>
                  <a:pt x="3047" y="-1065"/>
                  <a:pt x="8674" y="-819"/>
                  <a:pt x="13434" y="3132"/>
                </a:cubicBezTo>
                <a:cubicBezTo>
                  <a:pt x="18193" y="7082"/>
                  <a:pt x="20283" y="13241"/>
                  <a:pt x="18101" y="16888"/>
                </a:cubicBezTo>
                <a:cubicBezTo>
                  <a:pt x="15919" y="20535"/>
                  <a:pt x="10292" y="20289"/>
                  <a:pt x="5532" y="16338"/>
                </a:cubicBezTo>
                <a:cubicBezTo>
                  <a:pt x="773" y="12388"/>
                  <a:pt x="-1317" y="6229"/>
                  <a:pt x="865" y="25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B2750621-31DF-4F15-B526-C79855D6D1FA}"/>
              </a:ext>
            </a:extLst>
          </p:cNvPr>
          <p:cNvSpPr/>
          <p:nvPr/>
        </p:nvSpPr>
        <p:spPr>
          <a:xfrm>
            <a:off x="6729458" y="2916001"/>
            <a:ext cx="1542291" cy="1580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5997" y="38"/>
                </a:moveTo>
                <a:cubicBezTo>
                  <a:pt x="5946" y="2762"/>
                  <a:pt x="7836" y="5982"/>
                  <a:pt x="11155" y="8261"/>
                </a:cubicBezTo>
                <a:cubicBezTo>
                  <a:pt x="14474" y="10540"/>
                  <a:pt x="18304" y="11184"/>
                  <a:pt x="20959" y="10194"/>
                </a:cubicBezTo>
                <a:cubicBezTo>
                  <a:pt x="21010" y="10194"/>
                  <a:pt x="21010" y="10243"/>
                  <a:pt x="21010" y="10243"/>
                </a:cubicBezTo>
                <a:lnTo>
                  <a:pt x="11001" y="19408"/>
                </a:lnTo>
                <a:cubicBezTo>
                  <a:pt x="9112" y="21093"/>
                  <a:pt x="5895" y="21588"/>
                  <a:pt x="2984" y="19606"/>
                </a:cubicBezTo>
                <a:cubicBezTo>
                  <a:pt x="74" y="17625"/>
                  <a:pt x="-590" y="14504"/>
                  <a:pt x="482" y="12175"/>
                </a:cubicBezTo>
                <a:lnTo>
                  <a:pt x="5946" y="38"/>
                </a:lnTo>
                <a:cubicBezTo>
                  <a:pt x="5946" y="-12"/>
                  <a:pt x="5997" y="-12"/>
                  <a:pt x="5997" y="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B342FA6-DFB8-4DFD-9992-E6163FC9E175}"/>
              </a:ext>
            </a:extLst>
          </p:cNvPr>
          <p:cNvGrpSpPr/>
          <p:nvPr/>
        </p:nvGrpSpPr>
        <p:grpSpPr>
          <a:xfrm>
            <a:off x="3984214" y="3968668"/>
            <a:ext cx="1309443" cy="1013173"/>
            <a:chOff x="332936" y="2779194"/>
            <a:chExt cx="2975111" cy="1021272"/>
          </a:xfrm>
        </p:grpSpPr>
        <p:sp>
          <p:nvSpPr>
            <p:cNvPr id="111" name="TextBox 24">
              <a:extLst>
                <a:ext uri="{FF2B5EF4-FFF2-40B4-BE49-F238E27FC236}">
                  <a16:creationId xmlns:a16="http://schemas.microsoft.com/office/drawing/2014/main" id="{9F487EF7-E98E-4C70-A324-B8EE3E3BC2D9}"/>
                </a:ext>
              </a:extLst>
            </p:cNvPr>
            <p:cNvSpPr txBox="1"/>
            <p:nvPr/>
          </p:nvSpPr>
          <p:spPr>
            <a:xfrm>
              <a:off x="332936" y="2779194"/>
              <a:ext cx="2926078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12" name="TextBox 25">
              <a:extLst>
                <a:ext uri="{FF2B5EF4-FFF2-40B4-BE49-F238E27FC236}">
                  <a16:creationId xmlns:a16="http://schemas.microsoft.com/office/drawing/2014/main" id="{043EC227-3148-4BEE-8F2F-488410DC833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35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.</a:t>
              </a:r>
            </a:p>
          </p:txBody>
        </p:sp>
      </p:grpSp>
      <p:pic>
        <p:nvPicPr>
          <p:cNvPr id="51" name="Graphic 29" descr="Bar graph with upward trend with solid fill">
            <a:extLst>
              <a:ext uri="{FF2B5EF4-FFF2-40B4-BE49-F238E27FC236}">
                <a16:creationId xmlns:a16="http://schemas.microsoft.com/office/drawing/2014/main" id="{C307B560-8793-4C41-A8C0-7A76D18FE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2653" y="2844029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31" descr="Gears with solid fill">
            <a:extLst>
              <a:ext uri="{FF2B5EF4-FFF2-40B4-BE49-F238E27FC236}">
                <a16:creationId xmlns:a16="http://schemas.microsoft.com/office/drawing/2014/main" id="{6656F508-8D1A-4056-AF8B-E2C8F24755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76313" y="2143260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32" descr="Hourglass 30% with solid fill">
            <a:extLst>
              <a:ext uri="{FF2B5EF4-FFF2-40B4-BE49-F238E27FC236}">
                <a16:creationId xmlns:a16="http://schemas.microsoft.com/office/drawing/2014/main" id="{34AD0A43-9299-4209-B1D2-3FD117245D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9211" y="2111582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0" name="Graphic 33" descr="Lightbulb with solid fill">
            <a:extLst>
              <a:ext uri="{FF2B5EF4-FFF2-40B4-BE49-F238E27FC236}">
                <a16:creationId xmlns:a16="http://schemas.microsoft.com/office/drawing/2014/main" id="{FF455E24-80DB-46ED-90AA-24F2991220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2872" y="2844029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1" name="Oval">
            <a:extLst>
              <a:ext uri="{FF2B5EF4-FFF2-40B4-BE49-F238E27FC236}">
                <a16:creationId xmlns:a16="http://schemas.microsoft.com/office/drawing/2014/main" id="{C2FE8841-7C84-408C-B934-8524F126C125}"/>
              </a:ext>
            </a:extLst>
          </p:cNvPr>
          <p:cNvSpPr/>
          <p:nvPr/>
        </p:nvSpPr>
        <p:spPr>
          <a:xfrm>
            <a:off x="3941730" y="1689701"/>
            <a:ext cx="1394412" cy="90711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19E2827-65F8-49B1-AEC7-56C221F8CF09}"/>
              </a:ext>
            </a:extLst>
          </p:cNvPr>
          <p:cNvSpPr/>
          <p:nvPr/>
        </p:nvSpPr>
        <p:spPr>
          <a:xfrm>
            <a:off x="3964222" y="2353740"/>
            <a:ext cx="1349427" cy="134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7"/>
                </a:lnTo>
                <a:cubicBezTo>
                  <a:pt x="21600" y="148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3" name="Graphic 30" descr="Bullseye with solid fill">
            <a:extLst>
              <a:ext uri="{FF2B5EF4-FFF2-40B4-BE49-F238E27FC236}">
                <a16:creationId xmlns:a16="http://schemas.microsoft.com/office/drawing/2014/main" id="{D4405F57-103E-42B1-A5B2-16564C3641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57763" y="1898730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TextBox 36">
            <a:extLst>
              <a:ext uri="{FF2B5EF4-FFF2-40B4-BE49-F238E27FC236}">
                <a16:creationId xmlns:a16="http://schemas.microsoft.com/office/drawing/2014/main" id="{327DCF88-20C4-42FD-9C74-3B3348FE26FE}"/>
              </a:ext>
            </a:extLst>
          </p:cNvPr>
          <p:cNvSpPr txBox="1"/>
          <p:nvPr/>
        </p:nvSpPr>
        <p:spPr>
          <a:xfrm>
            <a:off x="4343486" y="305182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9DA660A-684F-4C2C-A677-FA934A6021AC}"/>
              </a:ext>
            </a:extLst>
          </p:cNvPr>
          <p:cNvGrpSpPr/>
          <p:nvPr/>
        </p:nvGrpSpPr>
        <p:grpSpPr>
          <a:xfrm>
            <a:off x="2792286" y="4390406"/>
            <a:ext cx="1092136" cy="859285"/>
            <a:chOff x="332936" y="2779195"/>
            <a:chExt cx="2975111" cy="866153"/>
          </a:xfrm>
        </p:grpSpPr>
        <p:sp>
          <p:nvSpPr>
            <p:cNvPr id="109" name="TextBox 21">
              <a:extLst>
                <a:ext uri="{FF2B5EF4-FFF2-40B4-BE49-F238E27FC236}">
                  <a16:creationId xmlns:a16="http://schemas.microsoft.com/office/drawing/2014/main" id="{8E280ED8-C523-445A-8E00-AB06DCB2239C}"/>
                </a:ext>
              </a:extLst>
            </p:cNvPr>
            <p:cNvSpPr txBox="1"/>
            <p:nvPr/>
          </p:nvSpPr>
          <p:spPr>
            <a:xfrm>
              <a:off x="332936" y="2779195"/>
              <a:ext cx="2926080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10" name="TextBox 22">
              <a:extLst>
                <a:ext uri="{FF2B5EF4-FFF2-40B4-BE49-F238E27FC236}">
                  <a16:creationId xmlns:a16="http://schemas.microsoft.com/office/drawing/2014/main" id="{CE867F21-2EA0-4B14-B7D1-52DF74EA56E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52ACFD9-164C-46A8-BE43-D37F03A547AA}"/>
              </a:ext>
            </a:extLst>
          </p:cNvPr>
          <p:cNvGrpSpPr/>
          <p:nvPr/>
        </p:nvGrpSpPr>
        <p:grpSpPr>
          <a:xfrm>
            <a:off x="5393449" y="4390406"/>
            <a:ext cx="1092136" cy="859285"/>
            <a:chOff x="332936" y="2779195"/>
            <a:chExt cx="2975111" cy="866153"/>
          </a:xfrm>
        </p:grpSpPr>
        <p:sp>
          <p:nvSpPr>
            <p:cNvPr id="107" name="TextBox 27">
              <a:extLst>
                <a:ext uri="{FF2B5EF4-FFF2-40B4-BE49-F238E27FC236}">
                  <a16:creationId xmlns:a16="http://schemas.microsoft.com/office/drawing/2014/main" id="{F163530C-EFC7-45B6-B429-C49CD4B79916}"/>
                </a:ext>
              </a:extLst>
            </p:cNvPr>
            <p:cNvSpPr txBox="1"/>
            <p:nvPr/>
          </p:nvSpPr>
          <p:spPr>
            <a:xfrm>
              <a:off x="332936" y="2779195"/>
              <a:ext cx="2926080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08" name="TextBox 28">
              <a:extLst>
                <a:ext uri="{FF2B5EF4-FFF2-40B4-BE49-F238E27FC236}">
                  <a16:creationId xmlns:a16="http://schemas.microsoft.com/office/drawing/2014/main" id="{48F9F159-B1B9-458C-B53B-9199FCB857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97" name="TextBox 35">
            <a:extLst>
              <a:ext uri="{FF2B5EF4-FFF2-40B4-BE49-F238E27FC236}">
                <a16:creationId xmlns:a16="http://schemas.microsoft.com/office/drawing/2014/main" id="{B2E98638-DC06-4F38-B233-C173DD1C3FA3}"/>
              </a:ext>
            </a:extLst>
          </p:cNvPr>
          <p:cNvSpPr txBox="1"/>
          <p:nvPr/>
        </p:nvSpPr>
        <p:spPr>
          <a:xfrm>
            <a:off x="3042905" y="326779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8" name="TextBox 37">
            <a:extLst>
              <a:ext uri="{FF2B5EF4-FFF2-40B4-BE49-F238E27FC236}">
                <a16:creationId xmlns:a16="http://schemas.microsoft.com/office/drawing/2014/main" id="{C559ABEB-3F65-4A19-8850-BAAC869C715B}"/>
              </a:ext>
            </a:extLst>
          </p:cNvPr>
          <p:cNvSpPr txBox="1"/>
          <p:nvPr/>
        </p:nvSpPr>
        <p:spPr>
          <a:xfrm>
            <a:off x="5644069" y="326779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E91B9E8-36F8-4C1D-8EAC-F9FFDD7639C1}"/>
              </a:ext>
            </a:extLst>
          </p:cNvPr>
          <p:cNvGrpSpPr/>
          <p:nvPr/>
        </p:nvGrpSpPr>
        <p:grpSpPr>
          <a:xfrm>
            <a:off x="1296251" y="4914408"/>
            <a:ext cx="1529730" cy="859286"/>
            <a:chOff x="332936" y="2779194"/>
            <a:chExt cx="2975111" cy="866154"/>
          </a:xfrm>
        </p:grpSpPr>
        <p:sp>
          <p:nvSpPr>
            <p:cNvPr id="105" name="TextBox 15">
              <a:extLst>
                <a:ext uri="{FF2B5EF4-FFF2-40B4-BE49-F238E27FC236}">
                  <a16:creationId xmlns:a16="http://schemas.microsoft.com/office/drawing/2014/main" id="{D28B5427-65E8-4BEA-9136-4D3372D651A2}"/>
                </a:ext>
              </a:extLst>
            </p:cNvPr>
            <p:cNvSpPr txBox="1"/>
            <p:nvPr/>
          </p:nvSpPr>
          <p:spPr>
            <a:xfrm>
              <a:off x="332936" y="2779194"/>
              <a:ext cx="2926079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06" name="TextBox 16">
              <a:extLst>
                <a:ext uri="{FF2B5EF4-FFF2-40B4-BE49-F238E27FC236}">
                  <a16:creationId xmlns:a16="http://schemas.microsoft.com/office/drawing/2014/main" id="{B3A41D6A-28BB-4211-A5E6-C92A74A69A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B6CF04D-44DE-492A-A4A7-962681ACFA24}"/>
              </a:ext>
            </a:extLst>
          </p:cNvPr>
          <p:cNvGrpSpPr/>
          <p:nvPr/>
        </p:nvGrpSpPr>
        <p:grpSpPr>
          <a:xfrm>
            <a:off x="6451889" y="4914408"/>
            <a:ext cx="1529730" cy="859286"/>
            <a:chOff x="332936" y="2779194"/>
            <a:chExt cx="2975111" cy="866154"/>
          </a:xfrm>
        </p:grpSpPr>
        <p:sp>
          <p:nvSpPr>
            <p:cNvPr id="103" name="TextBox 18">
              <a:extLst>
                <a:ext uri="{FF2B5EF4-FFF2-40B4-BE49-F238E27FC236}">
                  <a16:creationId xmlns:a16="http://schemas.microsoft.com/office/drawing/2014/main" id="{E929AC16-AAAD-4626-BCA1-CE91748F465A}"/>
                </a:ext>
              </a:extLst>
            </p:cNvPr>
            <p:cNvSpPr txBox="1"/>
            <p:nvPr/>
          </p:nvSpPr>
          <p:spPr>
            <a:xfrm>
              <a:off x="332936" y="2779194"/>
              <a:ext cx="2926079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04" name="TextBox 19">
              <a:extLst>
                <a:ext uri="{FF2B5EF4-FFF2-40B4-BE49-F238E27FC236}">
                  <a16:creationId xmlns:a16="http://schemas.microsoft.com/office/drawing/2014/main" id="{3BC8EF78-D7D9-42BB-A07A-1F81F44CA35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1" name="TextBox 34">
            <a:extLst>
              <a:ext uri="{FF2B5EF4-FFF2-40B4-BE49-F238E27FC236}">
                <a16:creationId xmlns:a16="http://schemas.microsoft.com/office/drawing/2014/main" id="{5F9F4FA8-7F2E-4F22-8DE3-6ED9069AE4E8}"/>
              </a:ext>
            </a:extLst>
          </p:cNvPr>
          <p:cNvSpPr txBox="1"/>
          <p:nvPr/>
        </p:nvSpPr>
        <p:spPr>
          <a:xfrm>
            <a:off x="1757368" y="3760262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02" name="TextBox 38">
            <a:extLst>
              <a:ext uri="{FF2B5EF4-FFF2-40B4-BE49-F238E27FC236}">
                <a16:creationId xmlns:a16="http://schemas.microsoft.com/office/drawing/2014/main" id="{75783905-1A01-4E8E-9E82-1245AA58A4DD}"/>
              </a:ext>
            </a:extLst>
          </p:cNvPr>
          <p:cNvSpPr txBox="1"/>
          <p:nvPr/>
        </p:nvSpPr>
        <p:spPr>
          <a:xfrm>
            <a:off x="6920523" y="3824131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401982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 Cylinders </a:t>
            </a:r>
            <a:r>
              <a:rPr lang="en-US"/>
              <a:t>In Semi-Circle </a:t>
            </a:r>
            <a:r>
              <a:rPr lang="en-US" dirty="0"/>
              <a:t>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CCC44723-53CE-4EBF-977C-0B630404726F}"/>
              </a:ext>
            </a:extLst>
          </p:cNvPr>
          <p:cNvSpPr/>
          <p:nvPr/>
        </p:nvSpPr>
        <p:spPr>
          <a:xfrm>
            <a:off x="1519170" y="3065939"/>
            <a:ext cx="6235461" cy="1679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53" extrusionOk="0">
                <a:moveTo>
                  <a:pt x="21542" y="20998"/>
                </a:moveTo>
                <a:cubicBezTo>
                  <a:pt x="21334" y="20232"/>
                  <a:pt x="21114" y="19465"/>
                  <a:pt x="20893" y="18747"/>
                </a:cubicBezTo>
                <a:cubicBezTo>
                  <a:pt x="20906" y="18651"/>
                  <a:pt x="20932" y="18508"/>
                  <a:pt x="20945" y="18412"/>
                </a:cubicBezTo>
                <a:cubicBezTo>
                  <a:pt x="21023" y="17789"/>
                  <a:pt x="21049" y="17119"/>
                  <a:pt x="21036" y="16352"/>
                </a:cubicBezTo>
                <a:cubicBezTo>
                  <a:pt x="21023" y="15682"/>
                  <a:pt x="20971" y="14963"/>
                  <a:pt x="20867" y="14245"/>
                </a:cubicBezTo>
                <a:cubicBezTo>
                  <a:pt x="20776" y="13575"/>
                  <a:pt x="20659" y="12904"/>
                  <a:pt x="20517" y="12281"/>
                </a:cubicBezTo>
                <a:cubicBezTo>
                  <a:pt x="20218" y="10988"/>
                  <a:pt x="19816" y="9935"/>
                  <a:pt x="19387" y="9264"/>
                </a:cubicBezTo>
                <a:cubicBezTo>
                  <a:pt x="19180" y="8929"/>
                  <a:pt x="18972" y="8737"/>
                  <a:pt x="18764" y="8642"/>
                </a:cubicBezTo>
                <a:cubicBezTo>
                  <a:pt x="18557" y="8546"/>
                  <a:pt x="18349" y="8546"/>
                  <a:pt x="18167" y="8737"/>
                </a:cubicBezTo>
                <a:cubicBezTo>
                  <a:pt x="17972" y="8929"/>
                  <a:pt x="17804" y="9216"/>
                  <a:pt x="17674" y="9695"/>
                </a:cubicBezTo>
                <a:cubicBezTo>
                  <a:pt x="17622" y="9887"/>
                  <a:pt x="17583" y="10078"/>
                  <a:pt x="17544" y="10270"/>
                </a:cubicBezTo>
                <a:cubicBezTo>
                  <a:pt x="17531" y="10318"/>
                  <a:pt x="17518" y="10366"/>
                  <a:pt x="17505" y="10318"/>
                </a:cubicBezTo>
                <a:cubicBezTo>
                  <a:pt x="17388" y="10126"/>
                  <a:pt x="17271" y="9887"/>
                  <a:pt x="17155" y="9695"/>
                </a:cubicBezTo>
                <a:cubicBezTo>
                  <a:pt x="17168" y="9599"/>
                  <a:pt x="17168" y="9456"/>
                  <a:pt x="17181" y="9360"/>
                </a:cubicBezTo>
                <a:cubicBezTo>
                  <a:pt x="17207" y="8689"/>
                  <a:pt x="17181" y="8019"/>
                  <a:pt x="17090" y="7301"/>
                </a:cubicBezTo>
                <a:cubicBezTo>
                  <a:pt x="17012" y="6678"/>
                  <a:pt x="16908" y="6055"/>
                  <a:pt x="16765" y="5481"/>
                </a:cubicBezTo>
                <a:cubicBezTo>
                  <a:pt x="16622" y="4906"/>
                  <a:pt x="16454" y="4427"/>
                  <a:pt x="16259" y="3996"/>
                </a:cubicBezTo>
                <a:cubicBezTo>
                  <a:pt x="15870" y="3086"/>
                  <a:pt x="15389" y="2511"/>
                  <a:pt x="14935" y="2367"/>
                </a:cubicBezTo>
                <a:cubicBezTo>
                  <a:pt x="14714" y="2320"/>
                  <a:pt x="14494" y="2320"/>
                  <a:pt x="14286" y="2463"/>
                </a:cubicBezTo>
                <a:cubicBezTo>
                  <a:pt x="14078" y="2607"/>
                  <a:pt x="13883" y="2846"/>
                  <a:pt x="13728" y="3182"/>
                </a:cubicBezTo>
                <a:cubicBezTo>
                  <a:pt x="13559" y="3565"/>
                  <a:pt x="13416" y="4044"/>
                  <a:pt x="13325" y="4618"/>
                </a:cubicBezTo>
                <a:cubicBezTo>
                  <a:pt x="13299" y="4810"/>
                  <a:pt x="13273" y="4954"/>
                  <a:pt x="13260" y="5145"/>
                </a:cubicBezTo>
                <a:cubicBezTo>
                  <a:pt x="13260" y="5193"/>
                  <a:pt x="13234" y="5241"/>
                  <a:pt x="13221" y="5241"/>
                </a:cubicBezTo>
                <a:cubicBezTo>
                  <a:pt x="13079" y="5145"/>
                  <a:pt x="12936" y="5097"/>
                  <a:pt x="12793" y="5002"/>
                </a:cubicBezTo>
                <a:cubicBezTo>
                  <a:pt x="12793" y="4810"/>
                  <a:pt x="12793" y="4666"/>
                  <a:pt x="12780" y="4475"/>
                </a:cubicBezTo>
                <a:cubicBezTo>
                  <a:pt x="12754" y="3804"/>
                  <a:pt x="12663" y="3182"/>
                  <a:pt x="12533" y="2607"/>
                </a:cubicBezTo>
                <a:cubicBezTo>
                  <a:pt x="12417" y="2080"/>
                  <a:pt x="12261" y="1601"/>
                  <a:pt x="12079" y="1218"/>
                </a:cubicBezTo>
                <a:cubicBezTo>
                  <a:pt x="11897" y="835"/>
                  <a:pt x="11703" y="548"/>
                  <a:pt x="11482" y="356"/>
                </a:cubicBezTo>
                <a:cubicBezTo>
                  <a:pt x="11041" y="-75"/>
                  <a:pt x="10534" y="-123"/>
                  <a:pt x="10093" y="260"/>
                </a:cubicBezTo>
                <a:cubicBezTo>
                  <a:pt x="9872" y="452"/>
                  <a:pt x="9665" y="691"/>
                  <a:pt x="9483" y="1074"/>
                </a:cubicBezTo>
                <a:cubicBezTo>
                  <a:pt x="9288" y="1457"/>
                  <a:pt x="9132" y="1889"/>
                  <a:pt x="9016" y="2367"/>
                </a:cubicBezTo>
                <a:cubicBezTo>
                  <a:pt x="8873" y="2942"/>
                  <a:pt x="8795" y="3517"/>
                  <a:pt x="8756" y="4187"/>
                </a:cubicBezTo>
                <a:cubicBezTo>
                  <a:pt x="8743" y="4427"/>
                  <a:pt x="8743" y="4666"/>
                  <a:pt x="8743" y="4906"/>
                </a:cubicBezTo>
                <a:cubicBezTo>
                  <a:pt x="8743" y="4954"/>
                  <a:pt x="8730" y="5050"/>
                  <a:pt x="8717" y="5050"/>
                </a:cubicBezTo>
                <a:cubicBezTo>
                  <a:pt x="8587" y="5097"/>
                  <a:pt x="8458" y="5193"/>
                  <a:pt x="8341" y="5241"/>
                </a:cubicBezTo>
                <a:cubicBezTo>
                  <a:pt x="8328" y="5241"/>
                  <a:pt x="8302" y="5193"/>
                  <a:pt x="8302" y="5145"/>
                </a:cubicBezTo>
                <a:cubicBezTo>
                  <a:pt x="8289" y="4954"/>
                  <a:pt x="8263" y="4810"/>
                  <a:pt x="8237" y="4618"/>
                </a:cubicBezTo>
                <a:cubicBezTo>
                  <a:pt x="8146" y="4044"/>
                  <a:pt x="8016" y="3565"/>
                  <a:pt x="7834" y="3182"/>
                </a:cubicBezTo>
                <a:cubicBezTo>
                  <a:pt x="7679" y="2846"/>
                  <a:pt x="7484" y="2607"/>
                  <a:pt x="7276" y="2463"/>
                </a:cubicBezTo>
                <a:cubicBezTo>
                  <a:pt x="7069" y="2320"/>
                  <a:pt x="6861" y="2272"/>
                  <a:pt x="6627" y="2367"/>
                </a:cubicBezTo>
                <a:cubicBezTo>
                  <a:pt x="6173" y="2511"/>
                  <a:pt x="5693" y="3086"/>
                  <a:pt x="5303" y="3996"/>
                </a:cubicBezTo>
                <a:cubicBezTo>
                  <a:pt x="5108" y="4427"/>
                  <a:pt x="4940" y="4954"/>
                  <a:pt x="4797" y="5481"/>
                </a:cubicBezTo>
                <a:cubicBezTo>
                  <a:pt x="4654" y="6055"/>
                  <a:pt x="4537" y="6678"/>
                  <a:pt x="4472" y="7301"/>
                </a:cubicBezTo>
                <a:cubicBezTo>
                  <a:pt x="4394" y="7971"/>
                  <a:pt x="4369" y="8689"/>
                  <a:pt x="4382" y="9360"/>
                </a:cubicBezTo>
                <a:cubicBezTo>
                  <a:pt x="4382" y="9504"/>
                  <a:pt x="4394" y="9599"/>
                  <a:pt x="4407" y="9695"/>
                </a:cubicBezTo>
                <a:cubicBezTo>
                  <a:pt x="4291" y="9887"/>
                  <a:pt x="4174" y="10078"/>
                  <a:pt x="4057" y="10318"/>
                </a:cubicBezTo>
                <a:cubicBezTo>
                  <a:pt x="4044" y="10366"/>
                  <a:pt x="4018" y="10318"/>
                  <a:pt x="4018" y="10270"/>
                </a:cubicBezTo>
                <a:cubicBezTo>
                  <a:pt x="3979" y="10078"/>
                  <a:pt x="3940" y="9839"/>
                  <a:pt x="3888" y="9695"/>
                </a:cubicBezTo>
                <a:cubicBezTo>
                  <a:pt x="3758" y="9216"/>
                  <a:pt x="3590" y="8929"/>
                  <a:pt x="3395" y="8737"/>
                </a:cubicBezTo>
                <a:cubicBezTo>
                  <a:pt x="3213" y="8594"/>
                  <a:pt x="3019" y="8546"/>
                  <a:pt x="2798" y="8642"/>
                </a:cubicBezTo>
                <a:cubicBezTo>
                  <a:pt x="2590" y="8737"/>
                  <a:pt x="2382" y="8929"/>
                  <a:pt x="2175" y="9264"/>
                </a:cubicBezTo>
                <a:cubicBezTo>
                  <a:pt x="1746" y="9935"/>
                  <a:pt x="1344" y="10988"/>
                  <a:pt x="1045" y="12281"/>
                </a:cubicBezTo>
                <a:cubicBezTo>
                  <a:pt x="903" y="12904"/>
                  <a:pt x="773" y="13575"/>
                  <a:pt x="695" y="14245"/>
                </a:cubicBezTo>
                <a:cubicBezTo>
                  <a:pt x="604" y="14963"/>
                  <a:pt x="552" y="15682"/>
                  <a:pt x="526" y="16352"/>
                </a:cubicBezTo>
                <a:cubicBezTo>
                  <a:pt x="513" y="17119"/>
                  <a:pt x="539" y="17789"/>
                  <a:pt x="617" y="18412"/>
                </a:cubicBezTo>
                <a:cubicBezTo>
                  <a:pt x="630" y="18555"/>
                  <a:pt x="656" y="18651"/>
                  <a:pt x="669" y="18747"/>
                </a:cubicBezTo>
                <a:cubicBezTo>
                  <a:pt x="448" y="19465"/>
                  <a:pt x="228" y="20232"/>
                  <a:pt x="20" y="20998"/>
                </a:cubicBezTo>
                <a:cubicBezTo>
                  <a:pt x="-6" y="21094"/>
                  <a:pt x="-6" y="21285"/>
                  <a:pt x="20" y="21381"/>
                </a:cubicBezTo>
                <a:cubicBezTo>
                  <a:pt x="46" y="21477"/>
                  <a:pt x="98" y="21477"/>
                  <a:pt x="124" y="21381"/>
                </a:cubicBezTo>
                <a:cubicBezTo>
                  <a:pt x="319" y="20663"/>
                  <a:pt x="526" y="19944"/>
                  <a:pt x="734" y="19274"/>
                </a:cubicBezTo>
                <a:cubicBezTo>
                  <a:pt x="747" y="19226"/>
                  <a:pt x="773" y="19226"/>
                  <a:pt x="786" y="19274"/>
                </a:cubicBezTo>
                <a:cubicBezTo>
                  <a:pt x="851" y="19513"/>
                  <a:pt x="929" y="19753"/>
                  <a:pt x="1006" y="19944"/>
                </a:cubicBezTo>
                <a:cubicBezTo>
                  <a:pt x="1175" y="20328"/>
                  <a:pt x="1383" y="20519"/>
                  <a:pt x="1617" y="20519"/>
                </a:cubicBezTo>
                <a:cubicBezTo>
                  <a:pt x="1850" y="20567"/>
                  <a:pt x="2110" y="20423"/>
                  <a:pt x="2369" y="20088"/>
                </a:cubicBezTo>
                <a:cubicBezTo>
                  <a:pt x="2642" y="19753"/>
                  <a:pt x="2915" y="19226"/>
                  <a:pt x="3161" y="18555"/>
                </a:cubicBezTo>
                <a:cubicBezTo>
                  <a:pt x="3408" y="17885"/>
                  <a:pt x="3629" y="17119"/>
                  <a:pt x="3797" y="16257"/>
                </a:cubicBezTo>
                <a:cubicBezTo>
                  <a:pt x="3966" y="15442"/>
                  <a:pt x="4083" y="14580"/>
                  <a:pt x="4148" y="13766"/>
                </a:cubicBezTo>
                <a:cubicBezTo>
                  <a:pt x="4213" y="12952"/>
                  <a:pt x="4226" y="12186"/>
                  <a:pt x="4187" y="11467"/>
                </a:cubicBezTo>
                <a:cubicBezTo>
                  <a:pt x="4174" y="11276"/>
                  <a:pt x="4161" y="11084"/>
                  <a:pt x="4148" y="10940"/>
                </a:cubicBezTo>
                <a:cubicBezTo>
                  <a:pt x="4135" y="10893"/>
                  <a:pt x="4148" y="10797"/>
                  <a:pt x="4161" y="10797"/>
                </a:cubicBezTo>
                <a:cubicBezTo>
                  <a:pt x="4252" y="10605"/>
                  <a:pt x="4356" y="10461"/>
                  <a:pt x="4446" y="10270"/>
                </a:cubicBezTo>
                <a:cubicBezTo>
                  <a:pt x="4459" y="10222"/>
                  <a:pt x="4485" y="10270"/>
                  <a:pt x="4498" y="10318"/>
                </a:cubicBezTo>
                <a:cubicBezTo>
                  <a:pt x="4537" y="10653"/>
                  <a:pt x="4589" y="10940"/>
                  <a:pt x="4654" y="11228"/>
                </a:cubicBezTo>
                <a:cubicBezTo>
                  <a:pt x="4784" y="11755"/>
                  <a:pt x="4966" y="12186"/>
                  <a:pt x="5186" y="12473"/>
                </a:cubicBezTo>
                <a:cubicBezTo>
                  <a:pt x="5407" y="12760"/>
                  <a:pt x="5667" y="12904"/>
                  <a:pt x="5939" y="12904"/>
                </a:cubicBezTo>
                <a:cubicBezTo>
                  <a:pt x="6225" y="12904"/>
                  <a:pt x="6523" y="12712"/>
                  <a:pt x="6809" y="12329"/>
                </a:cubicBezTo>
                <a:cubicBezTo>
                  <a:pt x="7107" y="11994"/>
                  <a:pt x="7367" y="11467"/>
                  <a:pt x="7601" y="10845"/>
                </a:cubicBezTo>
                <a:cubicBezTo>
                  <a:pt x="7821" y="10270"/>
                  <a:pt x="8003" y="9599"/>
                  <a:pt x="8133" y="8833"/>
                </a:cubicBezTo>
                <a:cubicBezTo>
                  <a:pt x="8263" y="8115"/>
                  <a:pt x="8341" y="7396"/>
                  <a:pt x="8354" y="6678"/>
                </a:cubicBezTo>
                <a:cubicBezTo>
                  <a:pt x="8367" y="6438"/>
                  <a:pt x="8354" y="6151"/>
                  <a:pt x="8354" y="5912"/>
                </a:cubicBezTo>
                <a:cubicBezTo>
                  <a:pt x="8354" y="5864"/>
                  <a:pt x="8367" y="5768"/>
                  <a:pt x="8380" y="5768"/>
                </a:cubicBezTo>
                <a:cubicBezTo>
                  <a:pt x="8496" y="5720"/>
                  <a:pt x="8613" y="5624"/>
                  <a:pt x="8743" y="5576"/>
                </a:cubicBezTo>
                <a:cubicBezTo>
                  <a:pt x="8756" y="5576"/>
                  <a:pt x="8782" y="5624"/>
                  <a:pt x="8782" y="5672"/>
                </a:cubicBezTo>
                <a:cubicBezTo>
                  <a:pt x="8795" y="5864"/>
                  <a:pt x="8808" y="6055"/>
                  <a:pt x="8834" y="6247"/>
                </a:cubicBezTo>
                <a:cubicBezTo>
                  <a:pt x="8912" y="6917"/>
                  <a:pt x="9042" y="7540"/>
                  <a:pt x="9223" y="8067"/>
                </a:cubicBezTo>
                <a:cubicBezTo>
                  <a:pt x="9405" y="8642"/>
                  <a:pt x="9639" y="9073"/>
                  <a:pt x="9898" y="9408"/>
                </a:cubicBezTo>
                <a:cubicBezTo>
                  <a:pt x="10171" y="9743"/>
                  <a:pt x="10469" y="9935"/>
                  <a:pt x="10768" y="9935"/>
                </a:cubicBezTo>
                <a:cubicBezTo>
                  <a:pt x="11080" y="9935"/>
                  <a:pt x="11378" y="9839"/>
                  <a:pt x="11651" y="9504"/>
                </a:cubicBezTo>
                <a:cubicBezTo>
                  <a:pt x="11910" y="9216"/>
                  <a:pt x="12144" y="8833"/>
                  <a:pt x="12339" y="8306"/>
                </a:cubicBezTo>
                <a:cubicBezTo>
                  <a:pt x="12520" y="7779"/>
                  <a:pt x="12663" y="7205"/>
                  <a:pt x="12741" y="6534"/>
                </a:cubicBezTo>
                <a:cubicBezTo>
                  <a:pt x="12780" y="6247"/>
                  <a:pt x="12806" y="5959"/>
                  <a:pt x="12819" y="5624"/>
                </a:cubicBezTo>
                <a:cubicBezTo>
                  <a:pt x="12819" y="5576"/>
                  <a:pt x="12845" y="5528"/>
                  <a:pt x="12858" y="5528"/>
                </a:cubicBezTo>
                <a:cubicBezTo>
                  <a:pt x="12988" y="5576"/>
                  <a:pt x="13105" y="5672"/>
                  <a:pt x="13234" y="5720"/>
                </a:cubicBezTo>
                <a:cubicBezTo>
                  <a:pt x="13247" y="5720"/>
                  <a:pt x="13260" y="5816"/>
                  <a:pt x="13260" y="5864"/>
                </a:cubicBezTo>
                <a:cubicBezTo>
                  <a:pt x="13247" y="6103"/>
                  <a:pt x="13247" y="6391"/>
                  <a:pt x="13260" y="6630"/>
                </a:cubicBezTo>
                <a:cubicBezTo>
                  <a:pt x="13286" y="7348"/>
                  <a:pt x="13351" y="8067"/>
                  <a:pt x="13481" y="8785"/>
                </a:cubicBezTo>
                <a:cubicBezTo>
                  <a:pt x="13611" y="9504"/>
                  <a:pt x="13793" y="10174"/>
                  <a:pt x="14013" y="10797"/>
                </a:cubicBezTo>
                <a:cubicBezTo>
                  <a:pt x="14247" y="11419"/>
                  <a:pt x="14519" y="11898"/>
                  <a:pt x="14805" y="12281"/>
                </a:cubicBezTo>
                <a:cubicBezTo>
                  <a:pt x="15104" y="12617"/>
                  <a:pt x="15389" y="12808"/>
                  <a:pt x="15675" y="12856"/>
                </a:cubicBezTo>
                <a:cubicBezTo>
                  <a:pt x="15947" y="12856"/>
                  <a:pt x="16207" y="12712"/>
                  <a:pt x="16428" y="12425"/>
                </a:cubicBezTo>
                <a:cubicBezTo>
                  <a:pt x="16648" y="12138"/>
                  <a:pt x="16830" y="11707"/>
                  <a:pt x="16960" y="11180"/>
                </a:cubicBezTo>
                <a:cubicBezTo>
                  <a:pt x="17025" y="10893"/>
                  <a:pt x="17077" y="10605"/>
                  <a:pt x="17116" y="10270"/>
                </a:cubicBezTo>
                <a:cubicBezTo>
                  <a:pt x="17129" y="10222"/>
                  <a:pt x="17142" y="10174"/>
                  <a:pt x="17168" y="10222"/>
                </a:cubicBezTo>
                <a:cubicBezTo>
                  <a:pt x="17271" y="10414"/>
                  <a:pt x="17362" y="10557"/>
                  <a:pt x="17453" y="10749"/>
                </a:cubicBezTo>
                <a:cubicBezTo>
                  <a:pt x="17466" y="10797"/>
                  <a:pt x="17479" y="10845"/>
                  <a:pt x="17466" y="10893"/>
                </a:cubicBezTo>
                <a:cubicBezTo>
                  <a:pt x="17453" y="11084"/>
                  <a:pt x="17427" y="11228"/>
                  <a:pt x="17427" y="11419"/>
                </a:cubicBezTo>
                <a:cubicBezTo>
                  <a:pt x="17388" y="12138"/>
                  <a:pt x="17401" y="12904"/>
                  <a:pt x="17466" y="13718"/>
                </a:cubicBezTo>
                <a:cubicBezTo>
                  <a:pt x="17531" y="14580"/>
                  <a:pt x="17648" y="15395"/>
                  <a:pt x="17817" y="16209"/>
                </a:cubicBezTo>
                <a:cubicBezTo>
                  <a:pt x="17985" y="17071"/>
                  <a:pt x="18206" y="17837"/>
                  <a:pt x="18453" y="18508"/>
                </a:cubicBezTo>
                <a:cubicBezTo>
                  <a:pt x="18699" y="19178"/>
                  <a:pt x="18972" y="19705"/>
                  <a:pt x="19244" y="20040"/>
                </a:cubicBezTo>
                <a:cubicBezTo>
                  <a:pt x="19504" y="20375"/>
                  <a:pt x="19764" y="20519"/>
                  <a:pt x="19997" y="20471"/>
                </a:cubicBezTo>
                <a:cubicBezTo>
                  <a:pt x="20231" y="20423"/>
                  <a:pt x="20439" y="20232"/>
                  <a:pt x="20607" y="19897"/>
                </a:cubicBezTo>
                <a:cubicBezTo>
                  <a:pt x="20698" y="19705"/>
                  <a:pt x="20763" y="19513"/>
                  <a:pt x="20828" y="19226"/>
                </a:cubicBezTo>
                <a:cubicBezTo>
                  <a:pt x="20841" y="19178"/>
                  <a:pt x="20867" y="19178"/>
                  <a:pt x="20880" y="19226"/>
                </a:cubicBezTo>
                <a:cubicBezTo>
                  <a:pt x="21088" y="19897"/>
                  <a:pt x="21282" y="20615"/>
                  <a:pt x="21490" y="21333"/>
                </a:cubicBezTo>
                <a:cubicBezTo>
                  <a:pt x="21503" y="21381"/>
                  <a:pt x="21516" y="21429"/>
                  <a:pt x="21542" y="21429"/>
                </a:cubicBezTo>
                <a:cubicBezTo>
                  <a:pt x="21568" y="21429"/>
                  <a:pt x="21581" y="21381"/>
                  <a:pt x="21594" y="21333"/>
                </a:cubicBezTo>
                <a:cubicBezTo>
                  <a:pt x="21581" y="21285"/>
                  <a:pt x="21581" y="21094"/>
                  <a:pt x="21542" y="20998"/>
                </a:cubicBezTo>
                <a:close/>
                <a:moveTo>
                  <a:pt x="4005" y="11563"/>
                </a:moveTo>
                <a:cubicBezTo>
                  <a:pt x="4044" y="12186"/>
                  <a:pt x="4031" y="12856"/>
                  <a:pt x="3966" y="13622"/>
                </a:cubicBezTo>
                <a:cubicBezTo>
                  <a:pt x="3901" y="14389"/>
                  <a:pt x="3797" y="15203"/>
                  <a:pt x="3642" y="15921"/>
                </a:cubicBezTo>
                <a:cubicBezTo>
                  <a:pt x="3473" y="16736"/>
                  <a:pt x="3278" y="17454"/>
                  <a:pt x="3044" y="18077"/>
                </a:cubicBezTo>
                <a:cubicBezTo>
                  <a:pt x="2811" y="18699"/>
                  <a:pt x="2551" y="19178"/>
                  <a:pt x="2292" y="19513"/>
                </a:cubicBezTo>
                <a:cubicBezTo>
                  <a:pt x="2045" y="19801"/>
                  <a:pt x="1811" y="19944"/>
                  <a:pt x="1591" y="19944"/>
                </a:cubicBezTo>
                <a:cubicBezTo>
                  <a:pt x="1383" y="19897"/>
                  <a:pt x="1201" y="19753"/>
                  <a:pt x="1058" y="19418"/>
                </a:cubicBezTo>
                <a:cubicBezTo>
                  <a:pt x="981" y="19226"/>
                  <a:pt x="903" y="19034"/>
                  <a:pt x="851" y="18795"/>
                </a:cubicBezTo>
                <a:cubicBezTo>
                  <a:pt x="825" y="18651"/>
                  <a:pt x="799" y="18508"/>
                  <a:pt x="773" y="18364"/>
                </a:cubicBezTo>
                <a:cubicBezTo>
                  <a:pt x="760" y="18316"/>
                  <a:pt x="747" y="18220"/>
                  <a:pt x="747" y="18172"/>
                </a:cubicBezTo>
                <a:cubicBezTo>
                  <a:pt x="682" y="17646"/>
                  <a:pt x="656" y="17071"/>
                  <a:pt x="669" y="16400"/>
                </a:cubicBezTo>
                <a:cubicBezTo>
                  <a:pt x="682" y="15778"/>
                  <a:pt x="734" y="15155"/>
                  <a:pt x="825" y="14485"/>
                </a:cubicBezTo>
                <a:cubicBezTo>
                  <a:pt x="903" y="13862"/>
                  <a:pt x="1019" y="13191"/>
                  <a:pt x="1162" y="12617"/>
                </a:cubicBezTo>
                <a:cubicBezTo>
                  <a:pt x="1448" y="11419"/>
                  <a:pt x="1837" y="10366"/>
                  <a:pt x="2240" y="9743"/>
                </a:cubicBezTo>
                <a:cubicBezTo>
                  <a:pt x="2434" y="9456"/>
                  <a:pt x="2629" y="9264"/>
                  <a:pt x="2824" y="9168"/>
                </a:cubicBezTo>
                <a:cubicBezTo>
                  <a:pt x="3019" y="9073"/>
                  <a:pt x="3200" y="9120"/>
                  <a:pt x="3369" y="9216"/>
                </a:cubicBezTo>
                <a:cubicBezTo>
                  <a:pt x="3538" y="9360"/>
                  <a:pt x="3681" y="9647"/>
                  <a:pt x="3797" y="10030"/>
                </a:cubicBezTo>
                <a:cubicBezTo>
                  <a:pt x="3836" y="10126"/>
                  <a:pt x="3862" y="10270"/>
                  <a:pt x="3888" y="10414"/>
                </a:cubicBezTo>
                <a:cubicBezTo>
                  <a:pt x="3940" y="10701"/>
                  <a:pt x="3979" y="10988"/>
                  <a:pt x="4005" y="11276"/>
                </a:cubicBezTo>
                <a:cubicBezTo>
                  <a:pt x="3992" y="11371"/>
                  <a:pt x="4005" y="11467"/>
                  <a:pt x="4005" y="11563"/>
                </a:cubicBezTo>
                <a:close/>
                <a:moveTo>
                  <a:pt x="8185" y="6630"/>
                </a:moveTo>
                <a:cubicBezTo>
                  <a:pt x="8172" y="7253"/>
                  <a:pt x="8094" y="7923"/>
                  <a:pt x="7990" y="8546"/>
                </a:cubicBezTo>
                <a:cubicBezTo>
                  <a:pt x="7873" y="9216"/>
                  <a:pt x="7705" y="9839"/>
                  <a:pt x="7497" y="10414"/>
                </a:cubicBezTo>
                <a:cubicBezTo>
                  <a:pt x="7276" y="10988"/>
                  <a:pt x="7017" y="11467"/>
                  <a:pt x="6744" y="11802"/>
                </a:cubicBezTo>
                <a:cubicBezTo>
                  <a:pt x="6471" y="12138"/>
                  <a:pt x="6186" y="12329"/>
                  <a:pt x="5913" y="12329"/>
                </a:cubicBezTo>
                <a:cubicBezTo>
                  <a:pt x="5654" y="12329"/>
                  <a:pt x="5420" y="12186"/>
                  <a:pt x="5212" y="11946"/>
                </a:cubicBezTo>
                <a:cubicBezTo>
                  <a:pt x="5018" y="11707"/>
                  <a:pt x="4862" y="11324"/>
                  <a:pt x="4745" y="10845"/>
                </a:cubicBezTo>
                <a:cubicBezTo>
                  <a:pt x="4680" y="10557"/>
                  <a:pt x="4628" y="10270"/>
                  <a:pt x="4602" y="9983"/>
                </a:cubicBezTo>
                <a:cubicBezTo>
                  <a:pt x="4589" y="9839"/>
                  <a:pt x="4576" y="9647"/>
                  <a:pt x="4563" y="9456"/>
                </a:cubicBezTo>
                <a:cubicBezTo>
                  <a:pt x="4563" y="9408"/>
                  <a:pt x="4550" y="9312"/>
                  <a:pt x="4550" y="9264"/>
                </a:cubicBezTo>
                <a:cubicBezTo>
                  <a:pt x="4537" y="8689"/>
                  <a:pt x="4550" y="8115"/>
                  <a:pt x="4628" y="7492"/>
                </a:cubicBezTo>
                <a:cubicBezTo>
                  <a:pt x="4693" y="6917"/>
                  <a:pt x="4797" y="6391"/>
                  <a:pt x="4927" y="5816"/>
                </a:cubicBezTo>
                <a:cubicBezTo>
                  <a:pt x="5057" y="5289"/>
                  <a:pt x="5212" y="4810"/>
                  <a:pt x="5394" y="4427"/>
                </a:cubicBezTo>
                <a:cubicBezTo>
                  <a:pt x="5770" y="3565"/>
                  <a:pt x="6212" y="3038"/>
                  <a:pt x="6653" y="2894"/>
                </a:cubicBezTo>
                <a:cubicBezTo>
                  <a:pt x="6861" y="2846"/>
                  <a:pt x="7069" y="2846"/>
                  <a:pt x="7263" y="2990"/>
                </a:cubicBezTo>
                <a:cubicBezTo>
                  <a:pt x="7458" y="3134"/>
                  <a:pt x="7627" y="3325"/>
                  <a:pt x="7769" y="3661"/>
                </a:cubicBezTo>
                <a:cubicBezTo>
                  <a:pt x="7925" y="3996"/>
                  <a:pt x="8042" y="4427"/>
                  <a:pt x="8107" y="4906"/>
                </a:cubicBezTo>
                <a:cubicBezTo>
                  <a:pt x="8133" y="5050"/>
                  <a:pt x="8146" y="5193"/>
                  <a:pt x="8159" y="5337"/>
                </a:cubicBezTo>
                <a:cubicBezTo>
                  <a:pt x="8172" y="5481"/>
                  <a:pt x="8185" y="5672"/>
                  <a:pt x="8198" y="5864"/>
                </a:cubicBezTo>
                <a:cubicBezTo>
                  <a:pt x="8198" y="6103"/>
                  <a:pt x="8198" y="6391"/>
                  <a:pt x="8185" y="6630"/>
                </a:cubicBezTo>
                <a:close/>
                <a:moveTo>
                  <a:pt x="12585" y="6343"/>
                </a:moveTo>
                <a:cubicBezTo>
                  <a:pt x="12508" y="6917"/>
                  <a:pt x="12391" y="7444"/>
                  <a:pt x="12222" y="7923"/>
                </a:cubicBezTo>
                <a:cubicBezTo>
                  <a:pt x="12040" y="8402"/>
                  <a:pt x="11832" y="8785"/>
                  <a:pt x="11586" y="9073"/>
                </a:cubicBezTo>
                <a:cubicBezTo>
                  <a:pt x="11326" y="9360"/>
                  <a:pt x="11041" y="9504"/>
                  <a:pt x="10755" y="9456"/>
                </a:cubicBezTo>
                <a:cubicBezTo>
                  <a:pt x="10457" y="9456"/>
                  <a:pt x="10184" y="9264"/>
                  <a:pt x="9924" y="8929"/>
                </a:cubicBezTo>
                <a:cubicBezTo>
                  <a:pt x="9678" y="8642"/>
                  <a:pt x="9470" y="8210"/>
                  <a:pt x="9301" y="7684"/>
                </a:cubicBezTo>
                <a:cubicBezTo>
                  <a:pt x="9145" y="7205"/>
                  <a:pt x="9029" y="6678"/>
                  <a:pt x="8951" y="6055"/>
                </a:cubicBezTo>
                <a:cubicBezTo>
                  <a:pt x="8938" y="5959"/>
                  <a:pt x="8925" y="5816"/>
                  <a:pt x="8925" y="5720"/>
                </a:cubicBezTo>
                <a:cubicBezTo>
                  <a:pt x="8899" y="5433"/>
                  <a:pt x="8899" y="5145"/>
                  <a:pt x="8899" y="4858"/>
                </a:cubicBezTo>
                <a:cubicBezTo>
                  <a:pt x="8899" y="4714"/>
                  <a:pt x="8899" y="4523"/>
                  <a:pt x="8912" y="4331"/>
                </a:cubicBezTo>
                <a:cubicBezTo>
                  <a:pt x="8951" y="3756"/>
                  <a:pt x="9016" y="3230"/>
                  <a:pt x="9145" y="2751"/>
                </a:cubicBezTo>
                <a:cubicBezTo>
                  <a:pt x="9262" y="2272"/>
                  <a:pt x="9405" y="1889"/>
                  <a:pt x="9574" y="1553"/>
                </a:cubicBezTo>
                <a:cubicBezTo>
                  <a:pt x="9743" y="1218"/>
                  <a:pt x="9937" y="979"/>
                  <a:pt x="10145" y="787"/>
                </a:cubicBezTo>
                <a:cubicBezTo>
                  <a:pt x="10573" y="452"/>
                  <a:pt x="11054" y="500"/>
                  <a:pt x="11469" y="883"/>
                </a:cubicBezTo>
                <a:cubicBezTo>
                  <a:pt x="11677" y="1074"/>
                  <a:pt x="11858" y="1362"/>
                  <a:pt x="12027" y="1697"/>
                </a:cubicBezTo>
                <a:cubicBezTo>
                  <a:pt x="12196" y="2080"/>
                  <a:pt x="12339" y="2463"/>
                  <a:pt x="12443" y="2942"/>
                </a:cubicBezTo>
                <a:cubicBezTo>
                  <a:pt x="12559" y="3421"/>
                  <a:pt x="12624" y="3996"/>
                  <a:pt x="12650" y="4523"/>
                </a:cubicBezTo>
                <a:cubicBezTo>
                  <a:pt x="12650" y="4618"/>
                  <a:pt x="12663" y="4762"/>
                  <a:pt x="12663" y="4858"/>
                </a:cubicBezTo>
                <a:cubicBezTo>
                  <a:pt x="12663" y="5050"/>
                  <a:pt x="12663" y="5193"/>
                  <a:pt x="12663" y="5385"/>
                </a:cubicBezTo>
                <a:cubicBezTo>
                  <a:pt x="12637" y="5768"/>
                  <a:pt x="12611" y="6055"/>
                  <a:pt x="12585" y="6343"/>
                </a:cubicBezTo>
                <a:close/>
                <a:moveTo>
                  <a:pt x="16830" y="10845"/>
                </a:moveTo>
                <a:cubicBezTo>
                  <a:pt x="16713" y="11324"/>
                  <a:pt x="16558" y="11707"/>
                  <a:pt x="16363" y="11946"/>
                </a:cubicBezTo>
                <a:cubicBezTo>
                  <a:pt x="16155" y="12234"/>
                  <a:pt x="15921" y="12377"/>
                  <a:pt x="15662" y="12329"/>
                </a:cubicBezTo>
                <a:cubicBezTo>
                  <a:pt x="15389" y="12329"/>
                  <a:pt x="15104" y="12138"/>
                  <a:pt x="14831" y="11803"/>
                </a:cubicBezTo>
                <a:cubicBezTo>
                  <a:pt x="14558" y="11467"/>
                  <a:pt x="14299" y="10988"/>
                  <a:pt x="14078" y="10414"/>
                </a:cubicBezTo>
                <a:cubicBezTo>
                  <a:pt x="13870" y="9839"/>
                  <a:pt x="13702" y="9216"/>
                  <a:pt x="13585" y="8546"/>
                </a:cubicBezTo>
                <a:cubicBezTo>
                  <a:pt x="13468" y="7923"/>
                  <a:pt x="13403" y="7253"/>
                  <a:pt x="13390" y="6630"/>
                </a:cubicBezTo>
                <a:cubicBezTo>
                  <a:pt x="13377" y="6391"/>
                  <a:pt x="13390" y="6103"/>
                  <a:pt x="13390" y="5864"/>
                </a:cubicBezTo>
                <a:cubicBezTo>
                  <a:pt x="13403" y="5672"/>
                  <a:pt x="13403" y="5528"/>
                  <a:pt x="13429" y="5337"/>
                </a:cubicBezTo>
                <a:cubicBezTo>
                  <a:pt x="13442" y="5193"/>
                  <a:pt x="13455" y="5050"/>
                  <a:pt x="13481" y="4906"/>
                </a:cubicBezTo>
                <a:cubicBezTo>
                  <a:pt x="13559" y="4427"/>
                  <a:pt x="13676" y="3996"/>
                  <a:pt x="13819" y="3661"/>
                </a:cubicBezTo>
                <a:cubicBezTo>
                  <a:pt x="13961" y="3325"/>
                  <a:pt x="14130" y="3134"/>
                  <a:pt x="14325" y="2990"/>
                </a:cubicBezTo>
                <a:cubicBezTo>
                  <a:pt x="14520" y="2846"/>
                  <a:pt x="14714" y="2846"/>
                  <a:pt x="14935" y="2894"/>
                </a:cubicBezTo>
                <a:cubicBezTo>
                  <a:pt x="15363" y="3038"/>
                  <a:pt x="15818" y="3565"/>
                  <a:pt x="16194" y="4427"/>
                </a:cubicBezTo>
                <a:cubicBezTo>
                  <a:pt x="16376" y="4858"/>
                  <a:pt x="16532" y="5289"/>
                  <a:pt x="16661" y="5816"/>
                </a:cubicBezTo>
                <a:cubicBezTo>
                  <a:pt x="16791" y="6343"/>
                  <a:pt x="16895" y="6917"/>
                  <a:pt x="16960" y="7492"/>
                </a:cubicBezTo>
                <a:cubicBezTo>
                  <a:pt x="17025" y="8115"/>
                  <a:pt x="17051" y="8689"/>
                  <a:pt x="17038" y="9264"/>
                </a:cubicBezTo>
                <a:cubicBezTo>
                  <a:pt x="17038" y="9312"/>
                  <a:pt x="17025" y="9408"/>
                  <a:pt x="17025" y="9456"/>
                </a:cubicBezTo>
                <a:cubicBezTo>
                  <a:pt x="17012" y="9647"/>
                  <a:pt x="16999" y="9791"/>
                  <a:pt x="16986" y="9983"/>
                </a:cubicBezTo>
                <a:cubicBezTo>
                  <a:pt x="16947" y="10270"/>
                  <a:pt x="16895" y="10557"/>
                  <a:pt x="16830" y="10845"/>
                </a:cubicBezTo>
                <a:close/>
                <a:moveTo>
                  <a:pt x="20491" y="19465"/>
                </a:moveTo>
                <a:cubicBezTo>
                  <a:pt x="20335" y="19801"/>
                  <a:pt x="20166" y="19944"/>
                  <a:pt x="19958" y="19992"/>
                </a:cubicBezTo>
                <a:cubicBezTo>
                  <a:pt x="19738" y="20040"/>
                  <a:pt x="19504" y="19897"/>
                  <a:pt x="19258" y="19561"/>
                </a:cubicBezTo>
                <a:cubicBezTo>
                  <a:pt x="18998" y="19226"/>
                  <a:pt x="18751" y="18747"/>
                  <a:pt x="18505" y="18124"/>
                </a:cubicBezTo>
                <a:cubicBezTo>
                  <a:pt x="18271" y="17502"/>
                  <a:pt x="18063" y="16736"/>
                  <a:pt x="17908" y="15969"/>
                </a:cubicBezTo>
                <a:cubicBezTo>
                  <a:pt x="17752" y="15203"/>
                  <a:pt x="17648" y="14437"/>
                  <a:pt x="17583" y="13670"/>
                </a:cubicBezTo>
                <a:cubicBezTo>
                  <a:pt x="17531" y="12952"/>
                  <a:pt x="17518" y="12234"/>
                  <a:pt x="17544" y="11611"/>
                </a:cubicBezTo>
                <a:cubicBezTo>
                  <a:pt x="17544" y="11515"/>
                  <a:pt x="17557" y="11419"/>
                  <a:pt x="17557" y="11324"/>
                </a:cubicBezTo>
                <a:cubicBezTo>
                  <a:pt x="17583" y="10988"/>
                  <a:pt x="17622" y="10701"/>
                  <a:pt x="17674" y="10461"/>
                </a:cubicBezTo>
                <a:cubicBezTo>
                  <a:pt x="17700" y="10318"/>
                  <a:pt x="17726" y="10222"/>
                  <a:pt x="17765" y="10078"/>
                </a:cubicBezTo>
                <a:cubicBezTo>
                  <a:pt x="17882" y="9695"/>
                  <a:pt x="18024" y="9408"/>
                  <a:pt x="18193" y="9264"/>
                </a:cubicBezTo>
                <a:cubicBezTo>
                  <a:pt x="18362" y="9120"/>
                  <a:pt x="18531" y="9120"/>
                  <a:pt x="18738" y="9216"/>
                </a:cubicBezTo>
                <a:cubicBezTo>
                  <a:pt x="18933" y="9312"/>
                  <a:pt x="19128" y="9504"/>
                  <a:pt x="19322" y="9791"/>
                </a:cubicBezTo>
                <a:cubicBezTo>
                  <a:pt x="19725" y="10414"/>
                  <a:pt x="20114" y="11419"/>
                  <a:pt x="20400" y="12665"/>
                </a:cubicBezTo>
                <a:cubicBezTo>
                  <a:pt x="20543" y="13239"/>
                  <a:pt x="20646" y="13910"/>
                  <a:pt x="20737" y="14532"/>
                </a:cubicBezTo>
                <a:cubicBezTo>
                  <a:pt x="20828" y="15203"/>
                  <a:pt x="20867" y="15826"/>
                  <a:pt x="20893" y="16448"/>
                </a:cubicBezTo>
                <a:cubicBezTo>
                  <a:pt x="20906" y="17119"/>
                  <a:pt x="20880" y="17693"/>
                  <a:pt x="20815" y="18220"/>
                </a:cubicBezTo>
                <a:cubicBezTo>
                  <a:pt x="20802" y="18268"/>
                  <a:pt x="20789" y="18364"/>
                  <a:pt x="20789" y="18412"/>
                </a:cubicBezTo>
                <a:cubicBezTo>
                  <a:pt x="20763" y="18555"/>
                  <a:pt x="20737" y="18699"/>
                  <a:pt x="20711" y="18843"/>
                </a:cubicBezTo>
                <a:cubicBezTo>
                  <a:pt x="20646" y="19034"/>
                  <a:pt x="20582" y="19274"/>
                  <a:pt x="20491" y="1946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C4BDD1B-C6A9-4FE5-85A1-6F0986B67C66}"/>
              </a:ext>
            </a:extLst>
          </p:cNvPr>
          <p:cNvSpPr/>
          <p:nvPr/>
        </p:nvSpPr>
        <p:spPr>
          <a:xfrm>
            <a:off x="2381305" y="2391223"/>
            <a:ext cx="1400901" cy="15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377" y="39"/>
                </a:moveTo>
                <a:cubicBezTo>
                  <a:pt x="18522" y="2777"/>
                  <a:pt x="15388" y="5413"/>
                  <a:pt x="11113" y="6705"/>
                </a:cubicBezTo>
                <a:cubicBezTo>
                  <a:pt x="6782" y="7997"/>
                  <a:pt x="2508" y="7480"/>
                  <a:pt x="57" y="5723"/>
                </a:cubicBezTo>
                <a:cubicBezTo>
                  <a:pt x="0" y="5723"/>
                  <a:pt x="0" y="5723"/>
                  <a:pt x="0" y="5775"/>
                </a:cubicBezTo>
                <a:lnTo>
                  <a:pt x="7580" y="17866"/>
                </a:lnTo>
                <a:cubicBezTo>
                  <a:pt x="9005" y="20140"/>
                  <a:pt x="12310" y="21587"/>
                  <a:pt x="16072" y="20450"/>
                </a:cubicBezTo>
                <a:cubicBezTo>
                  <a:pt x="19833" y="19313"/>
                  <a:pt x="21600" y="16420"/>
                  <a:pt x="21258" y="13784"/>
                </a:cubicBezTo>
                <a:lnTo>
                  <a:pt x="19548" y="39"/>
                </a:lnTo>
                <a:cubicBezTo>
                  <a:pt x="19491" y="-13"/>
                  <a:pt x="19377" y="-13"/>
                  <a:pt x="19377" y="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619527F6-6FFE-49EE-89C2-82E64A53F88B}"/>
              </a:ext>
            </a:extLst>
          </p:cNvPr>
          <p:cNvSpPr/>
          <p:nvPr/>
        </p:nvSpPr>
        <p:spPr>
          <a:xfrm>
            <a:off x="994390" y="2916001"/>
            <a:ext cx="1542294" cy="1580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15013" y="38"/>
                </a:moveTo>
                <a:cubicBezTo>
                  <a:pt x="15064" y="2762"/>
                  <a:pt x="13174" y="5982"/>
                  <a:pt x="9855" y="8261"/>
                </a:cubicBezTo>
                <a:cubicBezTo>
                  <a:pt x="6536" y="10540"/>
                  <a:pt x="2706" y="11184"/>
                  <a:pt x="51" y="10194"/>
                </a:cubicBezTo>
                <a:cubicBezTo>
                  <a:pt x="0" y="10194"/>
                  <a:pt x="0" y="10243"/>
                  <a:pt x="0" y="10243"/>
                </a:cubicBezTo>
                <a:lnTo>
                  <a:pt x="10009" y="19408"/>
                </a:lnTo>
                <a:cubicBezTo>
                  <a:pt x="11898" y="21093"/>
                  <a:pt x="15115" y="21588"/>
                  <a:pt x="18026" y="19606"/>
                </a:cubicBezTo>
                <a:cubicBezTo>
                  <a:pt x="20936" y="17625"/>
                  <a:pt x="21600" y="14504"/>
                  <a:pt x="20528" y="12175"/>
                </a:cubicBezTo>
                <a:lnTo>
                  <a:pt x="15064" y="38"/>
                </a:lnTo>
                <a:cubicBezTo>
                  <a:pt x="15064" y="-12"/>
                  <a:pt x="15013" y="-12"/>
                  <a:pt x="15013" y="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9EE0F95-19F7-4E5B-BB76-8F8FFC190B79}"/>
              </a:ext>
            </a:extLst>
          </p:cNvPr>
          <p:cNvSpPr/>
          <p:nvPr/>
        </p:nvSpPr>
        <p:spPr>
          <a:xfrm>
            <a:off x="2279767" y="1910319"/>
            <a:ext cx="1355439" cy="964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7834" y="1006"/>
                </a:moveTo>
                <a:cubicBezTo>
                  <a:pt x="13173" y="-1336"/>
                  <a:pt x="18420" y="553"/>
                  <a:pt x="19552" y="5224"/>
                </a:cubicBezTo>
                <a:cubicBezTo>
                  <a:pt x="20685" y="9896"/>
                  <a:pt x="17275" y="15581"/>
                  <a:pt x="11936" y="17922"/>
                </a:cubicBezTo>
                <a:cubicBezTo>
                  <a:pt x="6597" y="20264"/>
                  <a:pt x="1350" y="18375"/>
                  <a:pt x="218" y="13704"/>
                </a:cubicBezTo>
                <a:cubicBezTo>
                  <a:pt x="-915" y="9032"/>
                  <a:pt x="2495" y="3347"/>
                  <a:pt x="7834" y="10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EBDB81F9-BC32-4654-BD39-1F828CE8AFAD}"/>
              </a:ext>
            </a:extLst>
          </p:cNvPr>
          <p:cNvSpPr/>
          <p:nvPr/>
        </p:nvSpPr>
        <p:spPr>
          <a:xfrm>
            <a:off x="5642665" y="1910318"/>
            <a:ext cx="1355439" cy="964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69" h="18927" extrusionOk="0">
                <a:moveTo>
                  <a:pt x="218" y="5224"/>
                </a:moveTo>
                <a:cubicBezTo>
                  <a:pt x="1350" y="553"/>
                  <a:pt x="6597" y="-1336"/>
                  <a:pt x="11936" y="1006"/>
                </a:cubicBezTo>
                <a:cubicBezTo>
                  <a:pt x="17275" y="3347"/>
                  <a:pt x="20685" y="9032"/>
                  <a:pt x="19552" y="13704"/>
                </a:cubicBezTo>
                <a:cubicBezTo>
                  <a:pt x="18420" y="18375"/>
                  <a:pt x="13174" y="20264"/>
                  <a:pt x="7834" y="17922"/>
                </a:cubicBezTo>
                <a:cubicBezTo>
                  <a:pt x="2495" y="15581"/>
                  <a:pt x="-915" y="9896"/>
                  <a:pt x="218" y="52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3D31FA56-A270-420A-8F68-78A5964D5AC0}"/>
              </a:ext>
            </a:extLst>
          </p:cNvPr>
          <p:cNvSpPr/>
          <p:nvPr/>
        </p:nvSpPr>
        <p:spPr>
          <a:xfrm>
            <a:off x="5492485" y="2391223"/>
            <a:ext cx="1400901" cy="151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0847" extrusionOk="0">
                <a:moveTo>
                  <a:pt x="1923" y="39"/>
                </a:moveTo>
                <a:cubicBezTo>
                  <a:pt x="2778" y="2777"/>
                  <a:pt x="5912" y="5413"/>
                  <a:pt x="10187" y="6705"/>
                </a:cubicBezTo>
                <a:cubicBezTo>
                  <a:pt x="14518" y="7997"/>
                  <a:pt x="18792" y="7480"/>
                  <a:pt x="21243" y="5723"/>
                </a:cubicBezTo>
                <a:cubicBezTo>
                  <a:pt x="21300" y="5723"/>
                  <a:pt x="21300" y="5723"/>
                  <a:pt x="21300" y="5775"/>
                </a:cubicBezTo>
                <a:lnTo>
                  <a:pt x="13720" y="17866"/>
                </a:lnTo>
                <a:cubicBezTo>
                  <a:pt x="12295" y="20140"/>
                  <a:pt x="8990" y="21587"/>
                  <a:pt x="5228" y="20450"/>
                </a:cubicBezTo>
                <a:cubicBezTo>
                  <a:pt x="1467" y="19313"/>
                  <a:pt x="-300" y="16420"/>
                  <a:pt x="42" y="13784"/>
                </a:cubicBezTo>
                <a:lnTo>
                  <a:pt x="1752" y="39"/>
                </a:lnTo>
                <a:cubicBezTo>
                  <a:pt x="1866" y="-13"/>
                  <a:pt x="1923" y="-13"/>
                  <a:pt x="1923" y="3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ECA322C9-E90A-4C35-8301-D8D7AD99CA80}"/>
              </a:ext>
            </a:extLst>
          </p:cNvPr>
          <p:cNvSpPr/>
          <p:nvPr/>
        </p:nvSpPr>
        <p:spPr>
          <a:xfrm>
            <a:off x="806971" y="2578648"/>
            <a:ext cx="1254146" cy="1093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5532" y="3131"/>
                </a:moveTo>
                <a:cubicBezTo>
                  <a:pt x="10292" y="-819"/>
                  <a:pt x="15919" y="-1065"/>
                  <a:pt x="18101" y="2582"/>
                </a:cubicBezTo>
                <a:cubicBezTo>
                  <a:pt x="20283" y="6229"/>
                  <a:pt x="18193" y="12388"/>
                  <a:pt x="13434" y="16339"/>
                </a:cubicBezTo>
                <a:cubicBezTo>
                  <a:pt x="8674" y="20289"/>
                  <a:pt x="3047" y="20535"/>
                  <a:pt x="865" y="16888"/>
                </a:cubicBezTo>
                <a:cubicBezTo>
                  <a:pt x="-1317" y="13241"/>
                  <a:pt x="773" y="7082"/>
                  <a:pt x="5532" y="3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1DCF7A02-572A-48B0-B757-942743974982}"/>
              </a:ext>
            </a:extLst>
          </p:cNvPr>
          <p:cNvSpPr/>
          <p:nvPr/>
        </p:nvSpPr>
        <p:spPr>
          <a:xfrm>
            <a:off x="7216750" y="2578648"/>
            <a:ext cx="1254150" cy="1093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6" h="19470" extrusionOk="0">
                <a:moveTo>
                  <a:pt x="865" y="2582"/>
                </a:moveTo>
                <a:cubicBezTo>
                  <a:pt x="3047" y="-1065"/>
                  <a:pt x="8674" y="-819"/>
                  <a:pt x="13434" y="3132"/>
                </a:cubicBezTo>
                <a:cubicBezTo>
                  <a:pt x="18193" y="7082"/>
                  <a:pt x="20283" y="13241"/>
                  <a:pt x="18101" y="16888"/>
                </a:cubicBezTo>
                <a:cubicBezTo>
                  <a:pt x="15919" y="20535"/>
                  <a:pt x="10292" y="20289"/>
                  <a:pt x="5532" y="16338"/>
                </a:cubicBezTo>
                <a:cubicBezTo>
                  <a:pt x="773" y="12388"/>
                  <a:pt x="-1317" y="6229"/>
                  <a:pt x="865" y="25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B2750621-31DF-4F15-B526-C79855D6D1FA}"/>
              </a:ext>
            </a:extLst>
          </p:cNvPr>
          <p:cNvSpPr/>
          <p:nvPr/>
        </p:nvSpPr>
        <p:spPr>
          <a:xfrm>
            <a:off x="6729458" y="2916001"/>
            <a:ext cx="1542291" cy="1580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0" h="20894" extrusionOk="0">
                <a:moveTo>
                  <a:pt x="5997" y="38"/>
                </a:moveTo>
                <a:cubicBezTo>
                  <a:pt x="5946" y="2762"/>
                  <a:pt x="7836" y="5982"/>
                  <a:pt x="11155" y="8261"/>
                </a:cubicBezTo>
                <a:cubicBezTo>
                  <a:pt x="14474" y="10540"/>
                  <a:pt x="18304" y="11184"/>
                  <a:pt x="20959" y="10194"/>
                </a:cubicBezTo>
                <a:cubicBezTo>
                  <a:pt x="21010" y="10194"/>
                  <a:pt x="21010" y="10243"/>
                  <a:pt x="21010" y="10243"/>
                </a:cubicBezTo>
                <a:lnTo>
                  <a:pt x="11001" y="19408"/>
                </a:lnTo>
                <a:cubicBezTo>
                  <a:pt x="9112" y="21093"/>
                  <a:pt x="5895" y="21588"/>
                  <a:pt x="2984" y="19606"/>
                </a:cubicBezTo>
                <a:cubicBezTo>
                  <a:pt x="74" y="17625"/>
                  <a:pt x="-590" y="14504"/>
                  <a:pt x="482" y="12175"/>
                </a:cubicBezTo>
                <a:lnTo>
                  <a:pt x="5946" y="38"/>
                </a:lnTo>
                <a:cubicBezTo>
                  <a:pt x="5946" y="-12"/>
                  <a:pt x="5997" y="-12"/>
                  <a:pt x="5997" y="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B342FA6-DFB8-4DFD-9992-E6163FC9E175}"/>
              </a:ext>
            </a:extLst>
          </p:cNvPr>
          <p:cNvGrpSpPr/>
          <p:nvPr/>
        </p:nvGrpSpPr>
        <p:grpSpPr>
          <a:xfrm>
            <a:off x="3984214" y="3968668"/>
            <a:ext cx="1309443" cy="1013173"/>
            <a:chOff x="332936" y="2779194"/>
            <a:chExt cx="2975111" cy="1021272"/>
          </a:xfrm>
        </p:grpSpPr>
        <p:sp>
          <p:nvSpPr>
            <p:cNvPr id="111" name="TextBox 24">
              <a:extLst>
                <a:ext uri="{FF2B5EF4-FFF2-40B4-BE49-F238E27FC236}">
                  <a16:creationId xmlns:a16="http://schemas.microsoft.com/office/drawing/2014/main" id="{9F487EF7-E98E-4C70-A324-B8EE3E3BC2D9}"/>
                </a:ext>
              </a:extLst>
            </p:cNvPr>
            <p:cNvSpPr txBox="1"/>
            <p:nvPr/>
          </p:nvSpPr>
          <p:spPr>
            <a:xfrm>
              <a:off x="332936" y="2779194"/>
              <a:ext cx="2926078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25">
              <a:extLst>
                <a:ext uri="{FF2B5EF4-FFF2-40B4-BE49-F238E27FC236}">
                  <a16:creationId xmlns:a16="http://schemas.microsoft.com/office/drawing/2014/main" id="{043EC227-3148-4BEE-8F2F-488410DC833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35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.</a:t>
              </a:r>
            </a:p>
          </p:txBody>
        </p:sp>
      </p:grpSp>
      <p:pic>
        <p:nvPicPr>
          <p:cNvPr id="51" name="Graphic 29" descr="Bar graph with upward trend with solid fill">
            <a:extLst>
              <a:ext uri="{FF2B5EF4-FFF2-40B4-BE49-F238E27FC236}">
                <a16:creationId xmlns:a16="http://schemas.microsoft.com/office/drawing/2014/main" id="{C307B560-8793-4C41-A8C0-7A76D18FE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2653" y="2844029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31" descr="Gears with solid fill">
            <a:extLst>
              <a:ext uri="{FF2B5EF4-FFF2-40B4-BE49-F238E27FC236}">
                <a16:creationId xmlns:a16="http://schemas.microsoft.com/office/drawing/2014/main" id="{6656F508-8D1A-4056-AF8B-E2C8F24755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76313" y="2143260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32" descr="Hourglass 30% with solid fill">
            <a:extLst>
              <a:ext uri="{FF2B5EF4-FFF2-40B4-BE49-F238E27FC236}">
                <a16:creationId xmlns:a16="http://schemas.microsoft.com/office/drawing/2014/main" id="{34AD0A43-9299-4209-B1D2-3FD117245D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9211" y="2111582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0" name="Graphic 33" descr="Lightbulb with solid fill">
            <a:extLst>
              <a:ext uri="{FF2B5EF4-FFF2-40B4-BE49-F238E27FC236}">
                <a16:creationId xmlns:a16="http://schemas.microsoft.com/office/drawing/2014/main" id="{FF455E24-80DB-46ED-90AA-24F2991220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2872" y="2844029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1" name="Oval">
            <a:extLst>
              <a:ext uri="{FF2B5EF4-FFF2-40B4-BE49-F238E27FC236}">
                <a16:creationId xmlns:a16="http://schemas.microsoft.com/office/drawing/2014/main" id="{C2FE8841-7C84-408C-B934-8524F126C125}"/>
              </a:ext>
            </a:extLst>
          </p:cNvPr>
          <p:cNvSpPr/>
          <p:nvPr/>
        </p:nvSpPr>
        <p:spPr>
          <a:xfrm>
            <a:off x="3941730" y="1689701"/>
            <a:ext cx="1394412" cy="90711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19E2827-65F8-49B1-AEC7-56C221F8CF09}"/>
              </a:ext>
            </a:extLst>
          </p:cNvPr>
          <p:cNvSpPr/>
          <p:nvPr/>
        </p:nvSpPr>
        <p:spPr>
          <a:xfrm>
            <a:off x="3964222" y="2353740"/>
            <a:ext cx="1349427" cy="134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7"/>
                </a:lnTo>
                <a:cubicBezTo>
                  <a:pt x="21600" y="148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3" name="Graphic 30" descr="Bullseye with solid fill">
            <a:extLst>
              <a:ext uri="{FF2B5EF4-FFF2-40B4-BE49-F238E27FC236}">
                <a16:creationId xmlns:a16="http://schemas.microsoft.com/office/drawing/2014/main" id="{D4405F57-103E-42B1-A5B2-16564C3641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57763" y="1898730"/>
            <a:ext cx="562344" cy="562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TextBox 36">
            <a:extLst>
              <a:ext uri="{FF2B5EF4-FFF2-40B4-BE49-F238E27FC236}">
                <a16:creationId xmlns:a16="http://schemas.microsoft.com/office/drawing/2014/main" id="{327DCF88-20C4-42FD-9C74-3B3348FE26FE}"/>
              </a:ext>
            </a:extLst>
          </p:cNvPr>
          <p:cNvSpPr txBox="1"/>
          <p:nvPr/>
        </p:nvSpPr>
        <p:spPr>
          <a:xfrm>
            <a:off x="4343486" y="305182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9DA660A-684F-4C2C-A677-FA934A6021AC}"/>
              </a:ext>
            </a:extLst>
          </p:cNvPr>
          <p:cNvGrpSpPr/>
          <p:nvPr/>
        </p:nvGrpSpPr>
        <p:grpSpPr>
          <a:xfrm>
            <a:off x="2792286" y="4390406"/>
            <a:ext cx="1092136" cy="859285"/>
            <a:chOff x="332936" y="2779195"/>
            <a:chExt cx="2975111" cy="866153"/>
          </a:xfrm>
        </p:grpSpPr>
        <p:sp>
          <p:nvSpPr>
            <p:cNvPr id="109" name="TextBox 21">
              <a:extLst>
                <a:ext uri="{FF2B5EF4-FFF2-40B4-BE49-F238E27FC236}">
                  <a16:creationId xmlns:a16="http://schemas.microsoft.com/office/drawing/2014/main" id="{8E280ED8-C523-445A-8E00-AB06DCB2239C}"/>
                </a:ext>
              </a:extLst>
            </p:cNvPr>
            <p:cNvSpPr txBox="1"/>
            <p:nvPr/>
          </p:nvSpPr>
          <p:spPr>
            <a:xfrm>
              <a:off x="332936" y="2779195"/>
              <a:ext cx="2926080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22">
              <a:extLst>
                <a:ext uri="{FF2B5EF4-FFF2-40B4-BE49-F238E27FC236}">
                  <a16:creationId xmlns:a16="http://schemas.microsoft.com/office/drawing/2014/main" id="{CE867F21-2EA0-4B14-B7D1-52DF74EA56E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52ACFD9-164C-46A8-BE43-D37F03A547AA}"/>
              </a:ext>
            </a:extLst>
          </p:cNvPr>
          <p:cNvGrpSpPr/>
          <p:nvPr/>
        </p:nvGrpSpPr>
        <p:grpSpPr>
          <a:xfrm>
            <a:off x="5393449" y="4390406"/>
            <a:ext cx="1092136" cy="859285"/>
            <a:chOff x="332936" y="2779195"/>
            <a:chExt cx="2975111" cy="866153"/>
          </a:xfrm>
        </p:grpSpPr>
        <p:sp>
          <p:nvSpPr>
            <p:cNvPr id="107" name="TextBox 27">
              <a:extLst>
                <a:ext uri="{FF2B5EF4-FFF2-40B4-BE49-F238E27FC236}">
                  <a16:creationId xmlns:a16="http://schemas.microsoft.com/office/drawing/2014/main" id="{F163530C-EFC7-45B6-B429-C49CD4B79916}"/>
                </a:ext>
              </a:extLst>
            </p:cNvPr>
            <p:cNvSpPr txBox="1"/>
            <p:nvPr/>
          </p:nvSpPr>
          <p:spPr>
            <a:xfrm>
              <a:off x="332936" y="2779195"/>
              <a:ext cx="2926080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28">
              <a:extLst>
                <a:ext uri="{FF2B5EF4-FFF2-40B4-BE49-F238E27FC236}">
                  <a16:creationId xmlns:a16="http://schemas.microsoft.com/office/drawing/2014/main" id="{48F9F159-B1B9-458C-B53B-9199FCB857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97" name="TextBox 35">
            <a:extLst>
              <a:ext uri="{FF2B5EF4-FFF2-40B4-BE49-F238E27FC236}">
                <a16:creationId xmlns:a16="http://schemas.microsoft.com/office/drawing/2014/main" id="{B2E98638-DC06-4F38-B233-C173DD1C3FA3}"/>
              </a:ext>
            </a:extLst>
          </p:cNvPr>
          <p:cNvSpPr txBox="1"/>
          <p:nvPr/>
        </p:nvSpPr>
        <p:spPr>
          <a:xfrm>
            <a:off x="3042905" y="326779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8" name="TextBox 37">
            <a:extLst>
              <a:ext uri="{FF2B5EF4-FFF2-40B4-BE49-F238E27FC236}">
                <a16:creationId xmlns:a16="http://schemas.microsoft.com/office/drawing/2014/main" id="{C559ABEB-3F65-4A19-8850-BAAC869C715B}"/>
              </a:ext>
            </a:extLst>
          </p:cNvPr>
          <p:cNvSpPr txBox="1"/>
          <p:nvPr/>
        </p:nvSpPr>
        <p:spPr>
          <a:xfrm>
            <a:off x="5644069" y="3267797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E91B9E8-36F8-4C1D-8EAC-F9FFDD7639C1}"/>
              </a:ext>
            </a:extLst>
          </p:cNvPr>
          <p:cNvGrpSpPr/>
          <p:nvPr/>
        </p:nvGrpSpPr>
        <p:grpSpPr>
          <a:xfrm>
            <a:off x="1296251" y="4914408"/>
            <a:ext cx="1529730" cy="859286"/>
            <a:chOff x="332936" y="2779194"/>
            <a:chExt cx="2975111" cy="866154"/>
          </a:xfrm>
        </p:grpSpPr>
        <p:sp>
          <p:nvSpPr>
            <p:cNvPr id="105" name="TextBox 15">
              <a:extLst>
                <a:ext uri="{FF2B5EF4-FFF2-40B4-BE49-F238E27FC236}">
                  <a16:creationId xmlns:a16="http://schemas.microsoft.com/office/drawing/2014/main" id="{D28B5427-65E8-4BEA-9136-4D3372D651A2}"/>
                </a:ext>
              </a:extLst>
            </p:cNvPr>
            <p:cNvSpPr txBox="1"/>
            <p:nvPr/>
          </p:nvSpPr>
          <p:spPr>
            <a:xfrm>
              <a:off x="332936" y="2779194"/>
              <a:ext cx="2926079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6">
              <a:extLst>
                <a:ext uri="{FF2B5EF4-FFF2-40B4-BE49-F238E27FC236}">
                  <a16:creationId xmlns:a16="http://schemas.microsoft.com/office/drawing/2014/main" id="{B3A41D6A-28BB-4211-A5E6-C92A74A69A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B6CF04D-44DE-492A-A4A7-962681ACFA24}"/>
              </a:ext>
            </a:extLst>
          </p:cNvPr>
          <p:cNvGrpSpPr/>
          <p:nvPr/>
        </p:nvGrpSpPr>
        <p:grpSpPr>
          <a:xfrm>
            <a:off x="6451889" y="4914408"/>
            <a:ext cx="1529730" cy="859286"/>
            <a:chOff x="332936" y="2779194"/>
            <a:chExt cx="2975111" cy="866154"/>
          </a:xfrm>
        </p:grpSpPr>
        <p:sp>
          <p:nvSpPr>
            <p:cNvPr id="103" name="TextBox 18">
              <a:extLst>
                <a:ext uri="{FF2B5EF4-FFF2-40B4-BE49-F238E27FC236}">
                  <a16:creationId xmlns:a16="http://schemas.microsoft.com/office/drawing/2014/main" id="{E929AC16-AAAD-4626-BCA1-CE91748F465A}"/>
                </a:ext>
              </a:extLst>
            </p:cNvPr>
            <p:cNvSpPr txBox="1"/>
            <p:nvPr/>
          </p:nvSpPr>
          <p:spPr>
            <a:xfrm>
              <a:off x="332936" y="2779194"/>
              <a:ext cx="2926079" cy="3102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9">
              <a:extLst>
                <a:ext uri="{FF2B5EF4-FFF2-40B4-BE49-F238E27FC236}">
                  <a16:creationId xmlns:a16="http://schemas.microsoft.com/office/drawing/2014/main" id="{3BC8EF78-D7D9-42BB-A07A-1F81F44CA35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84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1" name="TextBox 34">
            <a:extLst>
              <a:ext uri="{FF2B5EF4-FFF2-40B4-BE49-F238E27FC236}">
                <a16:creationId xmlns:a16="http://schemas.microsoft.com/office/drawing/2014/main" id="{5F9F4FA8-7F2E-4F22-8DE3-6ED9069AE4E8}"/>
              </a:ext>
            </a:extLst>
          </p:cNvPr>
          <p:cNvSpPr txBox="1"/>
          <p:nvPr/>
        </p:nvSpPr>
        <p:spPr>
          <a:xfrm>
            <a:off x="1757368" y="3760262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02" name="TextBox 38">
            <a:extLst>
              <a:ext uri="{FF2B5EF4-FFF2-40B4-BE49-F238E27FC236}">
                <a16:creationId xmlns:a16="http://schemas.microsoft.com/office/drawing/2014/main" id="{75783905-1A01-4E8E-9E82-1245AA58A4DD}"/>
              </a:ext>
            </a:extLst>
          </p:cNvPr>
          <p:cNvSpPr txBox="1"/>
          <p:nvPr/>
        </p:nvSpPr>
        <p:spPr>
          <a:xfrm>
            <a:off x="6920523" y="3824131"/>
            <a:ext cx="5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76934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225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Cylinders In Semi-Circle – Slide Template</vt:lpstr>
      <vt:lpstr>5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2022-02-24T20:35:09Z</dcterms:modified>
  <cp:category>Charts &amp; Diagrams</cp:category>
</cp:coreProperties>
</file>