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7" d="100"/>
          <a:sy n="97" d="100"/>
        </p:scale>
        <p:origin x="96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818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294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Cylinders In Semi-Circle – Slide Template</a:t>
            </a:r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497919A0-CE5F-8945-9B4A-F089A90DD03A}"/>
              </a:ext>
            </a:extLst>
          </p:cNvPr>
          <p:cNvSpPr/>
          <p:nvPr/>
        </p:nvSpPr>
        <p:spPr>
          <a:xfrm>
            <a:off x="2951299" y="2808087"/>
            <a:ext cx="6285301" cy="16924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4" h="21453" extrusionOk="0">
                <a:moveTo>
                  <a:pt x="21542" y="20998"/>
                </a:moveTo>
                <a:cubicBezTo>
                  <a:pt x="21334" y="20232"/>
                  <a:pt x="21114" y="19465"/>
                  <a:pt x="20893" y="18747"/>
                </a:cubicBezTo>
                <a:cubicBezTo>
                  <a:pt x="20906" y="18651"/>
                  <a:pt x="20932" y="18508"/>
                  <a:pt x="20945" y="18412"/>
                </a:cubicBezTo>
                <a:cubicBezTo>
                  <a:pt x="21023" y="17789"/>
                  <a:pt x="21049" y="17119"/>
                  <a:pt x="21036" y="16352"/>
                </a:cubicBezTo>
                <a:cubicBezTo>
                  <a:pt x="21023" y="15682"/>
                  <a:pt x="20971" y="14963"/>
                  <a:pt x="20867" y="14245"/>
                </a:cubicBezTo>
                <a:cubicBezTo>
                  <a:pt x="20776" y="13575"/>
                  <a:pt x="20659" y="12904"/>
                  <a:pt x="20517" y="12281"/>
                </a:cubicBezTo>
                <a:cubicBezTo>
                  <a:pt x="20218" y="10988"/>
                  <a:pt x="19816" y="9935"/>
                  <a:pt x="19387" y="9264"/>
                </a:cubicBezTo>
                <a:cubicBezTo>
                  <a:pt x="19180" y="8929"/>
                  <a:pt x="18972" y="8737"/>
                  <a:pt x="18764" y="8642"/>
                </a:cubicBezTo>
                <a:cubicBezTo>
                  <a:pt x="18557" y="8546"/>
                  <a:pt x="18349" y="8546"/>
                  <a:pt x="18167" y="8737"/>
                </a:cubicBezTo>
                <a:cubicBezTo>
                  <a:pt x="17972" y="8929"/>
                  <a:pt x="17804" y="9216"/>
                  <a:pt x="17674" y="9695"/>
                </a:cubicBezTo>
                <a:cubicBezTo>
                  <a:pt x="17622" y="9887"/>
                  <a:pt x="17583" y="10078"/>
                  <a:pt x="17544" y="10270"/>
                </a:cubicBezTo>
                <a:cubicBezTo>
                  <a:pt x="17531" y="10318"/>
                  <a:pt x="17518" y="10366"/>
                  <a:pt x="17505" y="10318"/>
                </a:cubicBezTo>
                <a:cubicBezTo>
                  <a:pt x="17388" y="10126"/>
                  <a:pt x="17271" y="9887"/>
                  <a:pt x="17155" y="9695"/>
                </a:cubicBezTo>
                <a:cubicBezTo>
                  <a:pt x="17168" y="9599"/>
                  <a:pt x="17168" y="9456"/>
                  <a:pt x="17181" y="9360"/>
                </a:cubicBezTo>
                <a:cubicBezTo>
                  <a:pt x="17207" y="8689"/>
                  <a:pt x="17181" y="8019"/>
                  <a:pt x="17090" y="7301"/>
                </a:cubicBezTo>
                <a:cubicBezTo>
                  <a:pt x="17012" y="6678"/>
                  <a:pt x="16908" y="6055"/>
                  <a:pt x="16765" y="5481"/>
                </a:cubicBezTo>
                <a:cubicBezTo>
                  <a:pt x="16622" y="4906"/>
                  <a:pt x="16454" y="4427"/>
                  <a:pt x="16259" y="3996"/>
                </a:cubicBezTo>
                <a:cubicBezTo>
                  <a:pt x="15870" y="3086"/>
                  <a:pt x="15389" y="2511"/>
                  <a:pt x="14935" y="2367"/>
                </a:cubicBezTo>
                <a:cubicBezTo>
                  <a:pt x="14714" y="2320"/>
                  <a:pt x="14494" y="2320"/>
                  <a:pt x="14286" y="2463"/>
                </a:cubicBezTo>
                <a:cubicBezTo>
                  <a:pt x="14078" y="2607"/>
                  <a:pt x="13883" y="2846"/>
                  <a:pt x="13728" y="3182"/>
                </a:cubicBezTo>
                <a:cubicBezTo>
                  <a:pt x="13559" y="3565"/>
                  <a:pt x="13416" y="4044"/>
                  <a:pt x="13325" y="4618"/>
                </a:cubicBezTo>
                <a:cubicBezTo>
                  <a:pt x="13299" y="4810"/>
                  <a:pt x="13273" y="4954"/>
                  <a:pt x="13260" y="5145"/>
                </a:cubicBezTo>
                <a:cubicBezTo>
                  <a:pt x="13260" y="5193"/>
                  <a:pt x="13234" y="5241"/>
                  <a:pt x="13221" y="5241"/>
                </a:cubicBezTo>
                <a:cubicBezTo>
                  <a:pt x="13079" y="5145"/>
                  <a:pt x="12936" y="5097"/>
                  <a:pt x="12793" y="5002"/>
                </a:cubicBezTo>
                <a:cubicBezTo>
                  <a:pt x="12793" y="4810"/>
                  <a:pt x="12793" y="4666"/>
                  <a:pt x="12780" y="4475"/>
                </a:cubicBezTo>
                <a:cubicBezTo>
                  <a:pt x="12754" y="3804"/>
                  <a:pt x="12663" y="3182"/>
                  <a:pt x="12533" y="2607"/>
                </a:cubicBezTo>
                <a:cubicBezTo>
                  <a:pt x="12417" y="2080"/>
                  <a:pt x="12261" y="1601"/>
                  <a:pt x="12079" y="1218"/>
                </a:cubicBezTo>
                <a:cubicBezTo>
                  <a:pt x="11897" y="835"/>
                  <a:pt x="11703" y="548"/>
                  <a:pt x="11482" y="356"/>
                </a:cubicBezTo>
                <a:cubicBezTo>
                  <a:pt x="11041" y="-75"/>
                  <a:pt x="10534" y="-123"/>
                  <a:pt x="10093" y="260"/>
                </a:cubicBezTo>
                <a:cubicBezTo>
                  <a:pt x="9872" y="452"/>
                  <a:pt x="9665" y="691"/>
                  <a:pt x="9483" y="1074"/>
                </a:cubicBezTo>
                <a:cubicBezTo>
                  <a:pt x="9288" y="1457"/>
                  <a:pt x="9132" y="1889"/>
                  <a:pt x="9016" y="2367"/>
                </a:cubicBezTo>
                <a:cubicBezTo>
                  <a:pt x="8873" y="2942"/>
                  <a:pt x="8795" y="3517"/>
                  <a:pt x="8756" y="4187"/>
                </a:cubicBezTo>
                <a:cubicBezTo>
                  <a:pt x="8743" y="4427"/>
                  <a:pt x="8743" y="4666"/>
                  <a:pt x="8743" y="4906"/>
                </a:cubicBezTo>
                <a:cubicBezTo>
                  <a:pt x="8743" y="4954"/>
                  <a:pt x="8730" y="5050"/>
                  <a:pt x="8717" y="5050"/>
                </a:cubicBezTo>
                <a:cubicBezTo>
                  <a:pt x="8587" y="5097"/>
                  <a:pt x="8458" y="5193"/>
                  <a:pt x="8341" y="5241"/>
                </a:cubicBezTo>
                <a:cubicBezTo>
                  <a:pt x="8328" y="5241"/>
                  <a:pt x="8302" y="5193"/>
                  <a:pt x="8302" y="5145"/>
                </a:cubicBezTo>
                <a:cubicBezTo>
                  <a:pt x="8289" y="4954"/>
                  <a:pt x="8263" y="4810"/>
                  <a:pt x="8237" y="4618"/>
                </a:cubicBezTo>
                <a:cubicBezTo>
                  <a:pt x="8146" y="4044"/>
                  <a:pt x="8016" y="3565"/>
                  <a:pt x="7834" y="3182"/>
                </a:cubicBezTo>
                <a:cubicBezTo>
                  <a:pt x="7679" y="2846"/>
                  <a:pt x="7484" y="2607"/>
                  <a:pt x="7276" y="2463"/>
                </a:cubicBezTo>
                <a:cubicBezTo>
                  <a:pt x="7069" y="2320"/>
                  <a:pt x="6861" y="2272"/>
                  <a:pt x="6627" y="2367"/>
                </a:cubicBezTo>
                <a:cubicBezTo>
                  <a:pt x="6173" y="2511"/>
                  <a:pt x="5693" y="3086"/>
                  <a:pt x="5303" y="3996"/>
                </a:cubicBezTo>
                <a:cubicBezTo>
                  <a:pt x="5108" y="4427"/>
                  <a:pt x="4940" y="4954"/>
                  <a:pt x="4797" y="5481"/>
                </a:cubicBezTo>
                <a:cubicBezTo>
                  <a:pt x="4654" y="6055"/>
                  <a:pt x="4537" y="6678"/>
                  <a:pt x="4472" y="7301"/>
                </a:cubicBezTo>
                <a:cubicBezTo>
                  <a:pt x="4394" y="7971"/>
                  <a:pt x="4369" y="8689"/>
                  <a:pt x="4382" y="9360"/>
                </a:cubicBezTo>
                <a:cubicBezTo>
                  <a:pt x="4382" y="9504"/>
                  <a:pt x="4394" y="9599"/>
                  <a:pt x="4407" y="9695"/>
                </a:cubicBezTo>
                <a:cubicBezTo>
                  <a:pt x="4291" y="9887"/>
                  <a:pt x="4174" y="10078"/>
                  <a:pt x="4057" y="10318"/>
                </a:cubicBezTo>
                <a:cubicBezTo>
                  <a:pt x="4044" y="10366"/>
                  <a:pt x="4018" y="10318"/>
                  <a:pt x="4018" y="10270"/>
                </a:cubicBezTo>
                <a:cubicBezTo>
                  <a:pt x="3979" y="10078"/>
                  <a:pt x="3940" y="9839"/>
                  <a:pt x="3888" y="9695"/>
                </a:cubicBezTo>
                <a:cubicBezTo>
                  <a:pt x="3758" y="9216"/>
                  <a:pt x="3590" y="8929"/>
                  <a:pt x="3395" y="8737"/>
                </a:cubicBezTo>
                <a:cubicBezTo>
                  <a:pt x="3213" y="8594"/>
                  <a:pt x="3019" y="8546"/>
                  <a:pt x="2798" y="8642"/>
                </a:cubicBezTo>
                <a:cubicBezTo>
                  <a:pt x="2590" y="8737"/>
                  <a:pt x="2382" y="8929"/>
                  <a:pt x="2175" y="9264"/>
                </a:cubicBezTo>
                <a:cubicBezTo>
                  <a:pt x="1746" y="9935"/>
                  <a:pt x="1344" y="10988"/>
                  <a:pt x="1045" y="12281"/>
                </a:cubicBezTo>
                <a:cubicBezTo>
                  <a:pt x="903" y="12904"/>
                  <a:pt x="773" y="13575"/>
                  <a:pt x="695" y="14245"/>
                </a:cubicBezTo>
                <a:cubicBezTo>
                  <a:pt x="604" y="14963"/>
                  <a:pt x="552" y="15682"/>
                  <a:pt x="526" y="16352"/>
                </a:cubicBezTo>
                <a:cubicBezTo>
                  <a:pt x="513" y="17119"/>
                  <a:pt x="539" y="17789"/>
                  <a:pt x="617" y="18412"/>
                </a:cubicBezTo>
                <a:cubicBezTo>
                  <a:pt x="630" y="18555"/>
                  <a:pt x="656" y="18651"/>
                  <a:pt x="669" y="18747"/>
                </a:cubicBezTo>
                <a:cubicBezTo>
                  <a:pt x="448" y="19465"/>
                  <a:pt x="228" y="20232"/>
                  <a:pt x="20" y="20998"/>
                </a:cubicBezTo>
                <a:cubicBezTo>
                  <a:pt x="-6" y="21094"/>
                  <a:pt x="-6" y="21285"/>
                  <a:pt x="20" y="21381"/>
                </a:cubicBezTo>
                <a:cubicBezTo>
                  <a:pt x="46" y="21477"/>
                  <a:pt x="98" y="21477"/>
                  <a:pt x="124" y="21381"/>
                </a:cubicBezTo>
                <a:cubicBezTo>
                  <a:pt x="319" y="20663"/>
                  <a:pt x="526" y="19944"/>
                  <a:pt x="734" y="19274"/>
                </a:cubicBezTo>
                <a:cubicBezTo>
                  <a:pt x="747" y="19226"/>
                  <a:pt x="773" y="19226"/>
                  <a:pt x="786" y="19274"/>
                </a:cubicBezTo>
                <a:cubicBezTo>
                  <a:pt x="851" y="19513"/>
                  <a:pt x="929" y="19753"/>
                  <a:pt x="1006" y="19944"/>
                </a:cubicBezTo>
                <a:cubicBezTo>
                  <a:pt x="1175" y="20328"/>
                  <a:pt x="1383" y="20519"/>
                  <a:pt x="1617" y="20519"/>
                </a:cubicBezTo>
                <a:cubicBezTo>
                  <a:pt x="1850" y="20567"/>
                  <a:pt x="2110" y="20423"/>
                  <a:pt x="2369" y="20088"/>
                </a:cubicBezTo>
                <a:cubicBezTo>
                  <a:pt x="2642" y="19753"/>
                  <a:pt x="2915" y="19226"/>
                  <a:pt x="3161" y="18555"/>
                </a:cubicBezTo>
                <a:cubicBezTo>
                  <a:pt x="3408" y="17885"/>
                  <a:pt x="3629" y="17119"/>
                  <a:pt x="3797" y="16257"/>
                </a:cubicBezTo>
                <a:cubicBezTo>
                  <a:pt x="3966" y="15442"/>
                  <a:pt x="4083" y="14580"/>
                  <a:pt x="4148" y="13766"/>
                </a:cubicBezTo>
                <a:cubicBezTo>
                  <a:pt x="4213" y="12952"/>
                  <a:pt x="4226" y="12186"/>
                  <a:pt x="4187" y="11467"/>
                </a:cubicBezTo>
                <a:cubicBezTo>
                  <a:pt x="4174" y="11276"/>
                  <a:pt x="4161" y="11084"/>
                  <a:pt x="4148" y="10940"/>
                </a:cubicBezTo>
                <a:cubicBezTo>
                  <a:pt x="4135" y="10893"/>
                  <a:pt x="4148" y="10797"/>
                  <a:pt x="4161" y="10797"/>
                </a:cubicBezTo>
                <a:cubicBezTo>
                  <a:pt x="4252" y="10605"/>
                  <a:pt x="4356" y="10461"/>
                  <a:pt x="4446" y="10270"/>
                </a:cubicBezTo>
                <a:cubicBezTo>
                  <a:pt x="4459" y="10222"/>
                  <a:pt x="4485" y="10270"/>
                  <a:pt x="4498" y="10318"/>
                </a:cubicBezTo>
                <a:cubicBezTo>
                  <a:pt x="4537" y="10653"/>
                  <a:pt x="4589" y="10940"/>
                  <a:pt x="4654" y="11228"/>
                </a:cubicBezTo>
                <a:cubicBezTo>
                  <a:pt x="4784" y="11755"/>
                  <a:pt x="4966" y="12186"/>
                  <a:pt x="5186" y="12473"/>
                </a:cubicBezTo>
                <a:cubicBezTo>
                  <a:pt x="5407" y="12760"/>
                  <a:pt x="5667" y="12904"/>
                  <a:pt x="5939" y="12904"/>
                </a:cubicBezTo>
                <a:cubicBezTo>
                  <a:pt x="6225" y="12904"/>
                  <a:pt x="6523" y="12712"/>
                  <a:pt x="6809" y="12329"/>
                </a:cubicBezTo>
                <a:cubicBezTo>
                  <a:pt x="7107" y="11994"/>
                  <a:pt x="7367" y="11467"/>
                  <a:pt x="7601" y="10845"/>
                </a:cubicBezTo>
                <a:cubicBezTo>
                  <a:pt x="7821" y="10270"/>
                  <a:pt x="8003" y="9599"/>
                  <a:pt x="8133" y="8833"/>
                </a:cubicBezTo>
                <a:cubicBezTo>
                  <a:pt x="8263" y="8115"/>
                  <a:pt x="8341" y="7396"/>
                  <a:pt x="8354" y="6678"/>
                </a:cubicBezTo>
                <a:cubicBezTo>
                  <a:pt x="8367" y="6438"/>
                  <a:pt x="8354" y="6151"/>
                  <a:pt x="8354" y="5912"/>
                </a:cubicBezTo>
                <a:cubicBezTo>
                  <a:pt x="8354" y="5864"/>
                  <a:pt x="8367" y="5768"/>
                  <a:pt x="8380" y="5768"/>
                </a:cubicBezTo>
                <a:cubicBezTo>
                  <a:pt x="8496" y="5720"/>
                  <a:pt x="8613" y="5624"/>
                  <a:pt x="8743" y="5576"/>
                </a:cubicBezTo>
                <a:cubicBezTo>
                  <a:pt x="8756" y="5576"/>
                  <a:pt x="8782" y="5624"/>
                  <a:pt x="8782" y="5672"/>
                </a:cubicBezTo>
                <a:cubicBezTo>
                  <a:pt x="8795" y="5864"/>
                  <a:pt x="8808" y="6055"/>
                  <a:pt x="8834" y="6247"/>
                </a:cubicBezTo>
                <a:cubicBezTo>
                  <a:pt x="8912" y="6917"/>
                  <a:pt x="9042" y="7540"/>
                  <a:pt x="9223" y="8067"/>
                </a:cubicBezTo>
                <a:cubicBezTo>
                  <a:pt x="9405" y="8642"/>
                  <a:pt x="9639" y="9073"/>
                  <a:pt x="9898" y="9408"/>
                </a:cubicBezTo>
                <a:cubicBezTo>
                  <a:pt x="10171" y="9743"/>
                  <a:pt x="10469" y="9935"/>
                  <a:pt x="10768" y="9935"/>
                </a:cubicBezTo>
                <a:cubicBezTo>
                  <a:pt x="11080" y="9935"/>
                  <a:pt x="11378" y="9839"/>
                  <a:pt x="11651" y="9504"/>
                </a:cubicBezTo>
                <a:cubicBezTo>
                  <a:pt x="11910" y="9216"/>
                  <a:pt x="12144" y="8833"/>
                  <a:pt x="12339" y="8306"/>
                </a:cubicBezTo>
                <a:cubicBezTo>
                  <a:pt x="12520" y="7779"/>
                  <a:pt x="12663" y="7205"/>
                  <a:pt x="12741" y="6534"/>
                </a:cubicBezTo>
                <a:cubicBezTo>
                  <a:pt x="12780" y="6247"/>
                  <a:pt x="12806" y="5959"/>
                  <a:pt x="12819" y="5624"/>
                </a:cubicBezTo>
                <a:cubicBezTo>
                  <a:pt x="12819" y="5576"/>
                  <a:pt x="12845" y="5528"/>
                  <a:pt x="12858" y="5528"/>
                </a:cubicBezTo>
                <a:cubicBezTo>
                  <a:pt x="12988" y="5576"/>
                  <a:pt x="13105" y="5672"/>
                  <a:pt x="13234" y="5720"/>
                </a:cubicBezTo>
                <a:cubicBezTo>
                  <a:pt x="13247" y="5720"/>
                  <a:pt x="13260" y="5816"/>
                  <a:pt x="13260" y="5864"/>
                </a:cubicBezTo>
                <a:cubicBezTo>
                  <a:pt x="13247" y="6103"/>
                  <a:pt x="13247" y="6391"/>
                  <a:pt x="13260" y="6630"/>
                </a:cubicBezTo>
                <a:cubicBezTo>
                  <a:pt x="13286" y="7348"/>
                  <a:pt x="13351" y="8067"/>
                  <a:pt x="13481" y="8785"/>
                </a:cubicBezTo>
                <a:cubicBezTo>
                  <a:pt x="13611" y="9504"/>
                  <a:pt x="13793" y="10174"/>
                  <a:pt x="14013" y="10797"/>
                </a:cubicBezTo>
                <a:cubicBezTo>
                  <a:pt x="14247" y="11419"/>
                  <a:pt x="14519" y="11898"/>
                  <a:pt x="14805" y="12281"/>
                </a:cubicBezTo>
                <a:cubicBezTo>
                  <a:pt x="15104" y="12617"/>
                  <a:pt x="15389" y="12808"/>
                  <a:pt x="15675" y="12856"/>
                </a:cubicBezTo>
                <a:cubicBezTo>
                  <a:pt x="15947" y="12856"/>
                  <a:pt x="16207" y="12712"/>
                  <a:pt x="16428" y="12425"/>
                </a:cubicBezTo>
                <a:cubicBezTo>
                  <a:pt x="16648" y="12138"/>
                  <a:pt x="16830" y="11707"/>
                  <a:pt x="16960" y="11180"/>
                </a:cubicBezTo>
                <a:cubicBezTo>
                  <a:pt x="17025" y="10893"/>
                  <a:pt x="17077" y="10605"/>
                  <a:pt x="17116" y="10270"/>
                </a:cubicBezTo>
                <a:cubicBezTo>
                  <a:pt x="17129" y="10222"/>
                  <a:pt x="17142" y="10174"/>
                  <a:pt x="17168" y="10222"/>
                </a:cubicBezTo>
                <a:cubicBezTo>
                  <a:pt x="17271" y="10414"/>
                  <a:pt x="17362" y="10557"/>
                  <a:pt x="17453" y="10749"/>
                </a:cubicBezTo>
                <a:cubicBezTo>
                  <a:pt x="17466" y="10797"/>
                  <a:pt x="17479" y="10845"/>
                  <a:pt x="17466" y="10893"/>
                </a:cubicBezTo>
                <a:cubicBezTo>
                  <a:pt x="17453" y="11084"/>
                  <a:pt x="17427" y="11228"/>
                  <a:pt x="17427" y="11419"/>
                </a:cubicBezTo>
                <a:cubicBezTo>
                  <a:pt x="17388" y="12138"/>
                  <a:pt x="17401" y="12904"/>
                  <a:pt x="17466" y="13718"/>
                </a:cubicBezTo>
                <a:cubicBezTo>
                  <a:pt x="17531" y="14580"/>
                  <a:pt x="17648" y="15395"/>
                  <a:pt x="17817" y="16209"/>
                </a:cubicBezTo>
                <a:cubicBezTo>
                  <a:pt x="17985" y="17071"/>
                  <a:pt x="18206" y="17837"/>
                  <a:pt x="18453" y="18508"/>
                </a:cubicBezTo>
                <a:cubicBezTo>
                  <a:pt x="18699" y="19178"/>
                  <a:pt x="18972" y="19705"/>
                  <a:pt x="19244" y="20040"/>
                </a:cubicBezTo>
                <a:cubicBezTo>
                  <a:pt x="19504" y="20375"/>
                  <a:pt x="19764" y="20519"/>
                  <a:pt x="19997" y="20471"/>
                </a:cubicBezTo>
                <a:cubicBezTo>
                  <a:pt x="20231" y="20423"/>
                  <a:pt x="20439" y="20232"/>
                  <a:pt x="20607" y="19897"/>
                </a:cubicBezTo>
                <a:cubicBezTo>
                  <a:pt x="20698" y="19705"/>
                  <a:pt x="20763" y="19513"/>
                  <a:pt x="20828" y="19226"/>
                </a:cubicBezTo>
                <a:cubicBezTo>
                  <a:pt x="20841" y="19178"/>
                  <a:pt x="20867" y="19178"/>
                  <a:pt x="20880" y="19226"/>
                </a:cubicBezTo>
                <a:cubicBezTo>
                  <a:pt x="21088" y="19897"/>
                  <a:pt x="21282" y="20615"/>
                  <a:pt x="21490" y="21333"/>
                </a:cubicBezTo>
                <a:cubicBezTo>
                  <a:pt x="21503" y="21381"/>
                  <a:pt x="21516" y="21429"/>
                  <a:pt x="21542" y="21429"/>
                </a:cubicBezTo>
                <a:cubicBezTo>
                  <a:pt x="21568" y="21429"/>
                  <a:pt x="21581" y="21381"/>
                  <a:pt x="21594" y="21333"/>
                </a:cubicBezTo>
                <a:cubicBezTo>
                  <a:pt x="21581" y="21285"/>
                  <a:pt x="21581" y="21094"/>
                  <a:pt x="21542" y="20998"/>
                </a:cubicBezTo>
                <a:close/>
                <a:moveTo>
                  <a:pt x="4005" y="11563"/>
                </a:moveTo>
                <a:cubicBezTo>
                  <a:pt x="4044" y="12186"/>
                  <a:pt x="4031" y="12856"/>
                  <a:pt x="3966" y="13622"/>
                </a:cubicBezTo>
                <a:cubicBezTo>
                  <a:pt x="3901" y="14389"/>
                  <a:pt x="3797" y="15203"/>
                  <a:pt x="3642" y="15921"/>
                </a:cubicBezTo>
                <a:cubicBezTo>
                  <a:pt x="3473" y="16736"/>
                  <a:pt x="3278" y="17454"/>
                  <a:pt x="3044" y="18077"/>
                </a:cubicBezTo>
                <a:cubicBezTo>
                  <a:pt x="2811" y="18699"/>
                  <a:pt x="2551" y="19178"/>
                  <a:pt x="2292" y="19513"/>
                </a:cubicBezTo>
                <a:cubicBezTo>
                  <a:pt x="2045" y="19801"/>
                  <a:pt x="1811" y="19944"/>
                  <a:pt x="1591" y="19944"/>
                </a:cubicBezTo>
                <a:cubicBezTo>
                  <a:pt x="1383" y="19897"/>
                  <a:pt x="1201" y="19753"/>
                  <a:pt x="1058" y="19418"/>
                </a:cubicBezTo>
                <a:cubicBezTo>
                  <a:pt x="981" y="19226"/>
                  <a:pt x="903" y="19034"/>
                  <a:pt x="851" y="18795"/>
                </a:cubicBezTo>
                <a:cubicBezTo>
                  <a:pt x="825" y="18651"/>
                  <a:pt x="799" y="18508"/>
                  <a:pt x="773" y="18364"/>
                </a:cubicBezTo>
                <a:cubicBezTo>
                  <a:pt x="760" y="18316"/>
                  <a:pt x="747" y="18220"/>
                  <a:pt x="747" y="18172"/>
                </a:cubicBezTo>
                <a:cubicBezTo>
                  <a:pt x="682" y="17646"/>
                  <a:pt x="656" y="17071"/>
                  <a:pt x="669" y="16400"/>
                </a:cubicBezTo>
                <a:cubicBezTo>
                  <a:pt x="682" y="15778"/>
                  <a:pt x="734" y="15155"/>
                  <a:pt x="825" y="14485"/>
                </a:cubicBezTo>
                <a:cubicBezTo>
                  <a:pt x="903" y="13862"/>
                  <a:pt x="1019" y="13191"/>
                  <a:pt x="1162" y="12617"/>
                </a:cubicBezTo>
                <a:cubicBezTo>
                  <a:pt x="1448" y="11419"/>
                  <a:pt x="1837" y="10366"/>
                  <a:pt x="2240" y="9743"/>
                </a:cubicBezTo>
                <a:cubicBezTo>
                  <a:pt x="2434" y="9456"/>
                  <a:pt x="2629" y="9264"/>
                  <a:pt x="2824" y="9168"/>
                </a:cubicBezTo>
                <a:cubicBezTo>
                  <a:pt x="3019" y="9073"/>
                  <a:pt x="3200" y="9120"/>
                  <a:pt x="3369" y="9216"/>
                </a:cubicBezTo>
                <a:cubicBezTo>
                  <a:pt x="3538" y="9360"/>
                  <a:pt x="3681" y="9647"/>
                  <a:pt x="3797" y="10030"/>
                </a:cubicBezTo>
                <a:cubicBezTo>
                  <a:pt x="3836" y="10126"/>
                  <a:pt x="3862" y="10270"/>
                  <a:pt x="3888" y="10414"/>
                </a:cubicBezTo>
                <a:cubicBezTo>
                  <a:pt x="3940" y="10701"/>
                  <a:pt x="3979" y="10988"/>
                  <a:pt x="4005" y="11276"/>
                </a:cubicBezTo>
                <a:cubicBezTo>
                  <a:pt x="3992" y="11371"/>
                  <a:pt x="4005" y="11467"/>
                  <a:pt x="4005" y="11563"/>
                </a:cubicBezTo>
                <a:close/>
                <a:moveTo>
                  <a:pt x="8185" y="6630"/>
                </a:moveTo>
                <a:cubicBezTo>
                  <a:pt x="8172" y="7253"/>
                  <a:pt x="8094" y="7923"/>
                  <a:pt x="7990" y="8546"/>
                </a:cubicBezTo>
                <a:cubicBezTo>
                  <a:pt x="7873" y="9216"/>
                  <a:pt x="7705" y="9839"/>
                  <a:pt x="7497" y="10414"/>
                </a:cubicBezTo>
                <a:cubicBezTo>
                  <a:pt x="7276" y="10988"/>
                  <a:pt x="7017" y="11467"/>
                  <a:pt x="6744" y="11802"/>
                </a:cubicBezTo>
                <a:cubicBezTo>
                  <a:pt x="6471" y="12138"/>
                  <a:pt x="6186" y="12329"/>
                  <a:pt x="5913" y="12329"/>
                </a:cubicBezTo>
                <a:cubicBezTo>
                  <a:pt x="5654" y="12329"/>
                  <a:pt x="5420" y="12186"/>
                  <a:pt x="5212" y="11946"/>
                </a:cubicBezTo>
                <a:cubicBezTo>
                  <a:pt x="5018" y="11707"/>
                  <a:pt x="4862" y="11324"/>
                  <a:pt x="4745" y="10845"/>
                </a:cubicBezTo>
                <a:cubicBezTo>
                  <a:pt x="4680" y="10557"/>
                  <a:pt x="4628" y="10270"/>
                  <a:pt x="4602" y="9983"/>
                </a:cubicBezTo>
                <a:cubicBezTo>
                  <a:pt x="4589" y="9839"/>
                  <a:pt x="4576" y="9647"/>
                  <a:pt x="4563" y="9456"/>
                </a:cubicBezTo>
                <a:cubicBezTo>
                  <a:pt x="4563" y="9408"/>
                  <a:pt x="4550" y="9312"/>
                  <a:pt x="4550" y="9264"/>
                </a:cubicBezTo>
                <a:cubicBezTo>
                  <a:pt x="4537" y="8689"/>
                  <a:pt x="4550" y="8115"/>
                  <a:pt x="4628" y="7492"/>
                </a:cubicBezTo>
                <a:cubicBezTo>
                  <a:pt x="4693" y="6917"/>
                  <a:pt x="4797" y="6391"/>
                  <a:pt x="4927" y="5816"/>
                </a:cubicBezTo>
                <a:cubicBezTo>
                  <a:pt x="5057" y="5289"/>
                  <a:pt x="5212" y="4810"/>
                  <a:pt x="5394" y="4427"/>
                </a:cubicBezTo>
                <a:cubicBezTo>
                  <a:pt x="5770" y="3565"/>
                  <a:pt x="6212" y="3038"/>
                  <a:pt x="6653" y="2894"/>
                </a:cubicBezTo>
                <a:cubicBezTo>
                  <a:pt x="6861" y="2846"/>
                  <a:pt x="7069" y="2846"/>
                  <a:pt x="7263" y="2990"/>
                </a:cubicBezTo>
                <a:cubicBezTo>
                  <a:pt x="7458" y="3134"/>
                  <a:pt x="7627" y="3325"/>
                  <a:pt x="7769" y="3661"/>
                </a:cubicBezTo>
                <a:cubicBezTo>
                  <a:pt x="7925" y="3996"/>
                  <a:pt x="8042" y="4427"/>
                  <a:pt x="8107" y="4906"/>
                </a:cubicBezTo>
                <a:cubicBezTo>
                  <a:pt x="8133" y="5050"/>
                  <a:pt x="8146" y="5193"/>
                  <a:pt x="8159" y="5337"/>
                </a:cubicBezTo>
                <a:cubicBezTo>
                  <a:pt x="8172" y="5481"/>
                  <a:pt x="8185" y="5672"/>
                  <a:pt x="8198" y="5864"/>
                </a:cubicBezTo>
                <a:cubicBezTo>
                  <a:pt x="8198" y="6103"/>
                  <a:pt x="8198" y="6391"/>
                  <a:pt x="8185" y="6630"/>
                </a:cubicBezTo>
                <a:close/>
                <a:moveTo>
                  <a:pt x="12585" y="6343"/>
                </a:moveTo>
                <a:cubicBezTo>
                  <a:pt x="12508" y="6917"/>
                  <a:pt x="12391" y="7444"/>
                  <a:pt x="12222" y="7923"/>
                </a:cubicBezTo>
                <a:cubicBezTo>
                  <a:pt x="12040" y="8402"/>
                  <a:pt x="11832" y="8785"/>
                  <a:pt x="11586" y="9073"/>
                </a:cubicBezTo>
                <a:cubicBezTo>
                  <a:pt x="11326" y="9360"/>
                  <a:pt x="11041" y="9504"/>
                  <a:pt x="10755" y="9456"/>
                </a:cubicBezTo>
                <a:cubicBezTo>
                  <a:pt x="10457" y="9456"/>
                  <a:pt x="10184" y="9264"/>
                  <a:pt x="9924" y="8929"/>
                </a:cubicBezTo>
                <a:cubicBezTo>
                  <a:pt x="9678" y="8642"/>
                  <a:pt x="9470" y="8210"/>
                  <a:pt x="9301" y="7684"/>
                </a:cubicBezTo>
                <a:cubicBezTo>
                  <a:pt x="9145" y="7205"/>
                  <a:pt x="9029" y="6678"/>
                  <a:pt x="8951" y="6055"/>
                </a:cubicBezTo>
                <a:cubicBezTo>
                  <a:pt x="8938" y="5959"/>
                  <a:pt x="8925" y="5816"/>
                  <a:pt x="8925" y="5720"/>
                </a:cubicBezTo>
                <a:cubicBezTo>
                  <a:pt x="8899" y="5433"/>
                  <a:pt x="8899" y="5145"/>
                  <a:pt x="8899" y="4858"/>
                </a:cubicBezTo>
                <a:cubicBezTo>
                  <a:pt x="8899" y="4714"/>
                  <a:pt x="8899" y="4523"/>
                  <a:pt x="8912" y="4331"/>
                </a:cubicBezTo>
                <a:cubicBezTo>
                  <a:pt x="8951" y="3756"/>
                  <a:pt x="9016" y="3230"/>
                  <a:pt x="9145" y="2751"/>
                </a:cubicBezTo>
                <a:cubicBezTo>
                  <a:pt x="9262" y="2272"/>
                  <a:pt x="9405" y="1889"/>
                  <a:pt x="9574" y="1553"/>
                </a:cubicBezTo>
                <a:cubicBezTo>
                  <a:pt x="9743" y="1218"/>
                  <a:pt x="9937" y="979"/>
                  <a:pt x="10145" y="787"/>
                </a:cubicBezTo>
                <a:cubicBezTo>
                  <a:pt x="10573" y="452"/>
                  <a:pt x="11054" y="500"/>
                  <a:pt x="11469" y="883"/>
                </a:cubicBezTo>
                <a:cubicBezTo>
                  <a:pt x="11677" y="1074"/>
                  <a:pt x="11858" y="1362"/>
                  <a:pt x="12027" y="1697"/>
                </a:cubicBezTo>
                <a:cubicBezTo>
                  <a:pt x="12196" y="2080"/>
                  <a:pt x="12339" y="2463"/>
                  <a:pt x="12443" y="2942"/>
                </a:cubicBezTo>
                <a:cubicBezTo>
                  <a:pt x="12559" y="3421"/>
                  <a:pt x="12624" y="3996"/>
                  <a:pt x="12650" y="4523"/>
                </a:cubicBezTo>
                <a:cubicBezTo>
                  <a:pt x="12650" y="4618"/>
                  <a:pt x="12663" y="4762"/>
                  <a:pt x="12663" y="4858"/>
                </a:cubicBezTo>
                <a:cubicBezTo>
                  <a:pt x="12663" y="5050"/>
                  <a:pt x="12663" y="5193"/>
                  <a:pt x="12663" y="5385"/>
                </a:cubicBezTo>
                <a:cubicBezTo>
                  <a:pt x="12637" y="5768"/>
                  <a:pt x="12611" y="6055"/>
                  <a:pt x="12585" y="6343"/>
                </a:cubicBezTo>
                <a:close/>
                <a:moveTo>
                  <a:pt x="16830" y="10845"/>
                </a:moveTo>
                <a:cubicBezTo>
                  <a:pt x="16713" y="11324"/>
                  <a:pt x="16558" y="11707"/>
                  <a:pt x="16363" y="11946"/>
                </a:cubicBezTo>
                <a:cubicBezTo>
                  <a:pt x="16155" y="12234"/>
                  <a:pt x="15921" y="12377"/>
                  <a:pt x="15662" y="12329"/>
                </a:cubicBezTo>
                <a:cubicBezTo>
                  <a:pt x="15389" y="12329"/>
                  <a:pt x="15104" y="12138"/>
                  <a:pt x="14831" y="11803"/>
                </a:cubicBezTo>
                <a:cubicBezTo>
                  <a:pt x="14558" y="11467"/>
                  <a:pt x="14299" y="10988"/>
                  <a:pt x="14078" y="10414"/>
                </a:cubicBezTo>
                <a:cubicBezTo>
                  <a:pt x="13870" y="9839"/>
                  <a:pt x="13702" y="9216"/>
                  <a:pt x="13585" y="8546"/>
                </a:cubicBezTo>
                <a:cubicBezTo>
                  <a:pt x="13468" y="7923"/>
                  <a:pt x="13403" y="7253"/>
                  <a:pt x="13390" y="6630"/>
                </a:cubicBezTo>
                <a:cubicBezTo>
                  <a:pt x="13377" y="6391"/>
                  <a:pt x="13390" y="6103"/>
                  <a:pt x="13390" y="5864"/>
                </a:cubicBezTo>
                <a:cubicBezTo>
                  <a:pt x="13403" y="5672"/>
                  <a:pt x="13403" y="5528"/>
                  <a:pt x="13429" y="5337"/>
                </a:cubicBezTo>
                <a:cubicBezTo>
                  <a:pt x="13442" y="5193"/>
                  <a:pt x="13455" y="5050"/>
                  <a:pt x="13481" y="4906"/>
                </a:cubicBezTo>
                <a:cubicBezTo>
                  <a:pt x="13559" y="4427"/>
                  <a:pt x="13676" y="3996"/>
                  <a:pt x="13819" y="3661"/>
                </a:cubicBezTo>
                <a:cubicBezTo>
                  <a:pt x="13961" y="3325"/>
                  <a:pt x="14130" y="3134"/>
                  <a:pt x="14325" y="2990"/>
                </a:cubicBezTo>
                <a:cubicBezTo>
                  <a:pt x="14520" y="2846"/>
                  <a:pt x="14714" y="2846"/>
                  <a:pt x="14935" y="2894"/>
                </a:cubicBezTo>
                <a:cubicBezTo>
                  <a:pt x="15363" y="3038"/>
                  <a:pt x="15818" y="3565"/>
                  <a:pt x="16194" y="4427"/>
                </a:cubicBezTo>
                <a:cubicBezTo>
                  <a:pt x="16376" y="4858"/>
                  <a:pt x="16532" y="5289"/>
                  <a:pt x="16661" y="5816"/>
                </a:cubicBezTo>
                <a:cubicBezTo>
                  <a:pt x="16791" y="6343"/>
                  <a:pt x="16895" y="6917"/>
                  <a:pt x="16960" y="7492"/>
                </a:cubicBezTo>
                <a:cubicBezTo>
                  <a:pt x="17025" y="8115"/>
                  <a:pt x="17051" y="8689"/>
                  <a:pt x="17038" y="9264"/>
                </a:cubicBezTo>
                <a:cubicBezTo>
                  <a:pt x="17038" y="9312"/>
                  <a:pt x="17025" y="9408"/>
                  <a:pt x="17025" y="9456"/>
                </a:cubicBezTo>
                <a:cubicBezTo>
                  <a:pt x="17012" y="9647"/>
                  <a:pt x="16999" y="9791"/>
                  <a:pt x="16986" y="9983"/>
                </a:cubicBezTo>
                <a:cubicBezTo>
                  <a:pt x="16947" y="10270"/>
                  <a:pt x="16895" y="10557"/>
                  <a:pt x="16830" y="10845"/>
                </a:cubicBezTo>
                <a:close/>
                <a:moveTo>
                  <a:pt x="20491" y="19465"/>
                </a:moveTo>
                <a:cubicBezTo>
                  <a:pt x="20335" y="19801"/>
                  <a:pt x="20166" y="19944"/>
                  <a:pt x="19958" y="19992"/>
                </a:cubicBezTo>
                <a:cubicBezTo>
                  <a:pt x="19738" y="20040"/>
                  <a:pt x="19504" y="19897"/>
                  <a:pt x="19258" y="19561"/>
                </a:cubicBezTo>
                <a:cubicBezTo>
                  <a:pt x="18998" y="19226"/>
                  <a:pt x="18751" y="18747"/>
                  <a:pt x="18505" y="18124"/>
                </a:cubicBezTo>
                <a:cubicBezTo>
                  <a:pt x="18271" y="17502"/>
                  <a:pt x="18063" y="16736"/>
                  <a:pt x="17908" y="15969"/>
                </a:cubicBezTo>
                <a:cubicBezTo>
                  <a:pt x="17752" y="15203"/>
                  <a:pt x="17648" y="14437"/>
                  <a:pt x="17583" y="13670"/>
                </a:cubicBezTo>
                <a:cubicBezTo>
                  <a:pt x="17531" y="12952"/>
                  <a:pt x="17518" y="12234"/>
                  <a:pt x="17544" y="11611"/>
                </a:cubicBezTo>
                <a:cubicBezTo>
                  <a:pt x="17544" y="11515"/>
                  <a:pt x="17557" y="11419"/>
                  <a:pt x="17557" y="11324"/>
                </a:cubicBezTo>
                <a:cubicBezTo>
                  <a:pt x="17583" y="10988"/>
                  <a:pt x="17622" y="10701"/>
                  <a:pt x="17674" y="10461"/>
                </a:cubicBezTo>
                <a:cubicBezTo>
                  <a:pt x="17700" y="10318"/>
                  <a:pt x="17726" y="10222"/>
                  <a:pt x="17765" y="10078"/>
                </a:cubicBezTo>
                <a:cubicBezTo>
                  <a:pt x="17882" y="9695"/>
                  <a:pt x="18024" y="9408"/>
                  <a:pt x="18193" y="9264"/>
                </a:cubicBezTo>
                <a:cubicBezTo>
                  <a:pt x="18362" y="9120"/>
                  <a:pt x="18531" y="9120"/>
                  <a:pt x="18738" y="9216"/>
                </a:cubicBezTo>
                <a:cubicBezTo>
                  <a:pt x="18933" y="9312"/>
                  <a:pt x="19128" y="9504"/>
                  <a:pt x="19322" y="9791"/>
                </a:cubicBezTo>
                <a:cubicBezTo>
                  <a:pt x="19725" y="10414"/>
                  <a:pt x="20114" y="11419"/>
                  <a:pt x="20400" y="12665"/>
                </a:cubicBezTo>
                <a:cubicBezTo>
                  <a:pt x="20543" y="13239"/>
                  <a:pt x="20646" y="13910"/>
                  <a:pt x="20737" y="14532"/>
                </a:cubicBezTo>
                <a:cubicBezTo>
                  <a:pt x="20828" y="15203"/>
                  <a:pt x="20867" y="15826"/>
                  <a:pt x="20893" y="16448"/>
                </a:cubicBezTo>
                <a:cubicBezTo>
                  <a:pt x="20906" y="17119"/>
                  <a:pt x="20880" y="17693"/>
                  <a:pt x="20815" y="18220"/>
                </a:cubicBezTo>
                <a:cubicBezTo>
                  <a:pt x="20802" y="18268"/>
                  <a:pt x="20789" y="18364"/>
                  <a:pt x="20789" y="18412"/>
                </a:cubicBezTo>
                <a:cubicBezTo>
                  <a:pt x="20763" y="18555"/>
                  <a:pt x="20737" y="18699"/>
                  <a:pt x="20711" y="18843"/>
                </a:cubicBezTo>
                <a:cubicBezTo>
                  <a:pt x="20646" y="19034"/>
                  <a:pt x="20582" y="19274"/>
                  <a:pt x="20491" y="19465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8" name="Shape">
            <a:extLst>
              <a:ext uri="{FF2B5EF4-FFF2-40B4-BE49-F238E27FC236}">
                <a16:creationId xmlns:a16="http://schemas.microsoft.com/office/drawing/2014/main" id="{7881308E-60AD-6F49-898D-7C87AD487190}"/>
              </a:ext>
            </a:extLst>
          </p:cNvPr>
          <p:cNvSpPr/>
          <p:nvPr/>
        </p:nvSpPr>
        <p:spPr>
          <a:xfrm>
            <a:off x="3820324" y="2127977"/>
            <a:ext cx="1412099" cy="15242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0" h="20847" extrusionOk="0">
                <a:moveTo>
                  <a:pt x="19377" y="39"/>
                </a:moveTo>
                <a:cubicBezTo>
                  <a:pt x="18522" y="2777"/>
                  <a:pt x="15388" y="5413"/>
                  <a:pt x="11113" y="6705"/>
                </a:cubicBezTo>
                <a:cubicBezTo>
                  <a:pt x="6782" y="7997"/>
                  <a:pt x="2508" y="7480"/>
                  <a:pt x="57" y="5723"/>
                </a:cubicBezTo>
                <a:cubicBezTo>
                  <a:pt x="0" y="5723"/>
                  <a:pt x="0" y="5723"/>
                  <a:pt x="0" y="5775"/>
                </a:cubicBezTo>
                <a:lnTo>
                  <a:pt x="7580" y="17866"/>
                </a:lnTo>
                <a:cubicBezTo>
                  <a:pt x="9005" y="20140"/>
                  <a:pt x="12310" y="21587"/>
                  <a:pt x="16072" y="20450"/>
                </a:cubicBezTo>
                <a:cubicBezTo>
                  <a:pt x="19833" y="19313"/>
                  <a:pt x="21600" y="16420"/>
                  <a:pt x="21258" y="13784"/>
                </a:cubicBezTo>
                <a:lnTo>
                  <a:pt x="19548" y="39"/>
                </a:lnTo>
                <a:cubicBezTo>
                  <a:pt x="19491" y="-13"/>
                  <a:pt x="19377" y="-13"/>
                  <a:pt x="19377" y="3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85FDC384-B6C5-584F-8E28-10377CE0E045}"/>
              </a:ext>
            </a:extLst>
          </p:cNvPr>
          <p:cNvSpPr/>
          <p:nvPr/>
        </p:nvSpPr>
        <p:spPr>
          <a:xfrm>
            <a:off x="2422325" y="2656949"/>
            <a:ext cx="1554621" cy="15935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10" h="20894" extrusionOk="0">
                <a:moveTo>
                  <a:pt x="15013" y="38"/>
                </a:moveTo>
                <a:cubicBezTo>
                  <a:pt x="15064" y="2762"/>
                  <a:pt x="13174" y="5982"/>
                  <a:pt x="9855" y="8261"/>
                </a:cubicBezTo>
                <a:cubicBezTo>
                  <a:pt x="6536" y="10540"/>
                  <a:pt x="2706" y="11184"/>
                  <a:pt x="51" y="10194"/>
                </a:cubicBezTo>
                <a:cubicBezTo>
                  <a:pt x="0" y="10194"/>
                  <a:pt x="0" y="10243"/>
                  <a:pt x="0" y="10243"/>
                </a:cubicBezTo>
                <a:lnTo>
                  <a:pt x="10009" y="19408"/>
                </a:lnTo>
                <a:cubicBezTo>
                  <a:pt x="11898" y="21093"/>
                  <a:pt x="15115" y="21588"/>
                  <a:pt x="18026" y="19606"/>
                </a:cubicBezTo>
                <a:cubicBezTo>
                  <a:pt x="20936" y="17625"/>
                  <a:pt x="21600" y="14504"/>
                  <a:pt x="20528" y="12175"/>
                </a:cubicBezTo>
                <a:lnTo>
                  <a:pt x="15064" y="38"/>
                </a:lnTo>
                <a:cubicBezTo>
                  <a:pt x="15064" y="-12"/>
                  <a:pt x="15013" y="-12"/>
                  <a:pt x="15013" y="38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7" name="Shape">
            <a:extLst>
              <a:ext uri="{FF2B5EF4-FFF2-40B4-BE49-F238E27FC236}">
                <a16:creationId xmlns:a16="http://schemas.microsoft.com/office/drawing/2014/main" id="{AB184383-9DBB-DF4E-817F-98017DA93733}"/>
              </a:ext>
            </a:extLst>
          </p:cNvPr>
          <p:cNvSpPr/>
          <p:nvPr/>
        </p:nvSpPr>
        <p:spPr>
          <a:xfrm>
            <a:off x="3717975" y="1643228"/>
            <a:ext cx="1366273" cy="9725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769" h="18927" extrusionOk="0">
                <a:moveTo>
                  <a:pt x="7834" y="1006"/>
                </a:moveTo>
                <a:cubicBezTo>
                  <a:pt x="13173" y="-1336"/>
                  <a:pt x="18420" y="553"/>
                  <a:pt x="19552" y="5224"/>
                </a:cubicBezTo>
                <a:cubicBezTo>
                  <a:pt x="20685" y="9896"/>
                  <a:pt x="17275" y="15581"/>
                  <a:pt x="11936" y="17922"/>
                </a:cubicBezTo>
                <a:cubicBezTo>
                  <a:pt x="6597" y="20264"/>
                  <a:pt x="1350" y="18375"/>
                  <a:pt x="218" y="13704"/>
                </a:cubicBezTo>
                <a:cubicBezTo>
                  <a:pt x="-915" y="9032"/>
                  <a:pt x="2495" y="3347"/>
                  <a:pt x="7834" y="100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47DA4314-7592-4B4F-A26A-66593C5150BC}"/>
              </a:ext>
            </a:extLst>
          </p:cNvPr>
          <p:cNvSpPr/>
          <p:nvPr/>
        </p:nvSpPr>
        <p:spPr>
          <a:xfrm>
            <a:off x="7107753" y="1643228"/>
            <a:ext cx="1366273" cy="9725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769" h="18927" extrusionOk="0">
                <a:moveTo>
                  <a:pt x="218" y="5224"/>
                </a:moveTo>
                <a:cubicBezTo>
                  <a:pt x="1350" y="553"/>
                  <a:pt x="6597" y="-1336"/>
                  <a:pt x="11936" y="1006"/>
                </a:cubicBezTo>
                <a:cubicBezTo>
                  <a:pt x="17275" y="3347"/>
                  <a:pt x="20685" y="9032"/>
                  <a:pt x="19552" y="13704"/>
                </a:cubicBezTo>
                <a:cubicBezTo>
                  <a:pt x="18420" y="18375"/>
                  <a:pt x="13174" y="20264"/>
                  <a:pt x="7834" y="17922"/>
                </a:cubicBezTo>
                <a:cubicBezTo>
                  <a:pt x="2495" y="15581"/>
                  <a:pt x="-915" y="9896"/>
                  <a:pt x="218" y="522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BB646D42-812E-924B-B715-7004A4D35679}"/>
              </a:ext>
            </a:extLst>
          </p:cNvPr>
          <p:cNvSpPr/>
          <p:nvPr/>
        </p:nvSpPr>
        <p:spPr>
          <a:xfrm>
            <a:off x="6956372" y="2127977"/>
            <a:ext cx="1412099" cy="15242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0" h="20847" extrusionOk="0">
                <a:moveTo>
                  <a:pt x="1923" y="39"/>
                </a:moveTo>
                <a:cubicBezTo>
                  <a:pt x="2778" y="2777"/>
                  <a:pt x="5912" y="5413"/>
                  <a:pt x="10187" y="6705"/>
                </a:cubicBezTo>
                <a:cubicBezTo>
                  <a:pt x="14518" y="7997"/>
                  <a:pt x="18792" y="7480"/>
                  <a:pt x="21243" y="5723"/>
                </a:cubicBezTo>
                <a:cubicBezTo>
                  <a:pt x="21300" y="5723"/>
                  <a:pt x="21300" y="5723"/>
                  <a:pt x="21300" y="5775"/>
                </a:cubicBezTo>
                <a:lnTo>
                  <a:pt x="13720" y="17866"/>
                </a:lnTo>
                <a:cubicBezTo>
                  <a:pt x="12295" y="20140"/>
                  <a:pt x="8990" y="21587"/>
                  <a:pt x="5228" y="20450"/>
                </a:cubicBezTo>
                <a:cubicBezTo>
                  <a:pt x="1467" y="19313"/>
                  <a:pt x="-300" y="16420"/>
                  <a:pt x="42" y="13784"/>
                </a:cubicBezTo>
                <a:lnTo>
                  <a:pt x="1752" y="39"/>
                </a:lnTo>
                <a:cubicBezTo>
                  <a:pt x="1866" y="-13"/>
                  <a:pt x="1923" y="-13"/>
                  <a:pt x="1923" y="39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9" name="Shape">
            <a:extLst>
              <a:ext uri="{FF2B5EF4-FFF2-40B4-BE49-F238E27FC236}">
                <a16:creationId xmlns:a16="http://schemas.microsoft.com/office/drawing/2014/main" id="{5E80718D-329D-2B49-B28E-704060BCE155}"/>
              </a:ext>
            </a:extLst>
          </p:cNvPr>
          <p:cNvSpPr/>
          <p:nvPr/>
        </p:nvSpPr>
        <p:spPr>
          <a:xfrm>
            <a:off x="2233407" y="2316899"/>
            <a:ext cx="1264171" cy="11018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966" h="19470" extrusionOk="0">
                <a:moveTo>
                  <a:pt x="5532" y="3131"/>
                </a:moveTo>
                <a:cubicBezTo>
                  <a:pt x="10292" y="-819"/>
                  <a:pt x="15919" y="-1065"/>
                  <a:pt x="18101" y="2582"/>
                </a:cubicBezTo>
                <a:cubicBezTo>
                  <a:pt x="20283" y="6229"/>
                  <a:pt x="18193" y="12388"/>
                  <a:pt x="13434" y="16339"/>
                </a:cubicBezTo>
                <a:cubicBezTo>
                  <a:pt x="8674" y="20289"/>
                  <a:pt x="3047" y="20535"/>
                  <a:pt x="865" y="16888"/>
                </a:cubicBezTo>
                <a:cubicBezTo>
                  <a:pt x="-1317" y="13241"/>
                  <a:pt x="773" y="7082"/>
                  <a:pt x="5532" y="313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dirty="0"/>
          </a:p>
        </p:txBody>
      </p:sp>
      <p:sp>
        <p:nvSpPr>
          <p:cNvPr id="63" name="Shape">
            <a:extLst>
              <a:ext uri="{FF2B5EF4-FFF2-40B4-BE49-F238E27FC236}">
                <a16:creationId xmlns:a16="http://schemas.microsoft.com/office/drawing/2014/main" id="{A4629467-EF37-5C46-B96C-6CDF13EAC074}"/>
              </a:ext>
            </a:extLst>
          </p:cNvPr>
          <p:cNvSpPr/>
          <p:nvPr/>
        </p:nvSpPr>
        <p:spPr>
          <a:xfrm>
            <a:off x="8694420" y="2316899"/>
            <a:ext cx="1264174" cy="11018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966" h="19470" extrusionOk="0">
                <a:moveTo>
                  <a:pt x="865" y="2582"/>
                </a:moveTo>
                <a:cubicBezTo>
                  <a:pt x="3047" y="-1065"/>
                  <a:pt x="8674" y="-819"/>
                  <a:pt x="13434" y="3132"/>
                </a:cubicBezTo>
                <a:cubicBezTo>
                  <a:pt x="18193" y="7082"/>
                  <a:pt x="20283" y="13241"/>
                  <a:pt x="18101" y="16888"/>
                </a:cubicBezTo>
                <a:cubicBezTo>
                  <a:pt x="15919" y="20535"/>
                  <a:pt x="10292" y="20289"/>
                  <a:pt x="5532" y="16338"/>
                </a:cubicBezTo>
                <a:cubicBezTo>
                  <a:pt x="773" y="12388"/>
                  <a:pt x="-1317" y="6229"/>
                  <a:pt x="865" y="25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4" name="Shape">
            <a:extLst>
              <a:ext uri="{FF2B5EF4-FFF2-40B4-BE49-F238E27FC236}">
                <a16:creationId xmlns:a16="http://schemas.microsoft.com/office/drawing/2014/main" id="{D3982050-E9BF-664A-B7B6-09052F2A5589}"/>
              </a:ext>
            </a:extLst>
          </p:cNvPr>
          <p:cNvSpPr/>
          <p:nvPr/>
        </p:nvSpPr>
        <p:spPr>
          <a:xfrm>
            <a:off x="8203234" y="2656949"/>
            <a:ext cx="1554618" cy="15935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10" h="20894" extrusionOk="0">
                <a:moveTo>
                  <a:pt x="5997" y="38"/>
                </a:moveTo>
                <a:cubicBezTo>
                  <a:pt x="5946" y="2762"/>
                  <a:pt x="7836" y="5982"/>
                  <a:pt x="11155" y="8261"/>
                </a:cubicBezTo>
                <a:cubicBezTo>
                  <a:pt x="14474" y="10540"/>
                  <a:pt x="18304" y="11184"/>
                  <a:pt x="20959" y="10194"/>
                </a:cubicBezTo>
                <a:cubicBezTo>
                  <a:pt x="21010" y="10194"/>
                  <a:pt x="21010" y="10243"/>
                  <a:pt x="21010" y="10243"/>
                </a:cubicBezTo>
                <a:lnTo>
                  <a:pt x="11001" y="19408"/>
                </a:lnTo>
                <a:cubicBezTo>
                  <a:pt x="9112" y="21093"/>
                  <a:pt x="5895" y="21588"/>
                  <a:pt x="2984" y="19606"/>
                </a:cubicBezTo>
                <a:cubicBezTo>
                  <a:pt x="74" y="17625"/>
                  <a:pt x="-590" y="14504"/>
                  <a:pt x="482" y="12175"/>
                </a:cubicBezTo>
                <a:lnTo>
                  <a:pt x="5946" y="38"/>
                </a:lnTo>
                <a:cubicBezTo>
                  <a:pt x="5946" y="-12"/>
                  <a:pt x="5997" y="-12"/>
                  <a:pt x="5997" y="3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7F38C9DF-958D-3B45-941E-00B17A97A979}"/>
              </a:ext>
            </a:extLst>
          </p:cNvPr>
          <p:cNvGrpSpPr/>
          <p:nvPr/>
        </p:nvGrpSpPr>
        <p:grpSpPr>
          <a:xfrm>
            <a:off x="5436046" y="3658937"/>
            <a:ext cx="1319909" cy="1197820"/>
            <a:chOff x="332936" y="2720099"/>
            <a:chExt cx="2975111" cy="1197820"/>
          </a:xfrm>
        </p:grpSpPr>
        <p:sp>
          <p:nvSpPr>
            <p:cNvPr id="82" name="TextBox 24">
              <a:extLst>
                <a:ext uri="{FF2B5EF4-FFF2-40B4-BE49-F238E27FC236}">
                  <a16:creationId xmlns:a16="http://schemas.microsoft.com/office/drawing/2014/main" id="{2F288CFF-AE4E-D644-B085-D1D07B7618B9}"/>
                </a:ext>
              </a:extLst>
            </p:cNvPr>
            <p:cNvSpPr txBox="1"/>
            <p:nvPr/>
          </p:nvSpPr>
          <p:spPr>
            <a:xfrm>
              <a:off x="332936" y="2720099"/>
              <a:ext cx="2926079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83" name="TextBox 25">
              <a:extLst>
                <a:ext uri="{FF2B5EF4-FFF2-40B4-BE49-F238E27FC236}">
                  <a16:creationId xmlns:a16="http://schemas.microsoft.com/office/drawing/2014/main" id="{6F651B65-9833-8C43-83F1-9556BD68A3A5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.</a:t>
              </a:r>
            </a:p>
          </p:txBody>
        </p:sp>
      </p:grpSp>
      <p:pic>
        <p:nvPicPr>
          <p:cNvPr id="70" name="Graphic 29" descr="Bar graph with upward trend with solid fill">
            <a:extLst>
              <a:ext uri="{FF2B5EF4-FFF2-40B4-BE49-F238E27FC236}">
                <a16:creationId xmlns:a16="http://schemas.microsoft.com/office/drawing/2014/main" id="{B4C04FAE-9126-8E47-AF55-C73AE08981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043088" y="2584403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2" name="Graphic 31" descr="Gears with solid fill">
            <a:extLst>
              <a:ext uri="{FF2B5EF4-FFF2-40B4-BE49-F238E27FC236}">
                <a16:creationId xmlns:a16="http://schemas.microsoft.com/office/drawing/2014/main" id="{7B4A56A3-F3DB-024C-A4FC-40BF0AA08F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17692" y="1878032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3" name="Graphic 32" descr="Hourglass 30% with solid fill">
            <a:extLst>
              <a:ext uri="{FF2B5EF4-FFF2-40B4-BE49-F238E27FC236}">
                <a16:creationId xmlns:a16="http://schemas.microsoft.com/office/drawing/2014/main" id="{BD433D18-CB34-F840-B505-739327D4058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507470" y="1846101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4" name="Graphic 33" descr="Lightbulb with solid fill">
            <a:extLst>
              <a:ext uri="{FF2B5EF4-FFF2-40B4-BE49-F238E27FC236}">
                <a16:creationId xmlns:a16="http://schemas.microsoft.com/office/drawing/2014/main" id="{F576A382-69EE-6140-A8D4-5F707A84FF6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582073" y="2584403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5" name="Oval">
            <a:extLst>
              <a:ext uri="{FF2B5EF4-FFF2-40B4-BE49-F238E27FC236}">
                <a16:creationId xmlns:a16="http://schemas.microsoft.com/office/drawing/2014/main" id="{C19DCC96-9C21-B449-BD01-49A6FDF91F0F}"/>
              </a:ext>
            </a:extLst>
          </p:cNvPr>
          <p:cNvSpPr/>
          <p:nvPr/>
        </p:nvSpPr>
        <p:spPr>
          <a:xfrm>
            <a:off x="5393222" y="1420848"/>
            <a:ext cx="1405557" cy="914368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4246C074-AAAF-144B-B6FA-EC199BA8CEEE}"/>
              </a:ext>
            </a:extLst>
          </p:cNvPr>
          <p:cNvSpPr/>
          <p:nvPr/>
        </p:nvSpPr>
        <p:spPr>
          <a:xfrm>
            <a:off x="5415894" y="2090194"/>
            <a:ext cx="1360213" cy="13543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67" extrusionOk="0">
                <a:moveTo>
                  <a:pt x="21480" y="148"/>
                </a:moveTo>
                <a:cubicBezTo>
                  <a:pt x="19620" y="2915"/>
                  <a:pt x="15540" y="4780"/>
                  <a:pt x="10800" y="4780"/>
                </a:cubicBezTo>
                <a:cubicBezTo>
                  <a:pt x="6000" y="4780"/>
                  <a:pt x="1920" y="2855"/>
                  <a:pt x="60" y="27"/>
                </a:cubicBezTo>
                <a:cubicBezTo>
                  <a:pt x="60" y="-33"/>
                  <a:pt x="0" y="27"/>
                  <a:pt x="0" y="27"/>
                </a:cubicBezTo>
                <a:lnTo>
                  <a:pt x="3240" y="15911"/>
                </a:lnTo>
                <a:cubicBezTo>
                  <a:pt x="3840" y="18859"/>
                  <a:pt x="6600" y="21567"/>
                  <a:pt x="10800" y="21567"/>
                </a:cubicBezTo>
                <a:cubicBezTo>
                  <a:pt x="15000" y="21567"/>
                  <a:pt x="17820" y="18920"/>
                  <a:pt x="18360" y="15911"/>
                </a:cubicBezTo>
                <a:lnTo>
                  <a:pt x="21600" y="147"/>
                </a:lnTo>
                <a:cubicBezTo>
                  <a:pt x="21600" y="148"/>
                  <a:pt x="21540" y="87"/>
                  <a:pt x="21480" y="148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71" name="Graphic 30" descr="Bullseye with solid fill">
            <a:extLst>
              <a:ext uri="{FF2B5EF4-FFF2-40B4-BE49-F238E27FC236}">
                <a16:creationId xmlns:a16="http://schemas.microsoft.com/office/drawing/2014/main" id="{88C8A3AB-01E1-4540-A41F-1040008164C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812581" y="1631548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7" name="TextBox 36">
            <a:extLst>
              <a:ext uri="{FF2B5EF4-FFF2-40B4-BE49-F238E27FC236}">
                <a16:creationId xmlns:a16="http://schemas.microsoft.com/office/drawing/2014/main" id="{1CE8B483-6DA4-AC41-A49E-929046C8D430}"/>
              </a:ext>
            </a:extLst>
          </p:cNvPr>
          <p:cNvSpPr txBox="1"/>
          <p:nvPr/>
        </p:nvSpPr>
        <p:spPr>
          <a:xfrm>
            <a:off x="5798191" y="2793862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bg1"/>
                </a:solidFill>
              </a:rPr>
              <a:t>03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C164DBF3-3AE4-F845-AA7D-FBD6CE3649BE}"/>
              </a:ext>
            </a:extLst>
          </p:cNvPr>
          <p:cNvGrpSpPr/>
          <p:nvPr/>
        </p:nvGrpSpPr>
        <p:grpSpPr>
          <a:xfrm>
            <a:off x="4234591" y="3807044"/>
            <a:ext cx="1100865" cy="1474819"/>
            <a:chOff x="332936" y="2443100"/>
            <a:chExt cx="2975111" cy="1474819"/>
          </a:xfrm>
        </p:grpSpPr>
        <p:sp>
          <p:nvSpPr>
            <p:cNvPr id="84" name="TextBox 21">
              <a:extLst>
                <a:ext uri="{FF2B5EF4-FFF2-40B4-BE49-F238E27FC236}">
                  <a16:creationId xmlns:a16="http://schemas.microsoft.com/office/drawing/2014/main" id="{32DC7532-1F09-B942-8EF7-90949E933557}"/>
                </a:ext>
              </a:extLst>
            </p:cNvPr>
            <p:cNvSpPr txBox="1"/>
            <p:nvPr/>
          </p:nvSpPr>
          <p:spPr>
            <a:xfrm>
              <a:off x="332936" y="2443100"/>
              <a:ext cx="2926079" cy="64633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85" name="TextBox 22">
              <a:extLst>
                <a:ext uri="{FF2B5EF4-FFF2-40B4-BE49-F238E27FC236}">
                  <a16:creationId xmlns:a16="http://schemas.microsoft.com/office/drawing/2014/main" id="{DDD5D34D-5E0D-AA47-8289-61D3312EC56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003D5EC3-374B-104D-9C12-92CC74975F7E}"/>
              </a:ext>
            </a:extLst>
          </p:cNvPr>
          <p:cNvGrpSpPr/>
          <p:nvPr/>
        </p:nvGrpSpPr>
        <p:grpSpPr>
          <a:xfrm>
            <a:off x="6856545" y="3807044"/>
            <a:ext cx="1100865" cy="1474819"/>
            <a:chOff x="332936" y="2443100"/>
            <a:chExt cx="2975111" cy="1474819"/>
          </a:xfrm>
        </p:grpSpPr>
        <p:sp>
          <p:nvSpPr>
            <p:cNvPr id="80" name="TextBox 27">
              <a:extLst>
                <a:ext uri="{FF2B5EF4-FFF2-40B4-BE49-F238E27FC236}">
                  <a16:creationId xmlns:a16="http://schemas.microsoft.com/office/drawing/2014/main" id="{80AA4CF8-4579-154A-9B99-1D384E085E7D}"/>
                </a:ext>
              </a:extLst>
            </p:cNvPr>
            <p:cNvSpPr txBox="1"/>
            <p:nvPr/>
          </p:nvSpPr>
          <p:spPr>
            <a:xfrm>
              <a:off x="332936" y="2443100"/>
              <a:ext cx="2926079" cy="64633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81" name="TextBox 28">
              <a:extLst>
                <a:ext uri="{FF2B5EF4-FFF2-40B4-BE49-F238E27FC236}">
                  <a16:creationId xmlns:a16="http://schemas.microsoft.com/office/drawing/2014/main" id="{F50DD957-68F8-1D4C-AEF4-33EF4B71B38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magna. </a:t>
              </a:r>
            </a:p>
          </p:txBody>
        </p:sp>
      </p:grpSp>
      <p:sp>
        <p:nvSpPr>
          <p:cNvPr id="76" name="TextBox 35">
            <a:extLst>
              <a:ext uri="{FF2B5EF4-FFF2-40B4-BE49-F238E27FC236}">
                <a16:creationId xmlns:a16="http://schemas.microsoft.com/office/drawing/2014/main" id="{209D81DB-83D6-A648-B926-8A1C3E6445AF}"/>
              </a:ext>
            </a:extLst>
          </p:cNvPr>
          <p:cNvSpPr txBox="1"/>
          <p:nvPr/>
        </p:nvSpPr>
        <p:spPr>
          <a:xfrm>
            <a:off x="4487214" y="3011558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78" name="TextBox 37">
            <a:extLst>
              <a:ext uri="{FF2B5EF4-FFF2-40B4-BE49-F238E27FC236}">
                <a16:creationId xmlns:a16="http://schemas.microsoft.com/office/drawing/2014/main" id="{68B5A812-2E3A-F642-B883-A572AE427B66}"/>
              </a:ext>
            </a:extLst>
          </p:cNvPr>
          <p:cNvSpPr txBox="1"/>
          <p:nvPr/>
        </p:nvSpPr>
        <p:spPr>
          <a:xfrm>
            <a:off x="7109169" y="3011558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E6D0C5BD-6FA4-A34B-83B1-6D413402D170}"/>
              </a:ext>
            </a:extLst>
          </p:cNvPr>
          <p:cNvGrpSpPr/>
          <p:nvPr/>
        </p:nvGrpSpPr>
        <p:grpSpPr>
          <a:xfrm>
            <a:off x="2726598" y="4612234"/>
            <a:ext cx="1541957" cy="1013154"/>
            <a:chOff x="332936" y="2720099"/>
            <a:chExt cx="2975111" cy="1013154"/>
          </a:xfrm>
        </p:grpSpPr>
        <p:sp>
          <p:nvSpPr>
            <p:cNvPr id="88" name="TextBox 15">
              <a:extLst>
                <a:ext uri="{FF2B5EF4-FFF2-40B4-BE49-F238E27FC236}">
                  <a16:creationId xmlns:a16="http://schemas.microsoft.com/office/drawing/2014/main" id="{F0BFB302-380D-D94E-A0AC-EACA07094F5E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89" name="TextBox 16">
              <a:extLst>
                <a:ext uri="{FF2B5EF4-FFF2-40B4-BE49-F238E27FC236}">
                  <a16:creationId xmlns:a16="http://schemas.microsoft.com/office/drawing/2014/main" id="{6210D118-94C6-834E-9117-8109907E605C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6FC1F822-BAA5-EE4F-8A0F-6C00230C3680}"/>
              </a:ext>
            </a:extLst>
          </p:cNvPr>
          <p:cNvGrpSpPr/>
          <p:nvPr/>
        </p:nvGrpSpPr>
        <p:grpSpPr>
          <a:xfrm>
            <a:off x="7923445" y="4612234"/>
            <a:ext cx="1541957" cy="1013154"/>
            <a:chOff x="332936" y="2720099"/>
            <a:chExt cx="2975111" cy="1013154"/>
          </a:xfrm>
        </p:grpSpPr>
        <p:sp>
          <p:nvSpPr>
            <p:cNvPr id="86" name="TextBox 18">
              <a:extLst>
                <a:ext uri="{FF2B5EF4-FFF2-40B4-BE49-F238E27FC236}">
                  <a16:creationId xmlns:a16="http://schemas.microsoft.com/office/drawing/2014/main" id="{767A6C53-BDF0-6F4C-B027-88D358299AFD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87" name="TextBox 19">
              <a:extLst>
                <a:ext uri="{FF2B5EF4-FFF2-40B4-BE49-F238E27FC236}">
                  <a16:creationId xmlns:a16="http://schemas.microsoft.com/office/drawing/2014/main" id="{46EE0EBD-A7E6-C247-A874-CB6FD8C125FE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75" name="TextBox 34">
            <a:extLst>
              <a:ext uri="{FF2B5EF4-FFF2-40B4-BE49-F238E27FC236}">
                <a16:creationId xmlns:a16="http://schemas.microsoft.com/office/drawing/2014/main" id="{4A919159-359B-4B49-A8F9-4E95C701BA5F}"/>
              </a:ext>
            </a:extLst>
          </p:cNvPr>
          <p:cNvSpPr txBox="1"/>
          <p:nvPr/>
        </p:nvSpPr>
        <p:spPr>
          <a:xfrm>
            <a:off x="3191401" y="3507959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79" name="TextBox 38">
            <a:extLst>
              <a:ext uri="{FF2B5EF4-FFF2-40B4-BE49-F238E27FC236}">
                <a16:creationId xmlns:a16="http://schemas.microsoft.com/office/drawing/2014/main" id="{17B3DF58-422B-6144-AACB-595D7A3E1C8A}"/>
              </a:ext>
            </a:extLst>
          </p:cNvPr>
          <p:cNvSpPr txBox="1"/>
          <p:nvPr/>
        </p:nvSpPr>
        <p:spPr>
          <a:xfrm>
            <a:off x="8395826" y="3572339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bg1"/>
                </a:solidFill>
              </a:rPr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4019825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Cylinders </a:t>
            </a:r>
            <a:r>
              <a:rPr lang="en-US"/>
              <a:t>In Semi-Circle </a:t>
            </a:r>
            <a:r>
              <a:rPr lang="en-US" dirty="0"/>
              <a:t>– Slide Template</a:t>
            </a:r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497919A0-CE5F-8945-9B4A-F089A90DD03A}"/>
              </a:ext>
            </a:extLst>
          </p:cNvPr>
          <p:cNvSpPr/>
          <p:nvPr/>
        </p:nvSpPr>
        <p:spPr>
          <a:xfrm>
            <a:off x="2951299" y="2808087"/>
            <a:ext cx="6285301" cy="16924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4" h="21453" extrusionOk="0">
                <a:moveTo>
                  <a:pt x="21542" y="20998"/>
                </a:moveTo>
                <a:cubicBezTo>
                  <a:pt x="21334" y="20232"/>
                  <a:pt x="21114" y="19465"/>
                  <a:pt x="20893" y="18747"/>
                </a:cubicBezTo>
                <a:cubicBezTo>
                  <a:pt x="20906" y="18651"/>
                  <a:pt x="20932" y="18508"/>
                  <a:pt x="20945" y="18412"/>
                </a:cubicBezTo>
                <a:cubicBezTo>
                  <a:pt x="21023" y="17789"/>
                  <a:pt x="21049" y="17119"/>
                  <a:pt x="21036" y="16352"/>
                </a:cubicBezTo>
                <a:cubicBezTo>
                  <a:pt x="21023" y="15682"/>
                  <a:pt x="20971" y="14963"/>
                  <a:pt x="20867" y="14245"/>
                </a:cubicBezTo>
                <a:cubicBezTo>
                  <a:pt x="20776" y="13575"/>
                  <a:pt x="20659" y="12904"/>
                  <a:pt x="20517" y="12281"/>
                </a:cubicBezTo>
                <a:cubicBezTo>
                  <a:pt x="20218" y="10988"/>
                  <a:pt x="19816" y="9935"/>
                  <a:pt x="19387" y="9264"/>
                </a:cubicBezTo>
                <a:cubicBezTo>
                  <a:pt x="19180" y="8929"/>
                  <a:pt x="18972" y="8737"/>
                  <a:pt x="18764" y="8642"/>
                </a:cubicBezTo>
                <a:cubicBezTo>
                  <a:pt x="18557" y="8546"/>
                  <a:pt x="18349" y="8546"/>
                  <a:pt x="18167" y="8737"/>
                </a:cubicBezTo>
                <a:cubicBezTo>
                  <a:pt x="17972" y="8929"/>
                  <a:pt x="17804" y="9216"/>
                  <a:pt x="17674" y="9695"/>
                </a:cubicBezTo>
                <a:cubicBezTo>
                  <a:pt x="17622" y="9887"/>
                  <a:pt x="17583" y="10078"/>
                  <a:pt x="17544" y="10270"/>
                </a:cubicBezTo>
                <a:cubicBezTo>
                  <a:pt x="17531" y="10318"/>
                  <a:pt x="17518" y="10366"/>
                  <a:pt x="17505" y="10318"/>
                </a:cubicBezTo>
                <a:cubicBezTo>
                  <a:pt x="17388" y="10126"/>
                  <a:pt x="17271" y="9887"/>
                  <a:pt x="17155" y="9695"/>
                </a:cubicBezTo>
                <a:cubicBezTo>
                  <a:pt x="17168" y="9599"/>
                  <a:pt x="17168" y="9456"/>
                  <a:pt x="17181" y="9360"/>
                </a:cubicBezTo>
                <a:cubicBezTo>
                  <a:pt x="17207" y="8689"/>
                  <a:pt x="17181" y="8019"/>
                  <a:pt x="17090" y="7301"/>
                </a:cubicBezTo>
                <a:cubicBezTo>
                  <a:pt x="17012" y="6678"/>
                  <a:pt x="16908" y="6055"/>
                  <a:pt x="16765" y="5481"/>
                </a:cubicBezTo>
                <a:cubicBezTo>
                  <a:pt x="16622" y="4906"/>
                  <a:pt x="16454" y="4427"/>
                  <a:pt x="16259" y="3996"/>
                </a:cubicBezTo>
                <a:cubicBezTo>
                  <a:pt x="15870" y="3086"/>
                  <a:pt x="15389" y="2511"/>
                  <a:pt x="14935" y="2367"/>
                </a:cubicBezTo>
                <a:cubicBezTo>
                  <a:pt x="14714" y="2320"/>
                  <a:pt x="14494" y="2320"/>
                  <a:pt x="14286" y="2463"/>
                </a:cubicBezTo>
                <a:cubicBezTo>
                  <a:pt x="14078" y="2607"/>
                  <a:pt x="13883" y="2846"/>
                  <a:pt x="13728" y="3182"/>
                </a:cubicBezTo>
                <a:cubicBezTo>
                  <a:pt x="13559" y="3565"/>
                  <a:pt x="13416" y="4044"/>
                  <a:pt x="13325" y="4618"/>
                </a:cubicBezTo>
                <a:cubicBezTo>
                  <a:pt x="13299" y="4810"/>
                  <a:pt x="13273" y="4954"/>
                  <a:pt x="13260" y="5145"/>
                </a:cubicBezTo>
                <a:cubicBezTo>
                  <a:pt x="13260" y="5193"/>
                  <a:pt x="13234" y="5241"/>
                  <a:pt x="13221" y="5241"/>
                </a:cubicBezTo>
                <a:cubicBezTo>
                  <a:pt x="13079" y="5145"/>
                  <a:pt x="12936" y="5097"/>
                  <a:pt x="12793" y="5002"/>
                </a:cubicBezTo>
                <a:cubicBezTo>
                  <a:pt x="12793" y="4810"/>
                  <a:pt x="12793" y="4666"/>
                  <a:pt x="12780" y="4475"/>
                </a:cubicBezTo>
                <a:cubicBezTo>
                  <a:pt x="12754" y="3804"/>
                  <a:pt x="12663" y="3182"/>
                  <a:pt x="12533" y="2607"/>
                </a:cubicBezTo>
                <a:cubicBezTo>
                  <a:pt x="12417" y="2080"/>
                  <a:pt x="12261" y="1601"/>
                  <a:pt x="12079" y="1218"/>
                </a:cubicBezTo>
                <a:cubicBezTo>
                  <a:pt x="11897" y="835"/>
                  <a:pt x="11703" y="548"/>
                  <a:pt x="11482" y="356"/>
                </a:cubicBezTo>
                <a:cubicBezTo>
                  <a:pt x="11041" y="-75"/>
                  <a:pt x="10534" y="-123"/>
                  <a:pt x="10093" y="260"/>
                </a:cubicBezTo>
                <a:cubicBezTo>
                  <a:pt x="9872" y="452"/>
                  <a:pt x="9665" y="691"/>
                  <a:pt x="9483" y="1074"/>
                </a:cubicBezTo>
                <a:cubicBezTo>
                  <a:pt x="9288" y="1457"/>
                  <a:pt x="9132" y="1889"/>
                  <a:pt x="9016" y="2367"/>
                </a:cubicBezTo>
                <a:cubicBezTo>
                  <a:pt x="8873" y="2942"/>
                  <a:pt x="8795" y="3517"/>
                  <a:pt x="8756" y="4187"/>
                </a:cubicBezTo>
                <a:cubicBezTo>
                  <a:pt x="8743" y="4427"/>
                  <a:pt x="8743" y="4666"/>
                  <a:pt x="8743" y="4906"/>
                </a:cubicBezTo>
                <a:cubicBezTo>
                  <a:pt x="8743" y="4954"/>
                  <a:pt x="8730" y="5050"/>
                  <a:pt x="8717" y="5050"/>
                </a:cubicBezTo>
                <a:cubicBezTo>
                  <a:pt x="8587" y="5097"/>
                  <a:pt x="8458" y="5193"/>
                  <a:pt x="8341" y="5241"/>
                </a:cubicBezTo>
                <a:cubicBezTo>
                  <a:pt x="8328" y="5241"/>
                  <a:pt x="8302" y="5193"/>
                  <a:pt x="8302" y="5145"/>
                </a:cubicBezTo>
                <a:cubicBezTo>
                  <a:pt x="8289" y="4954"/>
                  <a:pt x="8263" y="4810"/>
                  <a:pt x="8237" y="4618"/>
                </a:cubicBezTo>
                <a:cubicBezTo>
                  <a:pt x="8146" y="4044"/>
                  <a:pt x="8016" y="3565"/>
                  <a:pt x="7834" y="3182"/>
                </a:cubicBezTo>
                <a:cubicBezTo>
                  <a:pt x="7679" y="2846"/>
                  <a:pt x="7484" y="2607"/>
                  <a:pt x="7276" y="2463"/>
                </a:cubicBezTo>
                <a:cubicBezTo>
                  <a:pt x="7069" y="2320"/>
                  <a:pt x="6861" y="2272"/>
                  <a:pt x="6627" y="2367"/>
                </a:cubicBezTo>
                <a:cubicBezTo>
                  <a:pt x="6173" y="2511"/>
                  <a:pt x="5693" y="3086"/>
                  <a:pt x="5303" y="3996"/>
                </a:cubicBezTo>
                <a:cubicBezTo>
                  <a:pt x="5108" y="4427"/>
                  <a:pt x="4940" y="4954"/>
                  <a:pt x="4797" y="5481"/>
                </a:cubicBezTo>
                <a:cubicBezTo>
                  <a:pt x="4654" y="6055"/>
                  <a:pt x="4537" y="6678"/>
                  <a:pt x="4472" y="7301"/>
                </a:cubicBezTo>
                <a:cubicBezTo>
                  <a:pt x="4394" y="7971"/>
                  <a:pt x="4369" y="8689"/>
                  <a:pt x="4382" y="9360"/>
                </a:cubicBezTo>
                <a:cubicBezTo>
                  <a:pt x="4382" y="9504"/>
                  <a:pt x="4394" y="9599"/>
                  <a:pt x="4407" y="9695"/>
                </a:cubicBezTo>
                <a:cubicBezTo>
                  <a:pt x="4291" y="9887"/>
                  <a:pt x="4174" y="10078"/>
                  <a:pt x="4057" y="10318"/>
                </a:cubicBezTo>
                <a:cubicBezTo>
                  <a:pt x="4044" y="10366"/>
                  <a:pt x="4018" y="10318"/>
                  <a:pt x="4018" y="10270"/>
                </a:cubicBezTo>
                <a:cubicBezTo>
                  <a:pt x="3979" y="10078"/>
                  <a:pt x="3940" y="9839"/>
                  <a:pt x="3888" y="9695"/>
                </a:cubicBezTo>
                <a:cubicBezTo>
                  <a:pt x="3758" y="9216"/>
                  <a:pt x="3590" y="8929"/>
                  <a:pt x="3395" y="8737"/>
                </a:cubicBezTo>
                <a:cubicBezTo>
                  <a:pt x="3213" y="8594"/>
                  <a:pt x="3019" y="8546"/>
                  <a:pt x="2798" y="8642"/>
                </a:cubicBezTo>
                <a:cubicBezTo>
                  <a:pt x="2590" y="8737"/>
                  <a:pt x="2382" y="8929"/>
                  <a:pt x="2175" y="9264"/>
                </a:cubicBezTo>
                <a:cubicBezTo>
                  <a:pt x="1746" y="9935"/>
                  <a:pt x="1344" y="10988"/>
                  <a:pt x="1045" y="12281"/>
                </a:cubicBezTo>
                <a:cubicBezTo>
                  <a:pt x="903" y="12904"/>
                  <a:pt x="773" y="13575"/>
                  <a:pt x="695" y="14245"/>
                </a:cubicBezTo>
                <a:cubicBezTo>
                  <a:pt x="604" y="14963"/>
                  <a:pt x="552" y="15682"/>
                  <a:pt x="526" y="16352"/>
                </a:cubicBezTo>
                <a:cubicBezTo>
                  <a:pt x="513" y="17119"/>
                  <a:pt x="539" y="17789"/>
                  <a:pt x="617" y="18412"/>
                </a:cubicBezTo>
                <a:cubicBezTo>
                  <a:pt x="630" y="18555"/>
                  <a:pt x="656" y="18651"/>
                  <a:pt x="669" y="18747"/>
                </a:cubicBezTo>
                <a:cubicBezTo>
                  <a:pt x="448" y="19465"/>
                  <a:pt x="228" y="20232"/>
                  <a:pt x="20" y="20998"/>
                </a:cubicBezTo>
                <a:cubicBezTo>
                  <a:pt x="-6" y="21094"/>
                  <a:pt x="-6" y="21285"/>
                  <a:pt x="20" y="21381"/>
                </a:cubicBezTo>
                <a:cubicBezTo>
                  <a:pt x="46" y="21477"/>
                  <a:pt x="98" y="21477"/>
                  <a:pt x="124" y="21381"/>
                </a:cubicBezTo>
                <a:cubicBezTo>
                  <a:pt x="319" y="20663"/>
                  <a:pt x="526" y="19944"/>
                  <a:pt x="734" y="19274"/>
                </a:cubicBezTo>
                <a:cubicBezTo>
                  <a:pt x="747" y="19226"/>
                  <a:pt x="773" y="19226"/>
                  <a:pt x="786" y="19274"/>
                </a:cubicBezTo>
                <a:cubicBezTo>
                  <a:pt x="851" y="19513"/>
                  <a:pt x="929" y="19753"/>
                  <a:pt x="1006" y="19944"/>
                </a:cubicBezTo>
                <a:cubicBezTo>
                  <a:pt x="1175" y="20328"/>
                  <a:pt x="1383" y="20519"/>
                  <a:pt x="1617" y="20519"/>
                </a:cubicBezTo>
                <a:cubicBezTo>
                  <a:pt x="1850" y="20567"/>
                  <a:pt x="2110" y="20423"/>
                  <a:pt x="2369" y="20088"/>
                </a:cubicBezTo>
                <a:cubicBezTo>
                  <a:pt x="2642" y="19753"/>
                  <a:pt x="2915" y="19226"/>
                  <a:pt x="3161" y="18555"/>
                </a:cubicBezTo>
                <a:cubicBezTo>
                  <a:pt x="3408" y="17885"/>
                  <a:pt x="3629" y="17119"/>
                  <a:pt x="3797" y="16257"/>
                </a:cubicBezTo>
                <a:cubicBezTo>
                  <a:pt x="3966" y="15442"/>
                  <a:pt x="4083" y="14580"/>
                  <a:pt x="4148" y="13766"/>
                </a:cubicBezTo>
                <a:cubicBezTo>
                  <a:pt x="4213" y="12952"/>
                  <a:pt x="4226" y="12186"/>
                  <a:pt x="4187" y="11467"/>
                </a:cubicBezTo>
                <a:cubicBezTo>
                  <a:pt x="4174" y="11276"/>
                  <a:pt x="4161" y="11084"/>
                  <a:pt x="4148" y="10940"/>
                </a:cubicBezTo>
                <a:cubicBezTo>
                  <a:pt x="4135" y="10893"/>
                  <a:pt x="4148" y="10797"/>
                  <a:pt x="4161" y="10797"/>
                </a:cubicBezTo>
                <a:cubicBezTo>
                  <a:pt x="4252" y="10605"/>
                  <a:pt x="4356" y="10461"/>
                  <a:pt x="4446" y="10270"/>
                </a:cubicBezTo>
                <a:cubicBezTo>
                  <a:pt x="4459" y="10222"/>
                  <a:pt x="4485" y="10270"/>
                  <a:pt x="4498" y="10318"/>
                </a:cubicBezTo>
                <a:cubicBezTo>
                  <a:pt x="4537" y="10653"/>
                  <a:pt x="4589" y="10940"/>
                  <a:pt x="4654" y="11228"/>
                </a:cubicBezTo>
                <a:cubicBezTo>
                  <a:pt x="4784" y="11755"/>
                  <a:pt x="4966" y="12186"/>
                  <a:pt x="5186" y="12473"/>
                </a:cubicBezTo>
                <a:cubicBezTo>
                  <a:pt x="5407" y="12760"/>
                  <a:pt x="5667" y="12904"/>
                  <a:pt x="5939" y="12904"/>
                </a:cubicBezTo>
                <a:cubicBezTo>
                  <a:pt x="6225" y="12904"/>
                  <a:pt x="6523" y="12712"/>
                  <a:pt x="6809" y="12329"/>
                </a:cubicBezTo>
                <a:cubicBezTo>
                  <a:pt x="7107" y="11994"/>
                  <a:pt x="7367" y="11467"/>
                  <a:pt x="7601" y="10845"/>
                </a:cubicBezTo>
                <a:cubicBezTo>
                  <a:pt x="7821" y="10270"/>
                  <a:pt x="8003" y="9599"/>
                  <a:pt x="8133" y="8833"/>
                </a:cubicBezTo>
                <a:cubicBezTo>
                  <a:pt x="8263" y="8115"/>
                  <a:pt x="8341" y="7396"/>
                  <a:pt x="8354" y="6678"/>
                </a:cubicBezTo>
                <a:cubicBezTo>
                  <a:pt x="8367" y="6438"/>
                  <a:pt x="8354" y="6151"/>
                  <a:pt x="8354" y="5912"/>
                </a:cubicBezTo>
                <a:cubicBezTo>
                  <a:pt x="8354" y="5864"/>
                  <a:pt x="8367" y="5768"/>
                  <a:pt x="8380" y="5768"/>
                </a:cubicBezTo>
                <a:cubicBezTo>
                  <a:pt x="8496" y="5720"/>
                  <a:pt x="8613" y="5624"/>
                  <a:pt x="8743" y="5576"/>
                </a:cubicBezTo>
                <a:cubicBezTo>
                  <a:pt x="8756" y="5576"/>
                  <a:pt x="8782" y="5624"/>
                  <a:pt x="8782" y="5672"/>
                </a:cubicBezTo>
                <a:cubicBezTo>
                  <a:pt x="8795" y="5864"/>
                  <a:pt x="8808" y="6055"/>
                  <a:pt x="8834" y="6247"/>
                </a:cubicBezTo>
                <a:cubicBezTo>
                  <a:pt x="8912" y="6917"/>
                  <a:pt x="9042" y="7540"/>
                  <a:pt x="9223" y="8067"/>
                </a:cubicBezTo>
                <a:cubicBezTo>
                  <a:pt x="9405" y="8642"/>
                  <a:pt x="9639" y="9073"/>
                  <a:pt x="9898" y="9408"/>
                </a:cubicBezTo>
                <a:cubicBezTo>
                  <a:pt x="10171" y="9743"/>
                  <a:pt x="10469" y="9935"/>
                  <a:pt x="10768" y="9935"/>
                </a:cubicBezTo>
                <a:cubicBezTo>
                  <a:pt x="11080" y="9935"/>
                  <a:pt x="11378" y="9839"/>
                  <a:pt x="11651" y="9504"/>
                </a:cubicBezTo>
                <a:cubicBezTo>
                  <a:pt x="11910" y="9216"/>
                  <a:pt x="12144" y="8833"/>
                  <a:pt x="12339" y="8306"/>
                </a:cubicBezTo>
                <a:cubicBezTo>
                  <a:pt x="12520" y="7779"/>
                  <a:pt x="12663" y="7205"/>
                  <a:pt x="12741" y="6534"/>
                </a:cubicBezTo>
                <a:cubicBezTo>
                  <a:pt x="12780" y="6247"/>
                  <a:pt x="12806" y="5959"/>
                  <a:pt x="12819" y="5624"/>
                </a:cubicBezTo>
                <a:cubicBezTo>
                  <a:pt x="12819" y="5576"/>
                  <a:pt x="12845" y="5528"/>
                  <a:pt x="12858" y="5528"/>
                </a:cubicBezTo>
                <a:cubicBezTo>
                  <a:pt x="12988" y="5576"/>
                  <a:pt x="13105" y="5672"/>
                  <a:pt x="13234" y="5720"/>
                </a:cubicBezTo>
                <a:cubicBezTo>
                  <a:pt x="13247" y="5720"/>
                  <a:pt x="13260" y="5816"/>
                  <a:pt x="13260" y="5864"/>
                </a:cubicBezTo>
                <a:cubicBezTo>
                  <a:pt x="13247" y="6103"/>
                  <a:pt x="13247" y="6391"/>
                  <a:pt x="13260" y="6630"/>
                </a:cubicBezTo>
                <a:cubicBezTo>
                  <a:pt x="13286" y="7348"/>
                  <a:pt x="13351" y="8067"/>
                  <a:pt x="13481" y="8785"/>
                </a:cubicBezTo>
                <a:cubicBezTo>
                  <a:pt x="13611" y="9504"/>
                  <a:pt x="13793" y="10174"/>
                  <a:pt x="14013" y="10797"/>
                </a:cubicBezTo>
                <a:cubicBezTo>
                  <a:pt x="14247" y="11419"/>
                  <a:pt x="14519" y="11898"/>
                  <a:pt x="14805" y="12281"/>
                </a:cubicBezTo>
                <a:cubicBezTo>
                  <a:pt x="15104" y="12617"/>
                  <a:pt x="15389" y="12808"/>
                  <a:pt x="15675" y="12856"/>
                </a:cubicBezTo>
                <a:cubicBezTo>
                  <a:pt x="15947" y="12856"/>
                  <a:pt x="16207" y="12712"/>
                  <a:pt x="16428" y="12425"/>
                </a:cubicBezTo>
                <a:cubicBezTo>
                  <a:pt x="16648" y="12138"/>
                  <a:pt x="16830" y="11707"/>
                  <a:pt x="16960" y="11180"/>
                </a:cubicBezTo>
                <a:cubicBezTo>
                  <a:pt x="17025" y="10893"/>
                  <a:pt x="17077" y="10605"/>
                  <a:pt x="17116" y="10270"/>
                </a:cubicBezTo>
                <a:cubicBezTo>
                  <a:pt x="17129" y="10222"/>
                  <a:pt x="17142" y="10174"/>
                  <a:pt x="17168" y="10222"/>
                </a:cubicBezTo>
                <a:cubicBezTo>
                  <a:pt x="17271" y="10414"/>
                  <a:pt x="17362" y="10557"/>
                  <a:pt x="17453" y="10749"/>
                </a:cubicBezTo>
                <a:cubicBezTo>
                  <a:pt x="17466" y="10797"/>
                  <a:pt x="17479" y="10845"/>
                  <a:pt x="17466" y="10893"/>
                </a:cubicBezTo>
                <a:cubicBezTo>
                  <a:pt x="17453" y="11084"/>
                  <a:pt x="17427" y="11228"/>
                  <a:pt x="17427" y="11419"/>
                </a:cubicBezTo>
                <a:cubicBezTo>
                  <a:pt x="17388" y="12138"/>
                  <a:pt x="17401" y="12904"/>
                  <a:pt x="17466" y="13718"/>
                </a:cubicBezTo>
                <a:cubicBezTo>
                  <a:pt x="17531" y="14580"/>
                  <a:pt x="17648" y="15395"/>
                  <a:pt x="17817" y="16209"/>
                </a:cubicBezTo>
                <a:cubicBezTo>
                  <a:pt x="17985" y="17071"/>
                  <a:pt x="18206" y="17837"/>
                  <a:pt x="18453" y="18508"/>
                </a:cubicBezTo>
                <a:cubicBezTo>
                  <a:pt x="18699" y="19178"/>
                  <a:pt x="18972" y="19705"/>
                  <a:pt x="19244" y="20040"/>
                </a:cubicBezTo>
                <a:cubicBezTo>
                  <a:pt x="19504" y="20375"/>
                  <a:pt x="19764" y="20519"/>
                  <a:pt x="19997" y="20471"/>
                </a:cubicBezTo>
                <a:cubicBezTo>
                  <a:pt x="20231" y="20423"/>
                  <a:pt x="20439" y="20232"/>
                  <a:pt x="20607" y="19897"/>
                </a:cubicBezTo>
                <a:cubicBezTo>
                  <a:pt x="20698" y="19705"/>
                  <a:pt x="20763" y="19513"/>
                  <a:pt x="20828" y="19226"/>
                </a:cubicBezTo>
                <a:cubicBezTo>
                  <a:pt x="20841" y="19178"/>
                  <a:pt x="20867" y="19178"/>
                  <a:pt x="20880" y="19226"/>
                </a:cubicBezTo>
                <a:cubicBezTo>
                  <a:pt x="21088" y="19897"/>
                  <a:pt x="21282" y="20615"/>
                  <a:pt x="21490" y="21333"/>
                </a:cubicBezTo>
                <a:cubicBezTo>
                  <a:pt x="21503" y="21381"/>
                  <a:pt x="21516" y="21429"/>
                  <a:pt x="21542" y="21429"/>
                </a:cubicBezTo>
                <a:cubicBezTo>
                  <a:pt x="21568" y="21429"/>
                  <a:pt x="21581" y="21381"/>
                  <a:pt x="21594" y="21333"/>
                </a:cubicBezTo>
                <a:cubicBezTo>
                  <a:pt x="21581" y="21285"/>
                  <a:pt x="21581" y="21094"/>
                  <a:pt x="21542" y="20998"/>
                </a:cubicBezTo>
                <a:close/>
                <a:moveTo>
                  <a:pt x="4005" y="11563"/>
                </a:moveTo>
                <a:cubicBezTo>
                  <a:pt x="4044" y="12186"/>
                  <a:pt x="4031" y="12856"/>
                  <a:pt x="3966" y="13622"/>
                </a:cubicBezTo>
                <a:cubicBezTo>
                  <a:pt x="3901" y="14389"/>
                  <a:pt x="3797" y="15203"/>
                  <a:pt x="3642" y="15921"/>
                </a:cubicBezTo>
                <a:cubicBezTo>
                  <a:pt x="3473" y="16736"/>
                  <a:pt x="3278" y="17454"/>
                  <a:pt x="3044" y="18077"/>
                </a:cubicBezTo>
                <a:cubicBezTo>
                  <a:pt x="2811" y="18699"/>
                  <a:pt x="2551" y="19178"/>
                  <a:pt x="2292" y="19513"/>
                </a:cubicBezTo>
                <a:cubicBezTo>
                  <a:pt x="2045" y="19801"/>
                  <a:pt x="1811" y="19944"/>
                  <a:pt x="1591" y="19944"/>
                </a:cubicBezTo>
                <a:cubicBezTo>
                  <a:pt x="1383" y="19897"/>
                  <a:pt x="1201" y="19753"/>
                  <a:pt x="1058" y="19418"/>
                </a:cubicBezTo>
                <a:cubicBezTo>
                  <a:pt x="981" y="19226"/>
                  <a:pt x="903" y="19034"/>
                  <a:pt x="851" y="18795"/>
                </a:cubicBezTo>
                <a:cubicBezTo>
                  <a:pt x="825" y="18651"/>
                  <a:pt x="799" y="18508"/>
                  <a:pt x="773" y="18364"/>
                </a:cubicBezTo>
                <a:cubicBezTo>
                  <a:pt x="760" y="18316"/>
                  <a:pt x="747" y="18220"/>
                  <a:pt x="747" y="18172"/>
                </a:cubicBezTo>
                <a:cubicBezTo>
                  <a:pt x="682" y="17646"/>
                  <a:pt x="656" y="17071"/>
                  <a:pt x="669" y="16400"/>
                </a:cubicBezTo>
                <a:cubicBezTo>
                  <a:pt x="682" y="15778"/>
                  <a:pt x="734" y="15155"/>
                  <a:pt x="825" y="14485"/>
                </a:cubicBezTo>
                <a:cubicBezTo>
                  <a:pt x="903" y="13862"/>
                  <a:pt x="1019" y="13191"/>
                  <a:pt x="1162" y="12617"/>
                </a:cubicBezTo>
                <a:cubicBezTo>
                  <a:pt x="1448" y="11419"/>
                  <a:pt x="1837" y="10366"/>
                  <a:pt x="2240" y="9743"/>
                </a:cubicBezTo>
                <a:cubicBezTo>
                  <a:pt x="2434" y="9456"/>
                  <a:pt x="2629" y="9264"/>
                  <a:pt x="2824" y="9168"/>
                </a:cubicBezTo>
                <a:cubicBezTo>
                  <a:pt x="3019" y="9073"/>
                  <a:pt x="3200" y="9120"/>
                  <a:pt x="3369" y="9216"/>
                </a:cubicBezTo>
                <a:cubicBezTo>
                  <a:pt x="3538" y="9360"/>
                  <a:pt x="3681" y="9647"/>
                  <a:pt x="3797" y="10030"/>
                </a:cubicBezTo>
                <a:cubicBezTo>
                  <a:pt x="3836" y="10126"/>
                  <a:pt x="3862" y="10270"/>
                  <a:pt x="3888" y="10414"/>
                </a:cubicBezTo>
                <a:cubicBezTo>
                  <a:pt x="3940" y="10701"/>
                  <a:pt x="3979" y="10988"/>
                  <a:pt x="4005" y="11276"/>
                </a:cubicBezTo>
                <a:cubicBezTo>
                  <a:pt x="3992" y="11371"/>
                  <a:pt x="4005" y="11467"/>
                  <a:pt x="4005" y="11563"/>
                </a:cubicBezTo>
                <a:close/>
                <a:moveTo>
                  <a:pt x="8185" y="6630"/>
                </a:moveTo>
                <a:cubicBezTo>
                  <a:pt x="8172" y="7253"/>
                  <a:pt x="8094" y="7923"/>
                  <a:pt x="7990" y="8546"/>
                </a:cubicBezTo>
                <a:cubicBezTo>
                  <a:pt x="7873" y="9216"/>
                  <a:pt x="7705" y="9839"/>
                  <a:pt x="7497" y="10414"/>
                </a:cubicBezTo>
                <a:cubicBezTo>
                  <a:pt x="7276" y="10988"/>
                  <a:pt x="7017" y="11467"/>
                  <a:pt x="6744" y="11802"/>
                </a:cubicBezTo>
                <a:cubicBezTo>
                  <a:pt x="6471" y="12138"/>
                  <a:pt x="6186" y="12329"/>
                  <a:pt x="5913" y="12329"/>
                </a:cubicBezTo>
                <a:cubicBezTo>
                  <a:pt x="5654" y="12329"/>
                  <a:pt x="5420" y="12186"/>
                  <a:pt x="5212" y="11946"/>
                </a:cubicBezTo>
                <a:cubicBezTo>
                  <a:pt x="5018" y="11707"/>
                  <a:pt x="4862" y="11324"/>
                  <a:pt x="4745" y="10845"/>
                </a:cubicBezTo>
                <a:cubicBezTo>
                  <a:pt x="4680" y="10557"/>
                  <a:pt x="4628" y="10270"/>
                  <a:pt x="4602" y="9983"/>
                </a:cubicBezTo>
                <a:cubicBezTo>
                  <a:pt x="4589" y="9839"/>
                  <a:pt x="4576" y="9647"/>
                  <a:pt x="4563" y="9456"/>
                </a:cubicBezTo>
                <a:cubicBezTo>
                  <a:pt x="4563" y="9408"/>
                  <a:pt x="4550" y="9312"/>
                  <a:pt x="4550" y="9264"/>
                </a:cubicBezTo>
                <a:cubicBezTo>
                  <a:pt x="4537" y="8689"/>
                  <a:pt x="4550" y="8115"/>
                  <a:pt x="4628" y="7492"/>
                </a:cubicBezTo>
                <a:cubicBezTo>
                  <a:pt x="4693" y="6917"/>
                  <a:pt x="4797" y="6391"/>
                  <a:pt x="4927" y="5816"/>
                </a:cubicBezTo>
                <a:cubicBezTo>
                  <a:pt x="5057" y="5289"/>
                  <a:pt x="5212" y="4810"/>
                  <a:pt x="5394" y="4427"/>
                </a:cubicBezTo>
                <a:cubicBezTo>
                  <a:pt x="5770" y="3565"/>
                  <a:pt x="6212" y="3038"/>
                  <a:pt x="6653" y="2894"/>
                </a:cubicBezTo>
                <a:cubicBezTo>
                  <a:pt x="6861" y="2846"/>
                  <a:pt x="7069" y="2846"/>
                  <a:pt x="7263" y="2990"/>
                </a:cubicBezTo>
                <a:cubicBezTo>
                  <a:pt x="7458" y="3134"/>
                  <a:pt x="7627" y="3325"/>
                  <a:pt x="7769" y="3661"/>
                </a:cubicBezTo>
                <a:cubicBezTo>
                  <a:pt x="7925" y="3996"/>
                  <a:pt x="8042" y="4427"/>
                  <a:pt x="8107" y="4906"/>
                </a:cubicBezTo>
                <a:cubicBezTo>
                  <a:pt x="8133" y="5050"/>
                  <a:pt x="8146" y="5193"/>
                  <a:pt x="8159" y="5337"/>
                </a:cubicBezTo>
                <a:cubicBezTo>
                  <a:pt x="8172" y="5481"/>
                  <a:pt x="8185" y="5672"/>
                  <a:pt x="8198" y="5864"/>
                </a:cubicBezTo>
                <a:cubicBezTo>
                  <a:pt x="8198" y="6103"/>
                  <a:pt x="8198" y="6391"/>
                  <a:pt x="8185" y="6630"/>
                </a:cubicBezTo>
                <a:close/>
                <a:moveTo>
                  <a:pt x="12585" y="6343"/>
                </a:moveTo>
                <a:cubicBezTo>
                  <a:pt x="12508" y="6917"/>
                  <a:pt x="12391" y="7444"/>
                  <a:pt x="12222" y="7923"/>
                </a:cubicBezTo>
                <a:cubicBezTo>
                  <a:pt x="12040" y="8402"/>
                  <a:pt x="11832" y="8785"/>
                  <a:pt x="11586" y="9073"/>
                </a:cubicBezTo>
                <a:cubicBezTo>
                  <a:pt x="11326" y="9360"/>
                  <a:pt x="11041" y="9504"/>
                  <a:pt x="10755" y="9456"/>
                </a:cubicBezTo>
                <a:cubicBezTo>
                  <a:pt x="10457" y="9456"/>
                  <a:pt x="10184" y="9264"/>
                  <a:pt x="9924" y="8929"/>
                </a:cubicBezTo>
                <a:cubicBezTo>
                  <a:pt x="9678" y="8642"/>
                  <a:pt x="9470" y="8210"/>
                  <a:pt x="9301" y="7684"/>
                </a:cubicBezTo>
                <a:cubicBezTo>
                  <a:pt x="9145" y="7205"/>
                  <a:pt x="9029" y="6678"/>
                  <a:pt x="8951" y="6055"/>
                </a:cubicBezTo>
                <a:cubicBezTo>
                  <a:pt x="8938" y="5959"/>
                  <a:pt x="8925" y="5816"/>
                  <a:pt x="8925" y="5720"/>
                </a:cubicBezTo>
                <a:cubicBezTo>
                  <a:pt x="8899" y="5433"/>
                  <a:pt x="8899" y="5145"/>
                  <a:pt x="8899" y="4858"/>
                </a:cubicBezTo>
                <a:cubicBezTo>
                  <a:pt x="8899" y="4714"/>
                  <a:pt x="8899" y="4523"/>
                  <a:pt x="8912" y="4331"/>
                </a:cubicBezTo>
                <a:cubicBezTo>
                  <a:pt x="8951" y="3756"/>
                  <a:pt x="9016" y="3230"/>
                  <a:pt x="9145" y="2751"/>
                </a:cubicBezTo>
                <a:cubicBezTo>
                  <a:pt x="9262" y="2272"/>
                  <a:pt x="9405" y="1889"/>
                  <a:pt x="9574" y="1553"/>
                </a:cubicBezTo>
                <a:cubicBezTo>
                  <a:pt x="9743" y="1218"/>
                  <a:pt x="9937" y="979"/>
                  <a:pt x="10145" y="787"/>
                </a:cubicBezTo>
                <a:cubicBezTo>
                  <a:pt x="10573" y="452"/>
                  <a:pt x="11054" y="500"/>
                  <a:pt x="11469" y="883"/>
                </a:cubicBezTo>
                <a:cubicBezTo>
                  <a:pt x="11677" y="1074"/>
                  <a:pt x="11858" y="1362"/>
                  <a:pt x="12027" y="1697"/>
                </a:cubicBezTo>
                <a:cubicBezTo>
                  <a:pt x="12196" y="2080"/>
                  <a:pt x="12339" y="2463"/>
                  <a:pt x="12443" y="2942"/>
                </a:cubicBezTo>
                <a:cubicBezTo>
                  <a:pt x="12559" y="3421"/>
                  <a:pt x="12624" y="3996"/>
                  <a:pt x="12650" y="4523"/>
                </a:cubicBezTo>
                <a:cubicBezTo>
                  <a:pt x="12650" y="4618"/>
                  <a:pt x="12663" y="4762"/>
                  <a:pt x="12663" y="4858"/>
                </a:cubicBezTo>
                <a:cubicBezTo>
                  <a:pt x="12663" y="5050"/>
                  <a:pt x="12663" y="5193"/>
                  <a:pt x="12663" y="5385"/>
                </a:cubicBezTo>
                <a:cubicBezTo>
                  <a:pt x="12637" y="5768"/>
                  <a:pt x="12611" y="6055"/>
                  <a:pt x="12585" y="6343"/>
                </a:cubicBezTo>
                <a:close/>
                <a:moveTo>
                  <a:pt x="16830" y="10845"/>
                </a:moveTo>
                <a:cubicBezTo>
                  <a:pt x="16713" y="11324"/>
                  <a:pt x="16558" y="11707"/>
                  <a:pt x="16363" y="11946"/>
                </a:cubicBezTo>
                <a:cubicBezTo>
                  <a:pt x="16155" y="12234"/>
                  <a:pt x="15921" y="12377"/>
                  <a:pt x="15662" y="12329"/>
                </a:cubicBezTo>
                <a:cubicBezTo>
                  <a:pt x="15389" y="12329"/>
                  <a:pt x="15104" y="12138"/>
                  <a:pt x="14831" y="11803"/>
                </a:cubicBezTo>
                <a:cubicBezTo>
                  <a:pt x="14558" y="11467"/>
                  <a:pt x="14299" y="10988"/>
                  <a:pt x="14078" y="10414"/>
                </a:cubicBezTo>
                <a:cubicBezTo>
                  <a:pt x="13870" y="9839"/>
                  <a:pt x="13702" y="9216"/>
                  <a:pt x="13585" y="8546"/>
                </a:cubicBezTo>
                <a:cubicBezTo>
                  <a:pt x="13468" y="7923"/>
                  <a:pt x="13403" y="7253"/>
                  <a:pt x="13390" y="6630"/>
                </a:cubicBezTo>
                <a:cubicBezTo>
                  <a:pt x="13377" y="6391"/>
                  <a:pt x="13390" y="6103"/>
                  <a:pt x="13390" y="5864"/>
                </a:cubicBezTo>
                <a:cubicBezTo>
                  <a:pt x="13403" y="5672"/>
                  <a:pt x="13403" y="5528"/>
                  <a:pt x="13429" y="5337"/>
                </a:cubicBezTo>
                <a:cubicBezTo>
                  <a:pt x="13442" y="5193"/>
                  <a:pt x="13455" y="5050"/>
                  <a:pt x="13481" y="4906"/>
                </a:cubicBezTo>
                <a:cubicBezTo>
                  <a:pt x="13559" y="4427"/>
                  <a:pt x="13676" y="3996"/>
                  <a:pt x="13819" y="3661"/>
                </a:cubicBezTo>
                <a:cubicBezTo>
                  <a:pt x="13961" y="3325"/>
                  <a:pt x="14130" y="3134"/>
                  <a:pt x="14325" y="2990"/>
                </a:cubicBezTo>
                <a:cubicBezTo>
                  <a:pt x="14520" y="2846"/>
                  <a:pt x="14714" y="2846"/>
                  <a:pt x="14935" y="2894"/>
                </a:cubicBezTo>
                <a:cubicBezTo>
                  <a:pt x="15363" y="3038"/>
                  <a:pt x="15818" y="3565"/>
                  <a:pt x="16194" y="4427"/>
                </a:cubicBezTo>
                <a:cubicBezTo>
                  <a:pt x="16376" y="4858"/>
                  <a:pt x="16532" y="5289"/>
                  <a:pt x="16661" y="5816"/>
                </a:cubicBezTo>
                <a:cubicBezTo>
                  <a:pt x="16791" y="6343"/>
                  <a:pt x="16895" y="6917"/>
                  <a:pt x="16960" y="7492"/>
                </a:cubicBezTo>
                <a:cubicBezTo>
                  <a:pt x="17025" y="8115"/>
                  <a:pt x="17051" y="8689"/>
                  <a:pt x="17038" y="9264"/>
                </a:cubicBezTo>
                <a:cubicBezTo>
                  <a:pt x="17038" y="9312"/>
                  <a:pt x="17025" y="9408"/>
                  <a:pt x="17025" y="9456"/>
                </a:cubicBezTo>
                <a:cubicBezTo>
                  <a:pt x="17012" y="9647"/>
                  <a:pt x="16999" y="9791"/>
                  <a:pt x="16986" y="9983"/>
                </a:cubicBezTo>
                <a:cubicBezTo>
                  <a:pt x="16947" y="10270"/>
                  <a:pt x="16895" y="10557"/>
                  <a:pt x="16830" y="10845"/>
                </a:cubicBezTo>
                <a:close/>
                <a:moveTo>
                  <a:pt x="20491" y="19465"/>
                </a:moveTo>
                <a:cubicBezTo>
                  <a:pt x="20335" y="19801"/>
                  <a:pt x="20166" y="19944"/>
                  <a:pt x="19958" y="19992"/>
                </a:cubicBezTo>
                <a:cubicBezTo>
                  <a:pt x="19738" y="20040"/>
                  <a:pt x="19504" y="19897"/>
                  <a:pt x="19258" y="19561"/>
                </a:cubicBezTo>
                <a:cubicBezTo>
                  <a:pt x="18998" y="19226"/>
                  <a:pt x="18751" y="18747"/>
                  <a:pt x="18505" y="18124"/>
                </a:cubicBezTo>
                <a:cubicBezTo>
                  <a:pt x="18271" y="17502"/>
                  <a:pt x="18063" y="16736"/>
                  <a:pt x="17908" y="15969"/>
                </a:cubicBezTo>
                <a:cubicBezTo>
                  <a:pt x="17752" y="15203"/>
                  <a:pt x="17648" y="14437"/>
                  <a:pt x="17583" y="13670"/>
                </a:cubicBezTo>
                <a:cubicBezTo>
                  <a:pt x="17531" y="12952"/>
                  <a:pt x="17518" y="12234"/>
                  <a:pt x="17544" y="11611"/>
                </a:cubicBezTo>
                <a:cubicBezTo>
                  <a:pt x="17544" y="11515"/>
                  <a:pt x="17557" y="11419"/>
                  <a:pt x="17557" y="11324"/>
                </a:cubicBezTo>
                <a:cubicBezTo>
                  <a:pt x="17583" y="10988"/>
                  <a:pt x="17622" y="10701"/>
                  <a:pt x="17674" y="10461"/>
                </a:cubicBezTo>
                <a:cubicBezTo>
                  <a:pt x="17700" y="10318"/>
                  <a:pt x="17726" y="10222"/>
                  <a:pt x="17765" y="10078"/>
                </a:cubicBezTo>
                <a:cubicBezTo>
                  <a:pt x="17882" y="9695"/>
                  <a:pt x="18024" y="9408"/>
                  <a:pt x="18193" y="9264"/>
                </a:cubicBezTo>
                <a:cubicBezTo>
                  <a:pt x="18362" y="9120"/>
                  <a:pt x="18531" y="9120"/>
                  <a:pt x="18738" y="9216"/>
                </a:cubicBezTo>
                <a:cubicBezTo>
                  <a:pt x="18933" y="9312"/>
                  <a:pt x="19128" y="9504"/>
                  <a:pt x="19322" y="9791"/>
                </a:cubicBezTo>
                <a:cubicBezTo>
                  <a:pt x="19725" y="10414"/>
                  <a:pt x="20114" y="11419"/>
                  <a:pt x="20400" y="12665"/>
                </a:cubicBezTo>
                <a:cubicBezTo>
                  <a:pt x="20543" y="13239"/>
                  <a:pt x="20646" y="13910"/>
                  <a:pt x="20737" y="14532"/>
                </a:cubicBezTo>
                <a:cubicBezTo>
                  <a:pt x="20828" y="15203"/>
                  <a:pt x="20867" y="15826"/>
                  <a:pt x="20893" y="16448"/>
                </a:cubicBezTo>
                <a:cubicBezTo>
                  <a:pt x="20906" y="17119"/>
                  <a:pt x="20880" y="17693"/>
                  <a:pt x="20815" y="18220"/>
                </a:cubicBezTo>
                <a:cubicBezTo>
                  <a:pt x="20802" y="18268"/>
                  <a:pt x="20789" y="18364"/>
                  <a:pt x="20789" y="18412"/>
                </a:cubicBezTo>
                <a:cubicBezTo>
                  <a:pt x="20763" y="18555"/>
                  <a:pt x="20737" y="18699"/>
                  <a:pt x="20711" y="18843"/>
                </a:cubicBezTo>
                <a:cubicBezTo>
                  <a:pt x="20646" y="19034"/>
                  <a:pt x="20582" y="19274"/>
                  <a:pt x="20491" y="19465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8" name="Shape">
            <a:extLst>
              <a:ext uri="{FF2B5EF4-FFF2-40B4-BE49-F238E27FC236}">
                <a16:creationId xmlns:a16="http://schemas.microsoft.com/office/drawing/2014/main" id="{7881308E-60AD-6F49-898D-7C87AD487190}"/>
              </a:ext>
            </a:extLst>
          </p:cNvPr>
          <p:cNvSpPr/>
          <p:nvPr/>
        </p:nvSpPr>
        <p:spPr>
          <a:xfrm>
            <a:off x="3820324" y="2127977"/>
            <a:ext cx="1412099" cy="15242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0" h="20847" extrusionOk="0">
                <a:moveTo>
                  <a:pt x="19377" y="39"/>
                </a:moveTo>
                <a:cubicBezTo>
                  <a:pt x="18522" y="2777"/>
                  <a:pt x="15388" y="5413"/>
                  <a:pt x="11113" y="6705"/>
                </a:cubicBezTo>
                <a:cubicBezTo>
                  <a:pt x="6782" y="7997"/>
                  <a:pt x="2508" y="7480"/>
                  <a:pt x="57" y="5723"/>
                </a:cubicBezTo>
                <a:cubicBezTo>
                  <a:pt x="0" y="5723"/>
                  <a:pt x="0" y="5723"/>
                  <a:pt x="0" y="5775"/>
                </a:cubicBezTo>
                <a:lnTo>
                  <a:pt x="7580" y="17866"/>
                </a:lnTo>
                <a:cubicBezTo>
                  <a:pt x="9005" y="20140"/>
                  <a:pt x="12310" y="21587"/>
                  <a:pt x="16072" y="20450"/>
                </a:cubicBezTo>
                <a:cubicBezTo>
                  <a:pt x="19833" y="19313"/>
                  <a:pt x="21600" y="16420"/>
                  <a:pt x="21258" y="13784"/>
                </a:cubicBezTo>
                <a:lnTo>
                  <a:pt x="19548" y="39"/>
                </a:lnTo>
                <a:cubicBezTo>
                  <a:pt x="19491" y="-13"/>
                  <a:pt x="19377" y="-13"/>
                  <a:pt x="19377" y="3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85FDC384-B6C5-584F-8E28-10377CE0E045}"/>
              </a:ext>
            </a:extLst>
          </p:cNvPr>
          <p:cNvSpPr/>
          <p:nvPr/>
        </p:nvSpPr>
        <p:spPr>
          <a:xfrm>
            <a:off x="2422325" y="2656949"/>
            <a:ext cx="1554621" cy="15935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10" h="20894" extrusionOk="0">
                <a:moveTo>
                  <a:pt x="15013" y="38"/>
                </a:moveTo>
                <a:cubicBezTo>
                  <a:pt x="15064" y="2762"/>
                  <a:pt x="13174" y="5982"/>
                  <a:pt x="9855" y="8261"/>
                </a:cubicBezTo>
                <a:cubicBezTo>
                  <a:pt x="6536" y="10540"/>
                  <a:pt x="2706" y="11184"/>
                  <a:pt x="51" y="10194"/>
                </a:cubicBezTo>
                <a:cubicBezTo>
                  <a:pt x="0" y="10194"/>
                  <a:pt x="0" y="10243"/>
                  <a:pt x="0" y="10243"/>
                </a:cubicBezTo>
                <a:lnTo>
                  <a:pt x="10009" y="19408"/>
                </a:lnTo>
                <a:cubicBezTo>
                  <a:pt x="11898" y="21093"/>
                  <a:pt x="15115" y="21588"/>
                  <a:pt x="18026" y="19606"/>
                </a:cubicBezTo>
                <a:cubicBezTo>
                  <a:pt x="20936" y="17625"/>
                  <a:pt x="21600" y="14504"/>
                  <a:pt x="20528" y="12175"/>
                </a:cubicBezTo>
                <a:lnTo>
                  <a:pt x="15064" y="38"/>
                </a:lnTo>
                <a:cubicBezTo>
                  <a:pt x="15064" y="-12"/>
                  <a:pt x="15013" y="-12"/>
                  <a:pt x="15013" y="38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7" name="Shape">
            <a:extLst>
              <a:ext uri="{FF2B5EF4-FFF2-40B4-BE49-F238E27FC236}">
                <a16:creationId xmlns:a16="http://schemas.microsoft.com/office/drawing/2014/main" id="{AB184383-9DBB-DF4E-817F-98017DA93733}"/>
              </a:ext>
            </a:extLst>
          </p:cNvPr>
          <p:cNvSpPr/>
          <p:nvPr/>
        </p:nvSpPr>
        <p:spPr>
          <a:xfrm>
            <a:off x="3717975" y="1643228"/>
            <a:ext cx="1366273" cy="9725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769" h="18927" extrusionOk="0">
                <a:moveTo>
                  <a:pt x="7834" y="1006"/>
                </a:moveTo>
                <a:cubicBezTo>
                  <a:pt x="13173" y="-1336"/>
                  <a:pt x="18420" y="553"/>
                  <a:pt x="19552" y="5224"/>
                </a:cubicBezTo>
                <a:cubicBezTo>
                  <a:pt x="20685" y="9896"/>
                  <a:pt x="17275" y="15581"/>
                  <a:pt x="11936" y="17922"/>
                </a:cubicBezTo>
                <a:cubicBezTo>
                  <a:pt x="6597" y="20264"/>
                  <a:pt x="1350" y="18375"/>
                  <a:pt x="218" y="13704"/>
                </a:cubicBezTo>
                <a:cubicBezTo>
                  <a:pt x="-915" y="9032"/>
                  <a:pt x="2495" y="3347"/>
                  <a:pt x="7834" y="100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47DA4314-7592-4B4F-A26A-66593C5150BC}"/>
              </a:ext>
            </a:extLst>
          </p:cNvPr>
          <p:cNvSpPr/>
          <p:nvPr/>
        </p:nvSpPr>
        <p:spPr>
          <a:xfrm>
            <a:off x="7107753" y="1643228"/>
            <a:ext cx="1366273" cy="9725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769" h="18927" extrusionOk="0">
                <a:moveTo>
                  <a:pt x="218" y="5224"/>
                </a:moveTo>
                <a:cubicBezTo>
                  <a:pt x="1350" y="553"/>
                  <a:pt x="6597" y="-1336"/>
                  <a:pt x="11936" y="1006"/>
                </a:cubicBezTo>
                <a:cubicBezTo>
                  <a:pt x="17275" y="3347"/>
                  <a:pt x="20685" y="9032"/>
                  <a:pt x="19552" y="13704"/>
                </a:cubicBezTo>
                <a:cubicBezTo>
                  <a:pt x="18420" y="18375"/>
                  <a:pt x="13174" y="20264"/>
                  <a:pt x="7834" y="17922"/>
                </a:cubicBezTo>
                <a:cubicBezTo>
                  <a:pt x="2495" y="15581"/>
                  <a:pt x="-915" y="9896"/>
                  <a:pt x="218" y="522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BB646D42-812E-924B-B715-7004A4D35679}"/>
              </a:ext>
            </a:extLst>
          </p:cNvPr>
          <p:cNvSpPr/>
          <p:nvPr/>
        </p:nvSpPr>
        <p:spPr>
          <a:xfrm>
            <a:off x="6956372" y="2127977"/>
            <a:ext cx="1412099" cy="15242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0" h="20847" extrusionOk="0">
                <a:moveTo>
                  <a:pt x="1923" y="39"/>
                </a:moveTo>
                <a:cubicBezTo>
                  <a:pt x="2778" y="2777"/>
                  <a:pt x="5912" y="5413"/>
                  <a:pt x="10187" y="6705"/>
                </a:cubicBezTo>
                <a:cubicBezTo>
                  <a:pt x="14518" y="7997"/>
                  <a:pt x="18792" y="7480"/>
                  <a:pt x="21243" y="5723"/>
                </a:cubicBezTo>
                <a:cubicBezTo>
                  <a:pt x="21300" y="5723"/>
                  <a:pt x="21300" y="5723"/>
                  <a:pt x="21300" y="5775"/>
                </a:cubicBezTo>
                <a:lnTo>
                  <a:pt x="13720" y="17866"/>
                </a:lnTo>
                <a:cubicBezTo>
                  <a:pt x="12295" y="20140"/>
                  <a:pt x="8990" y="21587"/>
                  <a:pt x="5228" y="20450"/>
                </a:cubicBezTo>
                <a:cubicBezTo>
                  <a:pt x="1467" y="19313"/>
                  <a:pt x="-300" y="16420"/>
                  <a:pt x="42" y="13784"/>
                </a:cubicBezTo>
                <a:lnTo>
                  <a:pt x="1752" y="39"/>
                </a:lnTo>
                <a:cubicBezTo>
                  <a:pt x="1866" y="-13"/>
                  <a:pt x="1923" y="-13"/>
                  <a:pt x="1923" y="39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9" name="Shape">
            <a:extLst>
              <a:ext uri="{FF2B5EF4-FFF2-40B4-BE49-F238E27FC236}">
                <a16:creationId xmlns:a16="http://schemas.microsoft.com/office/drawing/2014/main" id="{5E80718D-329D-2B49-B28E-704060BCE155}"/>
              </a:ext>
            </a:extLst>
          </p:cNvPr>
          <p:cNvSpPr/>
          <p:nvPr/>
        </p:nvSpPr>
        <p:spPr>
          <a:xfrm>
            <a:off x="2233407" y="2316899"/>
            <a:ext cx="1264171" cy="11018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966" h="19470" extrusionOk="0">
                <a:moveTo>
                  <a:pt x="5532" y="3131"/>
                </a:moveTo>
                <a:cubicBezTo>
                  <a:pt x="10292" y="-819"/>
                  <a:pt x="15919" y="-1065"/>
                  <a:pt x="18101" y="2582"/>
                </a:cubicBezTo>
                <a:cubicBezTo>
                  <a:pt x="20283" y="6229"/>
                  <a:pt x="18193" y="12388"/>
                  <a:pt x="13434" y="16339"/>
                </a:cubicBezTo>
                <a:cubicBezTo>
                  <a:pt x="8674" y="20289"/>
                  <a:pt x="3047" y="20535"/>
                  <a:pt x="865" y="16888"/>
                </a:cubicBezTo>
                <a:cubicBezTo>
                  <a:pt x="-1317" y="13241"/>
                  <a:pt x="773" y="7082"/>
                  <a:pt x="5532" y="313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dirty="0"/>
          </a:p>
        </p:txBody>
      </p:sp>
      <p:sp>
        <p:nvSpPr>
          <p:cNvPr id="63" name="Shape">
            <a:extLst>
              <a:ext uri="{FF2B5EF4-FFF2-40B4-BE49-F238E27FC236}">
                <a16:creationId xmlns:a16="http://schemas.microsoft.com/office/drawing/2014/main" id="{A4629467-EF37-5C46-B96C-6CDF13EAC074}"/>
              </a:ext>
            </a:extLst>
          </p:cNvPr>
          <p:cNvSpPr/>
          <p:nvPr/>
        </p:nvSpPr>
        <p:spPr>
          <a:xfrm>
            <a:off x="8694420" y="2316899"/>
            <a:ext cx="1264174" cy="11018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966" h="19470" extrusionOk="0">
                <a:moveTo>
                  <a:pt x="865" y="2582"/>
                </a:moveTo>
                <a:cubicBezTo>
                  <a:pt x="3047" y="-1065"/>
                  <a:pt x="8674" y="-819"/>
                  <a:pt x="13434" y="3132"/>
                </a:cubicBezTo>
                <a:cubicBezTo>
                  <a:pt x="18193" y="7082"/>
                  <a:pt x="20283" y="13241"/>
                  <a:pt x="18101" y="16888"/>
                </a:cubicBezTo>
                <a:cubicBezTo>
                  <a:pt x="15919" y="20535"/>
                  <a:pt x="10292" y="20289"/>
                  <a:pt x="5532" y="16338"/>
                </a:cubicBezTo>
                <a:cubicBezTo>
                  <a:pt x="773" y="12388"/>
                  <a:pt x="-1317" y="6229"/>
                  <a:pt x="865" y="25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4" name="Shape">
            <a:extLst>
              <a:ext uri="{FF2B5EF4-FFF2-40B4-BE49-F238E27FC236}">
                <a16:creationId xmlns:a16="http://schemas.microsoft.com/office/drawing/2014/main" id="{D3982050-E9BF-664A-B7B6-09052F2A5589}"/>
              </a:ext>
            </a:extLst>
          </p:cNvPr>
          <p:cNvSpPr/>
          <p:nvPr/>
        </p:nvSpPr>
        <p:spPr>
          <a:xfrm>
            <a:off x="8203234" y="2656949"/>
            <a:ext cx="1554618" cy="15935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10" h="20894" extrusionOk="0">
                <a:moveTo>
                  <a:pt x="5997" y="38"/>
                </a:moveTo>
                <a:cubicBezTo>
                  <a:pt x="5946" y="2762"/>
                  <a:pt x="7836" y="5982"/>
                  <a:pt x="11155" y="8261"/>
                </a:cubicBezTo>
                <a:cubicBezTo>
                  <a:pt x="14474" y="10540"/>
                  <a:pt x="18304" y="11184"/>
                  <a:pt x="20959" y="10194"/>
                </a:cubicBezTo>
                <a:cubicBezTo>
                  <a:pt x="21010" y="10194"/>
                  <a:pt x="21010" y="10243"/>
                  <a:pt x="21010" y="10243"/>
                </a:cubicBezTo>
                <a:lnTo>
                  <a:pt x="11001" y="19408"/>
                </a:lnTo>
                <a:cubicBezTo>
                  <a:pt x="9112" y="21093"/>
                  <a:pt x="5895" y="21588"/>
                  <a:pt x="2984" y="19606"/>
                </a:cubicBezTo>
                <a:cubicBezTo>
                  <a:pt x="74" y="17625"/>
                  <a:pt x="-590" y="14504"/>
                  <a:pt x="482" y="12175"/>
                </a:cubicBezTo>
                <a:lnTo>
                  <a:pt x="5946" y="38"/>
                </a:lnTo>
                <a:cubicBezTo>
                  <a:pt x="5946" y="-12"/>
                  <a:pt x="5997" y="-12"/>
                  <a:pt x="5997" y="3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7F38C9DF-958D-3B45-941E-00B17A97A979}"/>
              </a:ext>
            </a:extLst>
          </p:cNvPr>
          <p:cNvGrpSpPr/>
          <p:nvPr/>
        </p:nvGrpSpPr>
        <p:grpSpPr>
          <a:xfrm>
            <a:off x="5436046" y="3658937"/>
            <a:ext cx="1319909" cy="1197820"/>
            <a:chOff x="332936" y="2720099"/>
            <a:chExt cx="2975111" cy="1197820"/>
          </a:xfrm>
        </p:grpSpPr>
        <p:sp>
          <p:nvSpPr>
            <p:cNvPr id="82" name="TextBox 24">
              <a:extLst>
                <a:ext uri="{FF2B5EF4-FFF2-40B4-BE49-F238E27FC236}">
                  <a16:creationId xmlns:a16="http://schemas.microsoft.com/office/drawing/2014/main" id="{2F288CFF-AE4E-D644-B085-D1D07B7618B9}"/>
                </a:ext>
              </a:extLst>
            </p:cNvPr>
            <p:cNvSpPr txBox="1"/>
            <p:nvPr/>
          </p:nvSpPr>
          <p:spPr>
            <a:xfrm>
              <a:off x="332936" y="2720099"/>
              <a:ext cx="2926079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3" name="TextBox 25">
              <a:extLst>
                <a:ext uri="{FF2B5EF4-FFF2-40B4-BE49-F238E27FC236}">
                  <a16:creationId xmlns:a16="http://schemas.microsoft.com/office/drawing/2014/main" id="{6F651B65-9833-8C43-83F1-9556BD68A3A5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.</a:t>
              </a:r>
            </a:p>
          </p:txBody>
        </p:sp>
      </p:grpSp>
      <p:pic>
        <p:nvPicPr>
          <p:cNvPr id="70" name="Graphic 29" descr="Bar graph with upward trend with solid fill">
            <a:extLst>
              <a:ext uri="{FF2B5EF4-FFF2-40B4-BE49-F238E27FC236}">
                <a16:creationId xmlns:a16="http://schemas.microsoft.com/office/drawing/2014/main" id="{B4C04FAE-9126-8E47-AF55-C73AE08981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043088" y="2584403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2" name="Graphic 31" descr="Gears with solid fill">
            <a:extLst>
              <a:ext uri="{FF2B5EF4-FFF2-40B4-BE49-F238E27FC236}">
                <a16:creationId xmlns:a16="http://schemas.microsoft.com/office/drawing/2014/main" id="{7B4A56A3-F3DB-024C-A4FC-40BF0AA08F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17692" y="1878032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3" name="Graphic 32" descr="Hourglass 30% with solid fill">
            <a:extLst>
              <a:ext uri="{FF2B5EF4-FFF2-40B4-BE49-F238E27FC236}">
                <a16:creationId xmlns:a16="http://schemas.microsoft.com/office/drawing/2014/main" id="{BD433D18-CB34-F840-B505-739327D4058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507470" y="1846101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4" name="Graphic 33" descr="Lightbulb with solid fill">
            <a:extLst>
              <a:ext uri="{FF2B5EF4-FFF2-40B4-BE49-F238E27FC236}">
                <a16:creationId xmlns:a16="http://schemas.microsoft.com/office/drawing/2014/main" id="{F576A382-69EE-6140-A8D4-5F707A84FF6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582073" y="2584403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5" name="Oval">
            <a:extLst>
              <a:ext uri="{FF2B5EF4-FFF2-40B4-BE49-F238E27FC236}">
                <a16:creationId xmlns:a16="http://schemas.microsoft.com/office/drawing/2014/main" id="{C19DCC96-9C21-B449-BD01-49A6FDF91F0F}"/>
              </a:ext>
            </a:extLst>
          </p:cNvPr>
          <p:cNvSpPr/>
          <p:nvPr/>
        </p:nvSpPr>
        <p:spPr>
          <a:xfrm>
            <a:off x="5393222" y="1420848"/>
            <a:ext cx="1405557" cy="914368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4246C074-AAAF-144B-B6FA-EC199BA8CEEE}"/>
              </a:ext>
            </a:extLst>
          </p:cNvPr>
          <p:cNvSpPr/>
          <p:nvPr/>
        </p:nvSpPr>
        <p:spPr>
          <a:xfrm>
            <a:off x="5415894" y="2090194"/>
            <a:ext cx="1360213" cy="13543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67" extrusionOk="0">
                <a:moveTo>
                  <a:pt x="21480" y="148"/>
                </a:moveTo>
                <a:cubicBezTo>
                  <a:pt x="19620" y="2915"/>
                  <a:pt x="15540" y="4780"/>
                  <a:pt x="10800" y="4780"/>
                </a:cubicBezTo>
                <a:cubicBezTo>
                  <a:pt x="6000" y="4780"/>
                  <a:pt x="1920" y="2855"/>
                  <a:pt x="60" y="27"/>
                </a:cubicBezTo>
                <a:cubicBezTo>
                  <a:pt x="60" y="-33"/>
                  <a:pt x="0" y="27"/>
                  <a:pt x="0" y="27"/>
                </a:cubicBezTo>
                <a:lnTo>
                  <a:pt x="3240" y="15911"/>
                </a:lnTo>
                <a:cubicBezTo>
                  <a:pt x="3840" y="18859"/>
                  <a:pt x="6600" y="21567"/>
                  <a:pt x="10800" y="21567"/>
                </a:cubicBezTo>
                <a:cubicBezTo>
                  <a:pt x="15000" y="21567"/>
                  <a:pt x="17820" y="18920"/>
                  <a:pt x="18360" y="15911"/>
                </a:cubicBezTo>
                <a:lnTo>
                  <a:pt x="21600" y="147"/>
                </a:lnTo>
                <a:cubicBezTo>
                  <a:pt x="21600" y="148"/>
                  <a:pt x="21540" y="87"/>
                  <a:pt x="21480" y="148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71" name="Graphic 30" descr="Bullseye with solid fill">
            <a:extLst>
              <a:ext uri="{FF2B5EF4-FFF2-40B4-BE49-F238E27FC236}">
                <a16:creationId xmlns:a16="http://schemas.microsoft.com/office/drawing/2014/main" id="{88C8A3AB-01E1-4540-A41F-1040008164C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812581" y="1631548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7" name="TextBox 36">
            <a:extLst>
              <a:ext uri="{FF2B5EF4-FFF2-40B4-BE49-F238E27FC236}">
                <a16:creationId xmlns:a16="http://schemas.microsoft.com/office/drawing/2014/main" id="{1CE8B483-6DA4-AC41-A49E-929046C8D430}"/>
              </a:ext>
            </a:extLst>
          </p:cNvPr>
          <p:cNvSpPr txBox="1"/>
          <p:nvPr/>
        </p:nvSpPr>
        <p:spPr>
          <a:xfrm>
            <a:off x="5798191" y="2793862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bg1"/>
                </a:solidFill>
              </a:rPr>
              <a:t>03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C164DBF3-3AE4-F845-AA7D-FBD6CE3649BE}"/>
              </a:ext>
            </a:extLst>
          </p:cNvPr>
          <p:cNvGrpSpPr/>
          <p:nvPr/>
        </p:nvGrpSpPr>
        <p:grpSpPr>
          <a:xfrm>
            <a:off x="4234591" y="3807044"/>
            <a:ext cx="1100865" cy="1474819"/>
            <a:chOff x="332936" y="2443100"/>
            <a:chExt cx="2975111" cy="1474819"/>
          </a:xfrm>
        </p:grpSpPr>
        <p:sp>
          <p:nvSpPr>
            <p:cNvPr id="84" name="TextBox 21">
              <a:extLst>
                <a:ext uri="{FF2B5EF4-FFF2-40B4-BE49-F238E27FC236}">
                  <a16:creationId xmlns:a16="http://schemas.microsoft.com/office/drawing/2014/main" id="{32DC7532-1F09-B942-8EF7-90949E933557}"/>
                </a:ext>
              </a:extLst>
            </p:cNvPr>
            <p:cNvSpPr txBox="1"/>
            <p:nvPr/>
          </p:nvSpPr>
          <p:spPr>
            <a:xfrm>
              <a:off x="332936" y="2443100"/>
              <a:ext cx="2926079" cy="64633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22">
              <a:extLst>
                <a:ext uri="{FF2B5EF4-FFF2-40B4-BE49-F238E27FC236}">
                  <a16:creationId xmlns:a16="http://schemas.microsoft.com/office/drawing/2014/main" id="{DDD5D34D-5E0D-AA47-8289-61D3312EC56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003D5EC3-374B-104D-9C12-92CC74975F7E}"/>
              </a:ext>
            </a:extLst>
          </p:cNvPr>
          <p:cNvGrpSpPr/>
          <p:nvPr/>
        </p:nvGrpSpPr>
        <p:grpSpPr>
          <a:xfrm>
            <a:off x="6856545" y="3807044"/>
            <a:ext cx="1100865" cy="1474819"/>
            <a:chOff x="332936" y="2443100"/>
            <a:chExt cx="2975111" cy="1474819"/>
          </a:xfrm>
        </p:grpSpPr>
        <p:sp>
          <p:nvSpPr>
            <p:cNvPr id="80" name="TextBox 27">
              <a:extLst>
                <a:ext uri="{FF2B5EF4-FFF2-40B4-BE49-F238E27FC236}">
                  <a16:creationId xmlns:a16="http://schemas.microsoft.com/office/drawing/2014/main" id="{80AA4CF8-4579-154A-9B99-1D384E085E7D}"/>
                </a:ext>
              </a:extLst>
            </p:cNvPr>
            <p:cNvSpPr txBox="1"/>
            <p:nvPr/>
          </p:nvSpPr>
          <p:spPr>
            <a:xfrm>
              <a:off x="332936" y="2443100"/>
              <a:ext cx="2926079" cy="64633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TextBox 28">
              <a:extLst>
                <a:ext uri="{FF2B5EF4-FFF2-40B4-BE49-F238E27FC236}">
                  <a16:creationId xmlns:a16="http://schemas.microsoft.com/office/drawing/2014/main" id="{F50DD957-68F8-1D4C-AEF4-33EF4B71B38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magna. </a:t>
              </a:r>
            </a:p>
          </p:txBody>
        </p:sp>
      </p:grpSp>
      <p:sp>
        <p:nvSpPr>
          <p:cNvPr id="76" name="TextBox 35">
            <a:extLst>
              <a:ext uri="{FF2B5EF4-FFF2-40B4-BE49-F238E27FC236}">
                <a16:creationId xmlns:a16="http://schemas.microsoft.com/office/drawing/2014/main" id="{209D81DB-83D6-A648-B926-8A1C3E6445AF}"/>
              </a:ext>
            </a:extLst>
          </p:cNvPr>
          <p:cNvSpPr txBox="1"/>
          <p:nvPr/>
        </p:nvSpPr>
        <p:spPr>
          <a:xfrm>
            <a:off x="4487214" y="3011558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78" name="TextBox 37">
            <a:extLst>
              <a:ext uri="{FF2B5EF4-FFF2-40B4-BE49-F238E27FC236}">
                <a16:creationId xmlns:a16="http://schemas.microsoft.com/office/drawing/2014/main" id="{68B5A812-2E3A-F642-B883-A572AE427B66}"/>
              </a:ext>
            </a:extLst>
          </p:cNvPr>
          <p:cNvSpPr txBox="1"/>
          <p:nvPr/>
        </p:nvSpPr>
        <p:spPr>
          <a:xfrm>
            <a:off x="7109169" y="3011558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E6D0C5BD-6FA4-A34B-83B1-6D413402D170}"/>
              </a:ext>
            </a:extLst>
          </p:cNvPr>
          <p:cNvGrpSpPr/>
          <p:nvPr/>
        </p:nvGrpSpPr>
        <p:grpSpPr>
          <a:xfrm>
            <a:off x="2726598" y="4612234"/>
            <a:ext cx="1541957" cy="1013154"/>
            <a:chOff x="332936" y="2720099"/>
            <a:chExt cx="2975111" cy="1013154"/>
          </a:xfrm>
        </p:grpSpPr>
        <p:sp>
          <p:nvSpPr>
            <p:cNvPr id="88" name="TextBox 15">
              <a:extLst>
                <a:ext uri="{FF2B5EF4-FFF2-40B4-BE49-F238E27FC236}">
                  <a16:creationId xmlns:a16="http://schemas.microsoft.com/office/drawing/2014/main" id="{F0BFB302-380D-D94E-A0AC-EACA07094F5E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9" name="TextBox 16">
              <a:extLst>
                <a:ext uri="{FF2B5EF4-FFF2-40B4-BE49-F238E27FC236}">
                  <a16:creationId xmlns:a16="http://schemas.microsoft.com/office/drawing/2014/main" id="{6210D118-94C6-834E-9117-8109907E605C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6FC1F822-BAA5-EE4F-8A0F-6C00230C3680}"/>
              </a:ext>
            </a:extLst>
          </p:cNvPr>
          <p:cNvGrpSpPr/>
          <p:nvPr/>
        </p:nvGrpSpPr>
        <p:grpSpPr>
          <a:xfrm>
            <a:off x="7923445" y="4612234"/>
            <a:ext cx="1541957" cy="1013154"/>
            <a:chOff x="332936" y="2720099"/>
            <a:chExt cx="2975111" cy="1013154"/>
          </a:xfrm>
        </p:grpSpPr>
        <p:sp>
          <p:nvSpPr>
            <p:cNvPr id="86" name="TextBox 18">
              <a:extLst>
                <a:ext uri="{FF2B5EF4-FFF2-40B4-BE49-F238E27FC236}">
                  <a16:creationId xmlns:a16="http://schemas.microsoft.com/office/drawing/2014/main" id="{767A6C53-BDF0-6F4C-B027-88D358299AFD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7" name="TextBox 19">
              <a:extLst>
                <a:ext uri="{FF2B5EF4-FFF2-40B4-BE49-F238E27FC236}">
                  <a16:creationId xmlns:a16="http://schemas.microsoft.com/office/drawing/2014/main" id="{46EE0EBD-A7E6-C247-A874-CB6FD8C125FE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75" name="TextBox 34">
            <a:extLst>
              <a:ext uri="{FF2B5EF4-FFF2-40B4-BE49-F238E27FC236}">
                <a16:creationId xmlns:a16="http://schemas.microsoft.com/office/drawing/2014/main" id="{4A919159-359B-4B49-A8F9-4E95C701BA5F}"/>
              </a:ext>
            </a:extLst>
          </p:cNvPr>
          <p:cNvSpPr txBox="1"/>
          <p:nvPr/>
        </p:nvSpPr>
        <p:spPr>
          <a:xfrm>
            <a:off x="3191401" y="3507959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79" name="TextBox 38">
            <a:extLst>
              <a:ext uri="{FF2B5EF4-FFF2-40B4-BE49-F238E27FC236}">
                <a16:creationId xmlns:a16="http://schemas.microsoft.com/office/drawing/2014/main" id="{17B3DF58-422B-6144-AACB-595D7A3E1C8A}"/>
              </a:ext>
            </a:extLst>
          </p:cNvPr>
          <p:cNvSpPr txBox="1"/>
          <p:nvPr/>
        </p:nvSpPr>
        <p:spPr>
          <a:xfrm>
            <a:off x="8395826" y="3572339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bg1"/>
                </a:solidFill>
              </a:rPr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3914594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8535</TotalTime>
  <Words>225</Words>
  <Application>Microsoft Office PowerPoint</Application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 Cylinders In Semi-Circle – Slide Template</vt:lpstr>
      <vt:lpstr>5 Cylinders In Semi-Circle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Cylinders In Semi-Circle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2022-02-24T20:35:29Z</dcterms:modified>
  <cp:category>Charts &amp; Diagrams</cp:category>
</cp:coreProperties>
</file>