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9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Infographic House – Slide Template</a:t>
            </a:r>
          </a:p>
        </p:txBody>
      </p:sp>
      <p:sp>
        <p:nvSpPr>
          <p:cNvPr id="97" name="Triangle">
            <a:extLst>
              <a:ext uri="{FF2B5EF4-FFF2-40B4-BE49-F238E27FC236}">
                <a16:creationId xmlns:a16="http://schemas.microsoft.com/office/drawing/2014/main" id="{EA4CBC85-A151-D941-9883-D5E8CC7BDF8C}"/>
              </a:ext>
            </a:extLst>
          </p:cNvPr>
          <p:cNvSpPr/>
          <p:nvPr/>
        </p:nvSpPr>
        <p:spPr>
          <a:xfrm>
            <a:off x="8105346" y="3739285"/>
            <a:ext cx="152557" cy="1319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C226AB-B3BF-44E1-AD2B-6E03CDC50403}"/>
              </a:ext>
            </a:extLst>
          </p:cNvPr>
          <p:cNvSpPr/>
          <p:nvPr/>
        </p:nvSpPr>
        <p:spPr>
          <a:xfrm>
            <a:off x="667620" y="3468196"/>
            <a:ext cx="4391175" cy="648065"/>
          </a:xfrm>
          <a:custGeom>
            <a:avLst/>
            <a:gdLst>
              <a:gd name="connsiteX0" fmla="*/ 380291 w 5153249"/>
              <a:gd name="connsiteY0" fmla="*/ 0 h 760534"/>
              <a:gd name="connsiteX1" fmla="*/ 4482908 w 5153249"/>
              <a:gd name="connsiteY1" fmla="*/ 0 h 760534"/>
              <a:gd name="connsiteX2" fmla="*/ 4871013 w 5153249"/>
              <a:gd name="connsiteY2" fmla="*/ 0 h 760534"/>
              <a:gd name="connsiteX3" fmla="*/ 5153249 w 5153249"/>
              <a:gd name="connsiteY3" fmla="*/ 0 h 760534"/>
              <a:gd name="connsiteX4" fmla="*/ 5153249 w 5153249"/>
              <a:gd name="connsiteY4" fmla="*/ 477482 h 760534"/>
              <a:gd name="connsiteX5" fmla="*/ 5153249 w 5153249"/>
              <a:gd name="connsiteY5" fmla="*/ 760534 h 760534"/>
              <a:gd name="connsiteX6" fmla="*/ 4482908 w 5153249"/>
              <a:gd name="connsiteY6" fmla="*/ 760534 h 760534"/>
              <a:gd name="connsiteX7" fmla="*/ 380291 w 5153249"/>
              <a:gd name="connsiteY7" fmla="*/ 760534 h 760534"/>
              <a:gd name="connsiteX8" fmla="*/ 0 w 5153249"/>
              <a:gd name="connsiteY8" fmla="*/ 380267 h 760534"/>
              <a:gd name="connsiteX9" fmla="*/ 380291 w 5153249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249" h="760534">
                <a:moveTo>
                  <a:pt x="380291" y="0"/>
                </a:moveTo>
                <a:lnTo>
                  <a:pt x="4482908" y="0"/>
                </a:lnTo>
                <a:lnTo>
                  <a:pt x="4871013" y="0"/>
                </a:lnTo>
                <a:lnTo>
                  <a:pt x="5153249" y="0"/>
                </a:lnTo>
                <a:lnTo>
                  <a:pt x="5153249" y="477482"/>
                </a:lnTo>
                <a:lnTo>
                  <a:pt x="5153249" y="760534"/>
                </a:lnTo>
                <a:lnTo>
                  <a:pt x="4482908" y="760534"/>
                </a:lnTo>
                <a:lnTo>
                  <a:pt x="380291" y="760534"/>
                </a:lnTo>
                <a:cubicBezTo>
                  <a:pt x="170344" y="760534"/>
                  <a:pt x="0" y="590329"/>
                  <a:pt x="0" y="380267"/>
                </a:cubicBezTo>
                <a:cubicBezTo>
                  <a:pt x="0" y="170310"/>
                  <a:pt x="170105" y="0"/>
                  <a:pt x="380291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/>
              <a:t>LOREM </a:t>
            </a:r>
            <a:r>
              <a:rPr lang="fr-CA" sz="2400" cap="all" dirty="0"/>
              <a:t>IPSUM DOLOR</a:t>
            </a:r>
            <a:endParaRPr sz="2400" cap="all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79D6AE4-72A7-4377-9DB4-8566B8F634AA}"/>
              </a:ext>
            </a:extLst>
          </p:cNvPr>
          <p:cNvSpPr/>
          <p:nvPr/>
        </p:nvSpPr>
        <p:spPr>
          <a:xfrm>
            <a:off x="5327965" y="3468196"/>
            <a:ext cx="3155500" cy="648065"/>
          </a:xfrm>
          <a:custGeom>
            <a:avLst/>
            <a:gdLst>
              <a:gd name="connsiteX0" fmla="*/ 0 w 3703126"/>
              <a:gd name="connsiteY0" fmla="*/ 0 h 760534"/>
              <a:gd name="connsiteX1" fmla="*/ 226102 w 3703126"/>
              <a:gd name="connsiteY1" fmla="*/ 0 h 760534"/>
              <a:gd name="connsiteX2" fmla="*/ 1016952 w 3703126"/>
              <a:gd name="connsiteY2" fmla="*/ 0 h 760534"/>
              <a:gd name="connsiteX3" fmla="*/ 3568635 w 3703126"/>
              <a:gd name="connsiteY3" fmla="*/ 0 h 760534"/>
              <a:gd name="connsiteX4" fmla="*/ 3703126 w 3703126"/>
              <a:gd name="connsiteY4" fmla="*/ 135875 h 760534"/>
              <a:gd name="connsiteX5" fmla="*/ 3435817 w 3703126"/>
              <a:gd name="connsiteY5" fmla="*/ 475228 h 760534"/>
              <a:gd name="connsiteX6" fmla="*/ 3282591 w 3703126"/>
              <a:gd name="connsiteY6" fmla="*/ 320375 h 760534"/>
              <a:gd name="connsiteX7" fmla="*/ 3282591 w 3703126"/>
              <a:gd name="connsiteY7" fmla="*/ 475228 h 760534"/>
              <a:gd name="connsiteX8" fmla="*/ 3282591 w 3703126"/>
              <a:gd name="connsiteY8" fmla="*/ 760534 h 760534"/>
              <a:gd name="connsiteX9" fmla="*/ 1016952 w 3703126"/>
              <a:gd name="connsiteY9" fmla="*/ 760534 h 760534"/>
              <a:gd name="connsiteX10" fmla="*/ 508299 w 3703126"/>
              <a:gd name="connsiteY10" fmla="*/ 760534 h 760534"/>
              <a:gd name="connsiteX11" fmla="*/ 0 w 3703126"/>
              <a:gd name="connsiteY11" fmla="*/ 760534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126" h="760534">
                <a:moveTo>
                  <a:pt x="0" y="0"/>
                </a:moveTo>
                <a:lnTo>
                  <a:pt x="226102" y="0"/>
                </a:lnTo>
                <a:lnTo>
                  <a:pt x="1016952" y="0"/>
                </a:lnTo>
                <a:lnTo>
                  <a:pt x="3568635" y="0"/>
                </a:lnTo>
                <a:lnTo>
                  <a:pt x="3703126" y="135875"/>
                </a:lnTo>
                <a:lnTo>
                  <a:pt x="3435817" y="475228"/>
                </a:lnTo>
                <a:lnTo>
                  <a:pt x="3282591" y="320375"/>
                </a:lnTo>
                <a:lnTo>
                  <a:pt x="3282591" y="475228"/>
                </a:lnTo>
                <a:lnTo>
                  <a:pt x="3282591" y="760534"/>
                </a:lnTo>
                <a:lnTo>
                  <a:pt x="1016952" y="760534"/>
                </a:lnTo>
                <a:lnTo>
                  <a:pt x="508299" y="760534"/>
                </a:lnTo>
                <a:lnTo>
                  <a:pt x="0" y="76053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28575" rIns="108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03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538F996-31A1-4E32-9F53-FB4F4A298EF0}"/>
              </a:ext>
            </a:extLst>
          </p:cNvPr>
          <p:cNvSpPr/>
          <p:nvPr/>
        </p:nvSpPr>
        <p:spPr>
          <a:xfrm>
            <a:off x="4694986" y="3468197"/>
            <a:ext cx="1066261" cy="648063"/>
          </a:xfrm>
          <a:custGeom>
            <a:avLst/>
            <a:gdLst>
              <a:gd name="connsiteX0" fmla="*/ 136247 w 1251306"/>
              <a:gd name="connsiteY0" fmla="*/ 0 h 760532"/>
              <a:gd name="connsiteX1" fmla="*/ 966480 w 1251306"/>
              <a:gd name="connsiteY1" fmla="*/ 0 h 760532"/>
              <a:gd name="connsiteX2" fmla="*/ 831390 w 1251306"/>
              <a:gd name="connsiteY2" fmla="*/ 132483 h 760532"/>
              <a:gd name="connsiteX3" fmla="*/ 976566 w 1251306"/>
              <a:gd name="connsiteY3" fmla="*/ 322353 h 760532"/>
              <a:gd name="connsiteX4" fmla="*/ 1089943 w 1251306"/>
              <a:gd name="connsiteY4" fmla="*/ 470643 h 760532"/>
              <a:gd name="connsiteX5" fmla="*/ 1095789 w 1251306"/>
              <a:gd name="connsiteY5" fmla="*/ 470643 h 760532"/>
              <a:gd name="connsiteX6" fmla="*/ 1251306 w 1251306"/>
              <a:gd name="connsiteY6" fmla="*/ 318134 h 760532"/>
              <a:gd name="connsiteX7" fmla="*/ 1251306 w 1251306"/>
              <a:gd name="connsiteY7" fmla="*/ 651200 h 760532"/>
              <a:gd name="connsiteX8" fmla="*/ 1251306 w 1251306"/>
              <a:gd name="connsiteY8" fmla="*/ 753701 h 760532"/>
              <a:gd name="connsiteX9" fmla="*/ 1251306 w 1251306"/>
              <a:gd name="connsiteY9" fmla="*/ 760532 h 760532"/>
              <a:gd name="connsiteX10" fmla="*/ 421063 w 1251306"/>
              <a:gd name="connsiteY10" fmla="*/ 760532 h 760532"/>
              <a:gd name="connsiteX11" fmla="*/ 421063 w 1251306"/>
              <a:gd name="connsiteY11" fmla="*/ 753701 h 760532"/>
              <a:gd name="connsiteX12" fmla="*/ 421063 w 1251306"/>
              <a:gd name="connsiteY12" fmla="*/ 651200 h 760532"/>
              <a:gd name="connsiteX13" fmla="*/ 421063 w 1251306"/>
              <a:gd name="connsiteY13" fmla="*/ 474865 h 760532"/>
              <a:gd name="connsiteX14" fmla="*/ 418442 w 1251306"/>
              <a:gd name="connsiteY14" fmla="*/ 474865 h 760532"/>
              <a:gd name="connsiteX15" fmla="*/ 262918 w 1251306"/>
              <a:gd name="connsiteY15" fmla="*/ 474865 h 760532"/>
              <a:gd name="connsiteX16" fmla="*/ 2005 w 1251306"/>
              <a:gd name="connsiteY16" fmla="*/ 133618 h 760532"/>
              <a:gd name="connsiteX17" fmla="*/ 0 w 1251306"/>
              <a:gd name="connsiteY17" fmla="*/ 133618 h 760532"/>
              <a:gd name="connsiteX18" fmla="*/ 1146 w 1251306"/>
              <a:gd name="connsiteY18" fmla="*/ 132494 h 760532"/>
              <a:gd name="connsiteX19" fmla="*/ 0 w 1251306"/>
              <a:gd name="connsiteY19" fmla="*/ 130996 h 760532"/>
              <a:gd name="connsiteX20" fmla="*/ 2674 w 1251306"/>
              <a:gd name="connsiteY20" fmla="*/ 130996 h 7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306" h="760532">
                <a:moveTo>
                  <a:pt x="136247" y="0"/>
                </a:moveTo>
                <a:lnTo>
                  <a:pt x="966480" y="0"/>
                </a:lnTo>
                <a:lnTo>
                  <a:pt x="831390" y="132483"/>
                </a:lnTo>
                <a:lnTo>
                  <a:pt x="976566" y="322353"/>
                </a:lnTo>
                <a:lnTo>
                  <a:pt x="1089943" y="470643"/>
                </a:lnTo>
                <a:lnTo>
                  <a:pt x="1095789" y="470643"/>
                </a:lnTo>
                <a:lnTo>
                  <a:pt x="1251306" y="318134"/>
                </a:lnTo>
                <a:lnTo>
                  <a:pt x="1251306" y="651200"/>
                </a:lnTo>
                <a:lnTo>
                  <a:pt x="1251306" y="753701"/>
                </a:lnTo>
                <a:lnTo>
                  <a:pt x="1251306" y="760532"/>
                </a:lnTo>
                <a:lnTo>
                  <a:pt x="421063" y="760532"/>
                </a:lnTo>
                <a:lnTo>
                  <a:pt x="421063" y="753701"/>
                </a:lnTo>
                <a:lnTo>
                  <a:pt x="421063" y="651200"/>
                </a:lnTo>
                <a:lnTo>
                  <a:pt x="421063" y="474865"/>
                </a:lnTo>
                <a:lnTo>
                  <a:pt x="418442" y="474865"/>
                </a:lnTo>
                <a:lnTo>
                  <a:pt x="262918" y="474865"/>
                </a:lnTo>
                <a:lnTo>
                  <a:pt x="2005" y="133618"/>
                </a:lnTo>
                <a:lnTo>
                  <a:pt x="0" y="133618"/>
                </a:lnTo>
                <a:lnTo>
                  <a:pt x="1146" y="132494"/>
                </a:lnTo>
                <a:lnTo>
                  <a:pt x="0" y="130996"/>
                </a:lnTo>
                <a:lnTo>
                  <a:pt x="2674" y="1309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DD62B9D-D209-4094-8148-CE241039155C}"/>
              </a:ext>
            </a:extLst>
          </p:cNvPr>
          <p:cNvSpPr/>
          <p:nvPr/>
        </p:nvSpPr>
        <p:spPr>
          <a:xfrm>
            <a:off x="5053782" y="3739284"/>
            <a:ext cx="707465" cy="376976"/>
          </a:xfrm>
          <a:custGeom>
            <a:avLst/>
            <a:gdLst>
              <a:gd name="connsiteX0" fmla="*/ 830243 w 830243"/>
              <a:gd name="connsiteY0" fmla="*/ 0 h 442398"/>
              <a:gd name="connsiteX1" fmla="*/ 830243 w 830243"/>
              <a:gd name="connsiteY1" fmla="*/ 333066 h 442398"/>
              <a:gd name="connsiteX2" fmla="*/ 830243 w 830243"/>
              <a:gd name="connsiteY2" fmla="*/ 435567 h 442398"/>
              <a:gd name="connsiteX3" fmla="*/ 830243 w 830243"/>
              <a:gd name="connsiteY3" fmla="*/ 442398 h 442398"/>
              <a:gd name="connsiteX4" fmla="*/ 0 w 830243"/>
              <a:gd name="connsiteY4" fmla="*/ 442398 h 442398"/>
              <a:gd name="connsiteX5" fmla="*/ 0 w 830243"/>
              <a:gd name="connsiteY5" fmla="*/ 435567 h 442398"/>
              <a:gd name="connsiteX6" fmla="*/ 0 w 830243"/>
              <a:gd name="connsiteY6" fmla="*/ 333066 h 442398"/>
              <a:gd name="connsiteX7" fmla="*/ 0 w 830243"/>
              <a:gd name="connsiteY7" fmla="*/ 152509 h 442398"/>
              <a:gd name="connsiteX8" fmla="*/ 674726 w 830243"/>
              <a:gd name="connsiteY8" fmla="*/ 152509 h 44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243" h="442398">
                <a:moveTo>
                  <a:pt x="830243" y="0"/>
                </a:moveTo>
                <a:lnTo>
                  <a:pt x="830243" y="333066"/>
                </a:lnTo>
                <a:lnTo>
                  <a:pt x="830243" y="435567"/>
                </a:lnTo>
                <a:lnTo>
                  <a:pt x="830243" y="442398"/>
                </a:lnTo>
                <a:lnTo>
                  <a:pt x="0" y="442398"/>
                </a:lnTo>
                <a:lnTo>
                  <a:pt x="0" y="435567"/>
                </a:lnTo>
                <a:lnTo>
                  <a:pt x="0" y="333066"/>
                </a:lnTo>
                <a:lnTo>
                  <a:pt x="0" y="152509"/>
                </a:lnTo>
                <a:lnTo>
                  <a:pt x="674726" y="15250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ABA88F03-21CC-5A43-B38D-195153D2FC09}"/>
              </a:ext>
            </a:extLst>
          </p:cNvPr>
          <p:cNvSpPr/>
          <p:nvPr/>
        </p:nvSpPr>
        <p:spPr>
          <a:xfrm>
            <a:off x="4694987" y="3579821"/>
            <a:ext cx="931510" cy="293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05" y="0"/>
                </a:moveTo>
                <a:lnTo>
                  <a:pt x="0" y="0"/>
                </a:lnTo>
                <a:lnTo>
                  <a:pt x="5195" y="21600"/>
                </a:lnTo>
                <a:lnTo>
                  <a:pt x="8268" y="21600"/>
                </a:lnTo>
                <a:lnTo>
                  <a:pt x="21600" y="21600"/>
                </a:lnTo>
                <a:lnTo>
                  <a:pt x="19296" y="1202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1B70E5A-C9B5-0548-87B6-222AFA4C8785}"/>
              </a:ext>
            </a:extLst>
          </p:cNvPr>
          <p:cNvSpPr/>
          <p:nvPr/>
        </p:nvSpPr>
        <p:spPr>
          <a:xfrm>
            <a:off x="4694987" y="3468196"/>
            <a:ext cx="823555" cy="113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555" y="21600"/>
                </a:lnTo>
                <a:lnTo>
                  <a:pt x="21600" y="0"/>
                </a:lnTo>
                <a:lnTo>
                  <a:pt x="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64" name="Triangle">
            <a:extLst>
              <a:ext uri="{FF2B5EF4-FFF2-40B4-BE49-F238E27FC236}">
                <a16:creationId xmlns:a16="http://schemas.microsoft.com/office/drawing/2014/main" id="{B684D074-CC74-4BAB-A075-2A6D1D997BD9}"/>
              </a:ext>
            </a:extLst>
          </p:cNvPr>
          <p:cNvSpPr/>
          <p:nvPr/>
        </p:nvSpPr>
        <p:spPr>
          <a:xfrm>
            <a:off x="7157182" y="2307050"/>
            <a:ext cx="488078" cy="27715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2B323B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BCD40D4-9639-43EA-8577-E72556244346}"/>
              </a:ext>
            </a:extLst>
          </p:cNvPr>
          <p:cNvSpPr/>
          <p:nvPr/>
        </p:nvSpPr>
        <p:spPr>
          <a:xfrm>
            <a:off x="660534" y="2048880"/>
            <a:ext cx="5637957" cy="648146"/>
          </a:xfrm>
          <a:custGeom>
            <a:avLst/>
            <a:gdLst>
              <a:gd name="connsiteX0" fmla="*/ 5722583 w 6616405"/>
              <a:gd name="connsiteY0" fmla="*/ 0 h 760629"/>
              <a:gd name="connsiteX1" fmla="*/ 6616405 w 6616405"/>
              <a:gd name="connsiteY1" fmla="*/ 0 h 760629"/>
              <a:gd name="connsiteX2" fmla="*/ 6616405 w 6616405"/>
              <a:gd name="connsiteY2" fmla="*/ 760534 h 760629"/>
              <a:gd name="connsiteX3" fmla="*/ 5792090 w 6616405"/>
              <a:gd name="connsiteY3" fmla="*/ 760534 h 760629"/>
              <a:gd name="connsiteX4" fmla="*/ 5791993 w 6616405"/>
              <a:gd name="connsiteY4" fmla="*/ 760629 h 760629"/>
              <a:gd name="connsiteX5" fmla="*/ 380376 w 6616405"/>
              <a:gd name="connsiteY5" fmla="*/ 760629 h 760629"/>
              <a:gd name="connsiteX6" fmla="*/ 0 w 6616405"/>
              <a:gd name="connsiteY6" fmla="*/ 380362 h 760629"/>
              <a:gd name="connsiteX7" fmla="*/ 380376 w 6616405"/>
              <a:gd name="connsiteY7" fmla="*/ 95 h 760629"/>
              <a:gd name="connsiteX8" fmla="*/ 5722583 w 6616405"/>
              <a:gd name="connsiteY8" fmla="*/ 95 h 7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6405" h="760629">
                <a:moveTo>
                  <a:pt x="5722583" y="0"/>
                </a:moveTo>
                <a:lnTo>
                  <a:pt x="6616405" y="0"/>
                </a:lnTo>
                <a:lnTo>
                  <a:pt x="6616405" y="760534"/>
                </a:lnTo>
                <a:lnTo>
                  <a:pt x="5792090" y="760534"/>
                </a:lnTo>
                <a:lnTo>
                  <a:pt x="5791993" y="760629"/>
                </a:lnTo>
                <a:lnTo>
                  <a:pt x="380376" y="760629"/>
                </a:lnTo>
                <a:cubicBezTo>
                  <a:pt x="170272" y="760629"/>
                  <a:pt x="0" y="590424"/>
                  <a:pt x="0" y="380362"/>
                </a:cubicBezTo>
                <a:cubicBezTo>
                  <a:pt x="0" y="170405"/>
                  <a:pt x="170272" y="95"/>
                  <a:pt x="380376" y="95"/>
                </a:cubicBezTo>
                <a:lnTo>
                  <a:pt x="5722583" y="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3A789D5-2B0F-4D89-94CA-B4E5A21E1D10}"/>
              </a:ext>
            </a:extLst>
          </p:cNvPr>
          <p:cNvSpPr/>
          <p:nvPr/>
        </p:nvSpPr>
        <p:spPr>
          <a:xfrm>
            <a:off x="660534" y="2758578"/>
            <a:ext cx="4919482" cy="648065"/>
          </a:xfrm>
          <a:custGeom>
            <a:avLst/>
            <a:gdLst>
              <a:gd name="connsiteX0" fmla="*/ 380231 w 5773241"/>
              <a:gd name="connsiteY0" fmla="*/ 0 h 760534"/>
              <a:gd name="connsiteX1" fmla="*/ 4906936 w 5773241"/>
              <a:gd name="connsiteY1" fmla="*/ 0 h 760534"/>
              <a:gd name="connsiteX2" fmla="*/ 5719344 w 5773241"/>
              <a:gd name="connsiteY2" fmla="*/ 0 h 760534"/>
              <a:gd name="connsiteX3" fmla="*/ 5773241 w 5773241"/>
              <a:gd name="connsiteY3" fmla="*/ 0 h 760534"/>
              <a:gd name="connsiteX4" fmla="*/ 5773241 w 5773241"/>
              <a:gd name="connsiteY4" fmla="*/ 760534 h 760534"/>
              <a:gd name="connsiteX5" fmla="*/ 4943526 w 5773241"/>
              <a:gd name="connsiteY5" fmla="*/ 760534 h 760534"/>
              <a:gd name="connsiteX6" fmla="*/ 4906936 w 5773241"/>
              <a:gd name="connsiteY6" fmla="*/ 760534 h 760534"/>
              <a:gd name="connsiteX7" fmla="*/ 380231 w 5773241"/>
              <a:gd name="connsiteY7" fmla="*/ 760534 h 760534"/>
              <a:gd name="connsiteX8" fmla="*/ 0 w 5773241"/>
              <a:gd name="connsiteY8" fmla="*/ 380267 h 760534"/>
              <a:gd name="connsiteX9" fmla="*/ 380231 w 5773241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3241" h="760534">
                <a:moveTo>
                  <a:pt x="380231" y="0"/>
                </a:moveTo>
                <a:lnTo>
                  <a:pt x="4906936" y="0"/>
                </a:lnTo>
                <a:lnTo>
                  <a:pt x="5719344" y="0"/>
                </a:lnTo>
                <a:lnTo>
                  <a:pt x="5773241" y="0"/>
                </a:lnTo>
                <a:lnTo>
                  <a:pt x="5773241" y="760534"/>
                </a:lnTo>
                <a:lnTo>
                  <a:pt x="4943526" y="760534"/>
                </a:lnTo>
                <a:lnTo>
                  <a:pt x="4906936" y="760534"/>
                </a:lnTo>
                <a:lnTo>
                  <a:pt x="380231" y="760534"/>
                </a:lnTo>
                <a:cubicBezTo>
                  <a:pt x="170257" y="760534"/>
                  <a:pt x="0" y="590329"/>
                  <a:pt x="0" y="380267"/>
                </a:cubicBezTo>
                <a:cubicBezTo>
                  <a:pt x="0" y="170310"/>
                  <a:pt x="170257" y="0"/>
                  <a:pt x="38023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12A78F5C-05C0-6E43-BF1F-3E2162C1F56E}"/>
              </a:ext>
            </a:extLst>
          </p:cNvPr>
          <p:cNvSpPr/>
          <p:nvPr/>
        </p:nvSpPr>
        <p:spPr>
          <a:xfrm>
            <a:off x="667620" y="4177812"/>
            <a:ext cx="439117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7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3ECC566-BF47-9748-B7BC-31FADEB8417B}"/>
              </a:ext>
            </a:extLst>
          </p:cNvPr>
          <p:cNvSpPr/>
          <p:nvPr/>
        </p:nvSpPr>
        <p:spPr>
          <a:xfrm>
            <a:off x="667620" y="4886544"/>
            <a:ext cx="439117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4"/>
                  <a:pt x="0" y="108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B67C496F-DD1C-1E4F-BCBC-D09C9C2C2D9D}"/>
              </a:ext>
            </a:extLst>
          </p:cNvPr>
          <p:cNvSpPr/>
          <p:nvPr/>
        </p:nvSpPr>
        <p:spPr>
          <a:xfrm>
            <a:off x="5053782" y="4177815"/>
            <a:ext cx="707465" cy="64806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2F3FFFE3-48C9-CB4D-B2A9-930DA090A696}"/>
              </a:ext>
            </a:extLst>
          </p:cNvPr>
          <p:cNvSpPr/>
          <p:nvPr/>
        </p:nvSpPr>
        <p:spPr>
          <a:xfrm>
            <a:off x="5053782" y="4887431"/>
            <a:ext cx="707465" cy="6480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3E51FD8-17B2-584E-9CB2-609DDB9443B3}"/>
              </a:ext>
            </a:extLst>
          </p:cNvPr>
          <p:cNvSpPr/>
          <p:nvPr/>
        </p:nvSpPr>
        <p:spPr>
          <a:xfrm>
            <a:off x="6298491" y="2048962"/>
            <a:ext cx="1532853" cy="648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01"/>
                </a:moveTo>
                <a:lnTo>
                  <a:pt x="16778" y="8601"/>
                </a:lnTo>
                <a:lnTo>
                  <a:pt x="16778" y="17837"/>
                </a:lnTo>
                <a:lnTo>
                  <a:pt x="12912" y="8601"/>
                </a:lnTo>
                <a:lnTo>
                  <a:pt x="9314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" tIns="205740" rIns="342900" bIns="2743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dirty="0"/>
              <a:t>05</a:t>
            </a:r>
            <a:endParaRPr sz="2400" dirty="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45615A9-2980-A54E-9B66-7CD692D45857}"/>
              </a:ext>
            </a:extLst>
          </p:cNvPr>
          <p:cNvSpPr/>
          <p:nvPr/>
        </p:nvSpPr>
        <p:spPr>
          <a:xfrm>
            <a:off x="5580015" y="2758578"/>
            <a:ext cx="272636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71" y="5748"/>
                </a:moveTo>
                <a:lnTo>
                  <a:pt x="17871" y="0"/>
                </a:lnTo>
                <a:lnTo>
                  <a:pt x="5237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04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B54CF6F1-0AFC-B049-8AF7-013C766F2747}"/>
              </a:ext>
            </a:extLst>
          </p:cNvPr>
          <p:cNvSpPr/>
          <p:nvPr/>
        </p:nvSpPr>
        <p:spPr>
          <a:xfrm>
            <a:off x="5761246" y="4177815"/>
            <a:ext cx="2366055" cy="648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02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3A007F5E-5CCA-8840-87DD-315160F988F7}"/>
              </a:ext>
            </a:extLst>
          </p:cNvPr>
          <p:cNvSpPr/>
          <p:nvPr/>
        </p:nvSpPr>
        <p:spPr>
          <a:xfrm>
            <a:off x="5761246" y="4887431"/>
            <a:ext cx="2366055" cy="64806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01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F4B95015-018C-3F44-A630-33A0727932DD}"/>
              </a:ext>
            </a:extLst>
          </p:cNvPr>
          <p:cNvSpPr/>
          <p:nvPr/>
        </p:nvSpPr>
        <p:spPr>
          <a:xfrm>
            <a:off x="5595960" y="2048962"/>
            <a:ext cx="1368445" cy="648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33" y="0"/>
                </a:moveTo>
                <a:lnTo>
                  <a:pt x="0" y="21600"/>
                </a:lnTo>
                <a:lnTo>
                  <a:pt x="1116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9D9412F1-2E64-D049-A8A0-3EF23839DD9C}"/>
              </a:ext>
            </a:extLst>
          </p:cNvPr>
          <p:cNvSpPr/>
          <p:nvPr/>
        </p:nvSpPr>
        <p:spPr>
          <a:xfrm>
            <a:off x="4878372" y="2758578"/>
            <a:ext cx="136844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167" y="21600"/>
                </a:lnTo>
                <a:lnTo>
                  <a:pt x="21600" y="0"/>
                </a:lnTo>
                <a:lnTo>
                  <a:pt x="1043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2" name="Circle">
            <a:extLst>
              <a:ext uri="{FF2B5EF4-FFF2-40B4-BE49-F238E27FC236}">
                <a16:creationId xmlns:a16="http://schemas.microsoft.com/office/drawing/2014/main" id="{5B5B88B3-CC54-3842-8A2C-316C9F422BC7}"/>
              </a:ext>
            </a:extLst>
          </p:cNvPr>
          <p:cNvSpPr/>
          <p:nvPr/>
        </p:nvSpPr>
        <p:spPr>
          <a:xfrm>
            <a:off x="716347" y="2096801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A42EA7B1-C0F4-D842-BA20-CC5417C63256}"/>
              </a:ext>
            </a:extLst>
          </p:cNvPr>
          <p:cNvSpPr/>
          <p:nvPr/>
        </p:nvSpPr>
        <p:spPr>
          <a:xfrm>
            <a:off x="716347" y="4942359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4" name="Circle">
            <a:extLst>
              <a:ext uri="{FF2B5EF4-FFF2-40B4-BE49-F238E27FC236}">
                <a16:creationId xmlns:a16="http://schemas.microsoft.com/office/drawing/2014/main" id="{905FD257-8B4B-F248-8B97-F15A8439D42B}"/>
              </a:ext>
            </a:extLst>
          </p:cNvPr>
          <p:cNvSpPr/>
          <p:nvPr/>
        </p:nvSpPr>
        <p:spPr>
          <a:xfrm>
            <a:off x="716347" y="4225652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3490975E-A1E6-8640-9B14-748908B77750}"/>
              </a:ext>
            </a:extLst>
          </p:cNvPr>
          <p:cNvSpPr/>
          <p:nvPr/>
        </p:nvSpPr>
        <p:spPr>
          <a:xfrm>
            <a:off x="716347" y="3516036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4A685918-7107-C74C-B68B-56EF8689F91A}"/>
              </a:ext>
            </a:extLst>
          </p:cNvPr>
          <p:cNvSpPr/>
          <p:nvPr/>
        </p:nvSpPr>
        <p:spPr>
          <a:xfrm>
            <a:off x="716347" y="2806418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939B3CB-1A9D-4A40-B01D-6E5D70A20722}"/>
              </a:ext>
            </a:extLst>
          </p:cNvPr>
          <p:cNvSpPr/>
          <p:nvPr/>
        </p:nvSpPr>
        <p:spPr>
          <a:xfrm>
            <a:off x="902270" y="2241600"/>
            <a:ext cx="173122" cy="279657"/>
          </a:xfrm>
          <a:custGeom>
            <a:avLst/>
            <a:gdLst>
              <a:gd name="connsiteX0" fmla="*/ 76187 w 203167"/>
              <a:gd name="connsiteY0" fmla="*/ 304749 h 328191"/>
              <a:gd name="connsiteX1" fmla="*/ 126978 w 203167"/>
              <a:gd name="connsiteY1" fmla="*/ 304749 h 328191"/>
              <a:gd name="connsiteX2" fmla="*/ 101583 w 203167"/>
              <a:gd name="connsiteY2" fmla="*/ 328191 h 328191"/>
              <a:gd name="connsiteX3" fmla="*/ 76187 w 203167"/>
              <a:gd name="connsiteY3" fmla="*/ 304749 h 328191"/>
              <a:gd name="connsiteX4" fmla="*/ 62512 w 203167"/>
              <a:gd name="connsiteY4" fmla="*/ 265678 h 328191"/>
              <a:gd name="connsiteX5" fmla="*/ 140654 w 203167"/>
              <a:gd name="connsiteY5" fmla="*/ 265678 h 328191"/>
              <a:gd name="connsiteX6" fmla="*/ 152375 w 203167"/>
              <a:gd name="connsiteY6" fmla="*/ 277399 h 328191"/>
              <a:gd name="connsiteX7" fmla="*/ 140654 w 203167"/>
              <a:gd name="connsiteY7" fmla="*/ 289120 h 328191"/>
              <a:gd name="connsiteX8" fmla="*/ 62512 w 203167"/>
              <a:gd name="connsiteY8" fmla="*/ 289120 h 328191"/>
              <a:gd name="connsiteX9" fmla="*/ 50791 w 203167"/>
              <a:gd name="connsiteY9" fmla="*/ 277399 h 328191"/>
              <a:gd name="connsiteX10" fmla="*/ 62512 w 203167"/>
              <a:gd name="connsiteY10" fmla="*/ 265678 h 328191"/>
              <a:gd name="connsiteX11" fmla="*/ 62512 w 203167"/>
              <a:gd name="connsiteY11" fmla="*/ 226608 h 328191"/>
              <a:gd name="connsiteX12" fmla="*/ 140654 w 203167"/>
              <a:gd name="connsiteY12" fmla="*/ 226608 h 328191"/>
              <a:gd name="connsiteX13" fmla="*/ 152375 w 203167"/>
              <a:gd name="connsiteY13" fmla="*/ 238329 h 328191"/>
              <a:gd name="connsiteX14" fmla="*/ 140654 w 203167"/>
              <a:gd name="connsiteY14" fmla="*/ 250050 h 328191"/>
              <a:gd name="connsiteX15" fmla="*/ 62512 w 203167"/>
              <a:gd name="connsiteY15" fmla="*/ 250050 h 328191"/>
              <a:gd name="connsiteX16" fmla="*/ 50791 w 203167"/>
              <a:gd name="connsiteY16" fmla="*/ 238329 h 328191"/>
              <a:gd name="connsiteX17" fmla="*/ 62512 w 203167"/>
              <a:gd name="connsiteY17" fmla="*/ 226608 h 328191"/>
              <a:gd name="connsiteX18" fmla="*/ 101975 w 203167"/>
              <a:gd name="connsiteY18" fmla="*/ 23051 h 328191"/>
              <a:gd name="connsiteX19" fmla="*/ 23833 w 203167"/>
              <a:gd name="connsiteY19" fmla="*/ 100412 h 328191"/>
              <a:gd name="connsiteX20" fmla="*/ 23833 w 203167"/>
              <a:gd name="connsiteY20" fmla="*/ 103537 h 328191"/>
              <a:gd name="connsiteX21" fmla="*/ 29303 w 203167"/>
              <a:gd name="connsiteY21" fmla="*/ 130887 h 328191"/>
              <a:gd name="connsiteX22" fmla="*/ 42587 w 203167"/>
              <a:gd name="connsiteY22" fmla="*/ 152375 h 328191"/>
              <a:gd name="connsiteX23" fmla="*/ 65247 w 203167"/>
              <a:gd name="connsiteY23" fmla="*/ 187539 h 328191"/>
              <a:gd name="connsiteX24" fmla="*/ 101584 w 203167"/>
              <a:gd name="connsiteY24" fmla="*/ 187539 h 328191"/>
              <a:gd name="connsiteX25" fmla="*/ 138310 w 203167"/>
              <a:gd name="connsiteY25" fmla="*/ 187539 h 328191"/>
              <a:gd name="connsiteX26" fmla="*/ 160971 w 203167"/>
              <a:gd name="connsiteY26" fmla="*/ 152375 h 328191"/>
              <a:gd name="connsiteX27" fmla="*/ 174255 w 203167"/>
              <a:gd name="connsiteY27" fmla="*/ 130887 h 328191"/>
              <a:gd name="connsiteX28" fmla="*/ 179724 w 203167"/>
              <a:gd name="connsiteY28" fmla="*/ 103537 h 328191"/>
              <a:gd name="connsiteX29" fmla="*/ 180115 w 203167"/>
              <a:gd name="connsiteY29" fmla="*/ 103537 h 328191"/>
              <a:gd name="connsiteX30" fmla="*/ 180115 w 203167"/>
              <a:gd name="connsiteY30" fmla="*/ 100412 h 328191"/>
              <a:gd name="connsiteX31" fmla="*/ 101975 w 203167"/>
              <a:gd name="connsiteY31" fmla="*/ 23051 h 328191"/>
              <a:gd name="connsiteX32" fmla="*/ 101584 w 203167"/>
              <a:gd name="connsiteY32" fmla="*/ 0 h 328191"/>
              <a:gd name="connsiteX33" fmla="*/ 203167 w 203167"/>
              <a:gd name="connsiteY33" fmla="*/ 100412 h 328191"/>
              <a:gd name="connsiteX34" fmla="*/ 203167 w 203167"/>
              <a:gd name="connsiteY34" fmla="*/ 103928 h 328191"/>
              <a:gd name="connsiteX35" fmla="*/ 196134 w 203167"/>
              <a:gd name="connsiteY35" fmla="*/ 139091 h 328191"/>
              <a:gd name="connsiteX36" fmla="*/ 178552 w 203167"/>
              <a:gd name="connsiteY36" fmla="*/ 168003 h 328191"/>
              <a:gd name="connsiteX37" fmla="*/ 154719 w 203167"/>
              <a:gd name="connsiteY37" fmla="*/ 206683 h 328191"/>
              <a:gd name="connsiteX38" fmla="*/ 147687 w 203167"/>
              <a:gd name="connsiteY38" fmla="*/ 210981 h 328191"/>
              <a:gd name="connsiteX39" fmla="*/ 55480 w 203167"/>
              <a:gd name="connsiteY39" fmla="*/ 210981 h 328191"/>
              <a:gd name="connsiteX40" fmla="*/ 48447 w 203167"/>
              <a:gd name="connsiteY40" fmla="*/ 206683 h 328191"/>
              <a:gd name="connsiteX41" fmla="*/ 24614 w 203167"/>
              <a:gd name="connsiteY41" fmla="*/ 168003 h 328191"/>
              <a:gd name="connsiteX42" fmla="*/ 7033 w 203167"/>
              <a:gd name="connsiteY42" fmla="*/ 139091 h 328191"/>
              <a:gd name="connsiteX43" fmla="*/ 0 w 203167"/>
              <a:gd name="connsiteY43" fmla="*/ 103928 h 328191"/>
              <a:gd name="connsiteX44" fmla="*/ 0 w 203167"/>
              <a:gd name="connsiteY44" fmla="*/ 100412 h 328191"/>
              <a:gd name="connsiteX45" fmla="*/ 101584 w 203167"/>
              <a:gd name="connsiteY45" fmla="*/ 0 h 3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3167" h="328191">
                <a:moveTo>
                  <a:pt x="76187" y="304749"/>
                </a:moveTo>
                <a:lnTo>
                  <a:pt x="126978" y="304749"/>
                </a:lnTo>
                <a:cubicBezTo>
                  <a:pt x="125806" y="318033"/>
                  <a:pt x="114867" y="328191"/>
                  <a:pt x="101583" y="328191"/>
                </a:cubicBezTo>
                <a:cubicBezTo>
                  <a:pt x="88299" y="328191"/>
                  <a:pt x="77359" y="318033"/>
                  <a:pt x="76187" y="304749"/>
                </a:cubicBezTo>
                <a:close/>
                <a:moveTo>
                  <a:pt x="62512" y="265678"/>
                </a:moveTo>
                <a:lnTo>
                  <a:pt x="140654" y="265678"/>
                </a:lnTo>
                <a:cubicBezTo>
                  <a:pt x="147296" y="265678"/>
                  <a:pt x="152375" y="270757"/>
                  <a:pt x="152375" y="277399"/>
                </a:cubicBezTo>
                <a:cubicBezTo>
                  <a:pt x="152375" y="284041"/>
                  <a:pt x="147296" y="289120"/>
                  <a:pt x="140654" y="289120"/>
                </a:cubicBezTo>
                <a:lnTo>
                  <a:pt x="62512" y="289120"/>
                </a:lnTo>
                <a:cubicBezTo>
                  <a:pt x="55870" y="289120"/>
                  <a:pt x="50791" y="284041"/>
                  <a:pt x="50791" y="277399"/>
                </a:cubicBezTo>
                <a:cubicBezTo>
                  <a:pt x="50791" y="270757"/>
                  <a:pt x="55870" y="265678"/>
                  <a:pt x="62512" y="265678"/>
                </a:cubicBezTo>
                <a:close/>
                <a:moveTo>
                  <a:pt x="62512" y="226608"/>
                </a:moveTo>
                <a:lnTo>
                  <a:pt x="140654" y="226608"/>
                </a:lnTo>
                <a:cubicBezTo>
                  <a:pt x="147296" y="226608"/>
                  <a:pt x="152375" y="231687"/>
                  <a:pt x="152375" y="238329"/>
                </a:cubicBezTo>
                <a:cubicBezTo>
                  <a:pt x="152375" y="244971"/>
                  <a:pt x="147296" y="250050"/>
                  <a:pt x="140654" y="250050"/>
                </a:cubicBezTo>
                <a:lnTo>
                  <a:pt x="62512" y="250050"/>
                </a:lnTo>
                <a:cubicBezTo>
                  <a:pt x="55870" y="250050"/>
                  <a:pt x="50791" y="244971"/>
                  <a:pt x="50791" y="238329"/>
                </a:cubicBezTo>
                <a:cubicBezTo>
                  <a:pt x="50791" y="231687"/>
                  <a:pt x="55870" y="226608"/>
                  <a:pt x="62512" y="226608"/>
                </a:cubicBezTo>
                <a:close/>
                <a:moveTo>
                  <a:pt x="101975" y="23051"/>
                </a:moveTo>
                <a:cubicBezTo>
                  <a:pt x="59387" y="23442"/>
                  <a:pt x="24614" y="57824"/>
                  <a:pt x="23833" y="100412"/>
                </a:cubicBezTo>
                <a:lnTo>
                  <a:pt x="23833" y="103537"/>
                </a:lnTo>
                <a:cubicBezTo>
                  <a:pt x="24224" y="112914"/>
                  <a:pt x="25786" y="122291"/>
                  <a:pt x="29303" y="130887"/>
                </a:cubicBezTo>
                <a:cubicBezTo>
                  <a:pt x="32428" y="138701"/>
                  <a:pt x="37117" y="146124"/>
                  <a:pt x="42587" y="152375"/>
                </a:cubicBezTo>
                <a:cubicBezTo>
                  <a:pt x="51182" y="163315"/>
                  <a:pt x="58996" y="175036"/>
                  <a:pt x="65247" y="187539"/>
                </a:cubicBezTo>
                <a:lnTo>
                  <a:pt x="101584" y="187539"/>
                </a:lnTo>
                <a:lnTo>
                  <a:pt x="138310" y="187539"/>
                </a:lnTo>
                <a:cubicBezTo>
                  <a:pt x="144170" y="175036"/>
                  <a:pt x="151985" y="163315"/>
                  <a:pt x="160971" y="152375"/>
                </a:cubicBezTo>
                <a:cubicBezTo>
                  <a:pt x="166831" y="146124"/>
                  <a:pt x="171129" y="138701"/>
                  <a:pt x="174255" y="130887"/>
                </a:cubicBezTo>
                <a:cubicBezTo>
                  <a:pt x="177380" y="122291"/>
                  <a:pt x="179334" y="112914"/>
                  <a:pt x="179724" y="103537"/>
                </a:cubicBezTo>
                <a:lnTo>
                  <a:pt x="180115" y="103537"/>
                </a:lnTo>
                <a:lnTo>
                  <a:pt x="180115" y="100412"/>
                </a:lnTo>
                <a:cubicBezTo>
                  <a:pt x="179334" y="57433"/>
                  <a:pt x="144561" y="23442"/>
                  <a:pt x="101975" y="23051"/>
                </a:cubicBezTo>
                <a:close/>
                <a:moveTo>
                  <a:pt x="101584" y="0"/>
                </a:moveTo>
                <a:cubicBezTo>
                  <a:pt x="157064" y="391"/>
                  <a:pt x="201995" y="44931"/>
                  <a:pt x="203167" y="100412"/>
                </a:cubicBezTo>
                <a:lnTo>
                  <a:pt x="203167" y="103928"/>
                </a:lnTo>
                <a:cubicBezTo>
                  <a:pt x="202776" y="116040"/>
                  <a:pt x="200432" y="127761"/>
                  <a:pt x="196134" y="139091"/>
                </a:cubicBezTo>
                <a:cubicBezTo>
                  <a:pt x="192227" y="149640"/>
                  <a:pt x="185976" y="159408"/>
                  <a:pt x="178552" y="168003"/>
                </a:cubicBezTo>
                <a:cubicBezTo>
                  <a:pt x="169175" y="178162"/>
                  <a:pt x="159017" y="198087"/>
                  <a:pt x="154719" y="206683"/>
                </a:cubicBezTo>
                <a:cubicBezTo>
                  <a:pt x="153547" y="209418"/>
                  <a:pt x="150812" y="210981"/>
                  <a:pt x="147687" y="210981"/>
                </a:cubicBezTo>
                <a:lnTo>
                  <a:pt x="55480" y="210981"/>
                </a:lnTo>
                <a:cubicBezTo>
                  <a:pt x="52354" y="210981"/>
                  <a:pt x="49619" y="209418"/>
                  <a:pt x="48447" y="206683"/>
                </a:cubicBezTo>
                <a:cubicBezTo>
                  <a:pt x="44149" y="198087"/>
                  <a:pt x="33991" y="178162"/>
                  <a:pt x="24614" y="168003"/>
                </a:cubicBezTo>
                <a:cubicBezTo>
                  <a:pt x="17191" y="159408"/>
                  <a:pt x="11330" y="149640"/>
                  <a:pt x="7033" y="139091"/>
                </a:cubicBezTo>
                <a:cubicBezTo>
                  <a:pt x="2735" y="127761"/>
                  <a:pt x="391" y="116040"/>
                  <a:pt x="0" y="103928"/>
                </a:cubicBezTo>
                <a:lnTo>
                  <a:pt x="0" y="100412"/>
                </a:lnTo>
                <a:cubicBezTo>
                  <a:pt x="1172" y="44931"/>
                  <a:pt x="46103" y="391"/>
                  <a:pt x="101584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AD2D00D-42D8-4C3E-AD3A-A0C3E322590E}"/>
              </a:ext>
            </a:extLst>
          </p:cNvPr>
          <p:cNvSpPr/>
          <p:nvPr/>
        </p:nvSpPr>
        <p:spPr>
          <a:xfrm>
            <a:off x="857324" y="2957403"/>
            <a:ext cx="263011" cy="263010"/>
          </a:xfrm>
          <a:custGeom>
            <a:avLst/>
            <a:gdLst>
              <a:gd name="connsiteX0" fmla="*/ 148468 w 308656"/>
              <a:gd name="connsiteY0" fmla="*/ 66419 h 308655"/>
              <a:gd name="connsiteX1" fmla="*/ 192617 w 308656"/>
              <a:gd name="connsiteY1" fmla="*/ 77359 h 308655"/>
              <a:gd name="connsiteX2" fmla="*/ 175036 w 308656"/>
              <a:gd name="connsiteY2" fmla="*/ 94940 h 308655"/>
              <a:gd name="connsiteX3" fmla="*/ 148468 w 308656"/>
              <a:gd name="connsiteY3" fmla="*/ 89861 h 308655"/>
              <a:gd name="connsiteX4" fmla="*/ 78140 w 308656"/>
              <a:gd name="connsiteY4" fmla="*/ 160189 h 308655"/>
              <a:gd name="connsiteX5" fmla="*/ 148468 w 308656"/>
              <a:gd name="connsiteY5" fmla="*/ 230515 h 308655"/>
              <a:gd name="connsiteX6" fmla="*/ 218794 w 308656"/>
              <a:gd name="connsiteY6" fmla="*/ 160189 h 308655"/>
              <a:gd name="connsiteX7" fmla="*/ 213715 w 308656"/>
              <a:gd name="connsiteY7" fmla="*/ 133620 h 308655"/>
              <a:gd name="connsiteX8" fmla="*/ 231297 w 308656"/>
              <a:gd name="connsiteY8" fmla="*/ 116038 h 308655"/>
              <a:gd name="connsiteX9" fmla="*/ 242237 w 308656"/>
              <a:gd name="connsiteY9" fmla="*/ 160189 h 308655"/>
              <a:gd name="connsiteX10" fmla="*/ 148468 w 308656"/>
              <a:gd name="connsiteY10" fmla="*/ 253958 h 308655"/>
              <a:gd name="connsiteX11" fmla="*/ 54698 w 308656"/>
              <a:gd name="connsiteY11" fmla="*/ 160189 h 308655"/>
              <a:gd name="connsiteX12" fmla="*/ 148468 w 308656"/>
              <a:gd name="connsiteY12" fmla="*/ 66419 h 308655"/>
              <a:gd name="connsiteX13" fmla="*/ 148467 w 308656"/>
              <a:gd name="connsiteY13" fmla="*/ 11721 h 308655"/>
              <a:gd name="connsiteX14" fmla="*/ 218403 w 308656"/>
              <a:gd name="connsiteY14" fmla="*/ 28912 h 308655"/>
              <a:gd name="connsiteX15" fmla="*/ 215668 w 308656"/>
              <a:gd name="connsiteY15" fmla="*/ 31647 h 308655"/>
              <a:gd name="connsiteX16" fmla="*/ 210198 w 308656"/>
              <a:gd name="connsiteY16" fmla="*/ 37117 h 308655"/>
              <a:gd name="connsiteX17" fmla="*/ 211370 w 308656"/>
              <a:gd name="connsiteY17" fmla="*/ 44931 h 308655"/>
              <a:gd name="connsiteX18" fmla="*/ 212152 w 308656"/>
              <a:gd name="connsiteY18" fmla="*/ 52745 h 308655"/>
              <a:gd name="connsiteX19" fmla="*/ 148467 w 308656"/>
              <a:gd name="connsiteY19" fmla="*/ 35163 h 308655"/>
              <a:gd name="connsiteX20" fmla="*/ 23442 w 308656"/>
              <a:gd name="connsiteY20" fmla="*/ 160188 h 308655"/>
              <a:gd name="connsiteX21" fmla="*/ 148467 w 308656"/>
              <a:gd name="connsiteY21" fmla="*/ 285213 h 308655"/>
              <a:gd name="connsiteX22" fmla="*/ 273492 w 308656"/>
              <a:gd name="connsiteY22" fmla="*/ 160188 h 308655"/>
              <a:gd name="connsiteX23" fmla="*/ 255911 w 308656"/>
              <a:gd name="connsiteY23" fmla="*/ 96504 h 308655"/>
              <a:gd name="connsiteX24" fmla="*/ 264115 w 308656"/>
              <a:gd name="connsiteY24" fmla="*/ 97676 h 308655"/>
              <a:gd name="connsiteX25" fmla="*/ 271539 w 308656"/>
              <a:gd name="connsiteY25" fmla="*/ 98457 h 308655"/>
              <a:gd name="connsiteX26" fmla="*/ 276618 w 308656"/>
              <a:gd name="connsiteY26" fmla="*/ 92987 h 308655"/>
              <a:gd name="connsiteX27" fmla="*/ 279353 w 308656"/>
              <a:gd name="connsiteY27" fmla="*/ 90643 h 308655"/>
              <a:gd name="connsiteX28" fmla="*/ 296934 w 308656"/>
              <a:gd name="connsiteY28" fmla="*/ 160188 h 308655"/>
              <a:gd name="connsiteX29" fmla="*/ 148467 w 308656"/>
              <a:gd name="connsiteY29" fmla="*/ 308655 h 308655"/>
              <a:gd name="connsiteX30" fmla="*/ 0 w 308656"/>
              <a:gd name="connsiteY30" fmla="*/ 160188 h 308655"/>
              <a:gd name="connsiteX31" fmla="*/ 148467 w 308656"/>
              <a:gd name="connsiteY31" fmla="*/ 11721 h 308655"/>
              <a:gd name="connsiteX32" fmla="*/ 269586 w 308656"/>
              <a:gd name="connsiteY32" fmla="*/ 0 h 308655"/>
              <a:gd name="connsiteX33" fmla="*/ 273493 w 308656"/>
              <a:gd name="connsiteY33" fmla="*/ 35163 h 308655"/>
              <a:gd name="connsiteX34" fmla="*/ 308656 w 308656"/>
              <a:gd name="connsiteY34" fmla="*/ 39070 h 308655"/>
              <a:gd name="connsiteX35" fmla="*/ 265679 w 308656"/>
              <a:gd name="connsiteY35" fmla="*/ 82049 h 308655"/>
              <a:gd name="connsiteX36" fmla="*/ 245362 w 308656"/>
              <a:gd name="connsiteY36" fmla="*/ 79704 h 308655"/>
              <a:gd name="connsiteX37" fmla="*/ 182849 w 308656"/>
              <a:gd name="connsiteY37" fmla="*/ 142217 h 308655"/>
              <a:gd name="connsiteX38" fmla="*/ 187147 w 308656"/>
              <a:gd name="connsiteY38" fmla="*/ 160189 h 308655"/>
              <a:gd name="connsiteX39" fmla="*/ 148076 w 308656"/>
              <a:gd name="connsiteY39" fmla="*/ 199260 h 308655"/>
              <a:gd name="connsiteX40" fmla="*/ 109006 w 308656"/>
              <a:gd name="connsiteY40" fmla="*/ 160189 h 308655"/>
              <a:gd name="connsiteX41" fmla="*/ 148076 w 308656"/>
              <a:gd name="connsiteY41" fmla="*/ 121119 h 308655"/>
              <a:gd name="connsiteX42" fmla="*/ 166439 w 308656"/>
              <a:gd name="connsiteY42" fmla="*/ 125807 h 308655"/>
              <a:gd name="connsiteX43" fmla="*/ 228953 w 308656"/>
              <a:gd name="connsiteY43" fmla="*/ 63294 h 308655"/>
              <a:gd name="connsiteX44" fmla="*/ 226609 w 308656"/>
              <a:gd name="connsiteY44" fmla="*/ 42977 h 30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8656" h="308655">
                <a:moveTo>
                  <a:pt x="148468" y="66419"/>
                </a:moveTo>
                <a:cubicBezTo>
                  <a:pt x="164487" y="66419"/>
                  <a:pt x="179333" y="70326"/>
                  <a:pt x="192617" y="77359"/>
                </a:cubicBezTo>
                <a:lnTo>
                  <a:pt x="175036" y="94940"/>
                </a:lnTo>
                <a:cubicBezTo>
                  <a:pt x="166831" y="91815"/>
                  <a:pt x="157845" y="89861"/>
                  <a:pt x="148468" y="89861"/>
                </a:cubicBezTo>
                <a:cubicBezTo>
                  <a:pt x="109787" y="89861"/>
                  <a:pt x="78140" y="121508"/>
                  <a:pt x="78140" y="160189"/>
                </a:cubicBezTo>
                <a:cubicBezTo>
                  <a:pt x="78140" y="198868"/>
                  <a:pt x="109787" y="230515"/>
                  <a:pt x="148468" y="230515"/>
                </a:cubicBezTo>
                <a:cubicBezTo>
                  <a:pt x="187147" y="230515"/>
                  <a:pt x="218794" y="198868"/>
                  <a:pt x="218794" y="160189"/>
                </a:cubicBezTo>
                <a:cubicBezTo>
                  <a:pt x="218794" y="150812"/>
                  <a:pt x="217232" y="141826"/>
                  <a:pt x="213715" y="133620"/>
                </a:cubicBezTo>
                <a:lnTo>
                  <a:pt x="231297" y="116038"/>
                </a:lnTo>
                <a:cubicBezTo>
                  <a:pt x="238329" y="129322"/>
                  <a:pt x="242237" y="144170"/>
                  <a:pt x="242237" y="160189"/>
                </a:cubicBezTo>
                <a:cubicBezTo>
                  <a:pt x="242237" y="211762"/>
                  <a:pt x="200041" y="253958"/>
                  <a:pt x="148468" y="253958"/>
                </a:cubicBezTo>
                <a:cubicBezTo>
                  <a:pt x="96894" y="253958"/>
                  <a:pt x="54698" y="211762"/>
                  <a:pt x="54698" y="160189"/>
                </a:cubicBezTo>
                <a:cubicBezTo>
                  <a:pt x="54698" y="108615"/>
                  <a:pt x="96894" y="66419"/>
                  <a:pt x="148468" y="66419"/>
                </a:cubicBezTo>
                <a:close/>
                <a:moveTo>
                  <a:pt x="148467" y="11721"/>
                </a:moveTo>
                <a:cubicBezTo>
                  <a:pt x="173863" y="11721"/>
                  <a:pt x="197305" y="17972"/>
                  <a:pt x="218403" y="28912"/>
                </a:cubicBezTo>
                <a:lnTo>
                  <a:pt x="215668" y="31647"/>
                </a:lnTo>
                <a:lnTo>
                  <a:pt x="210198" y="37117"/>
                </a:lnTo>
                <a:lnTo>
                  <a:pt x="211370" y="44931"/>
                </a:lnTo>
                <a:lnTo>
                  <a:pt x="212152" y="52745"/>
                </a:lnTo>
                <a:cubicBezTo>
                  <a:pt x="193398" y="41414"/>
                  <a:pt x="171519" y="35163"/>
                  <a:pt x="148467" y="35163"/>
                </a:cubicBezTo>
                <a:cubicBezTo>
                  <a:pt x="79703" y="35163"/>
                  <a:pt x="23442" y="91424"/>
                  <a:pt x="23442" y="160188"/>
                </a:cubicBezTo>
                <a:cubicBezTo>
                  <a:pt x="23442" y="228952"/>
                  <a:pt x="79703" y="285213"/>
                  <a:pt x="148467" y="285213"/>
                </a:cubicBezTo>
                <a:cubicBezTo>
                  <a:pt x="217231" y="285213"/>
                  <a:pt x="273492" y="228952"/>
                  <a:pt x="273492" y="160188"/>
                </a:cubicBezTo>
                <a:cubicBezTo>
                  <a:pt x="273492" y="136746"/>
                  <a:pt x="266850" y="115257"/>
                  <a:pt x="255911" y="96504"/>
                </a:cubicBezTo>
                <a:lnTo>
                  <a:pt x="264115" y="97676"/>
                </a:lnTo>
                <a:lnTo>
                  <a:pt x="271539" y="98457"/>
                </a:lnTo>
                <a:lnTo>
                  <a:pt x="276618" y="92987"/>
                </a:lnTo>
                <a:lnTo>
                  <a:pt x="279353" y="90643"/>
                </a:lnTo>
                <a:cubicBezTo>
                  <a:pt x="290683" y="111350"/>
                  <a:pt x="296934" y="134792"/>
                  <a:pt x="296934" y="160188"/>
                </a:cubicBezTo>
                <a:cubicBezTo>
                  <a:pt x="296934" y="242236"/>
                  <a:pt x="230515" y="308655"/>
                  <a:pt x="148467" y="308655"/>
                </a:cubicBezTo>
                <a:cubicBezTo>
                  <a:pt x="66420" y="308655"/>
                  <a:pt x="0" y="242236"/>
                  <a:pt x="0" y="160188"/>
                </a:cubicBezTo>
                <a:cubicBezTo>
                  <a:pt x="0" y="78141"/>
                  <a:pt x="66420" y="11721"/>
                  <a:pt x="148467" y="11721"/>
                </a:cubicBezTo>
                <a:close/>
                <a:moveTo>
                  <a:pt x="269586" y="0"/>
                </a:moveTo>
                <a:lnTo>
                  <a:pt x="273493" y="35163"/>
                </a:lnTo>
                <a:lnTo>
                  <a:pt x="308656" y="39070"/>
                </a:lnTo>
                <a:lnTo>
                  <a:pt x="265679" y="82049"/>
                </a:lnTo>
                <a:lnTo>
                  <a:pt x="245362" y="79704"/>
                </a:lnTo>
                <a:lnTo>
                  <a:pt x="182849" y="142217"/>
                </a:lnTo>
                <a:cubicBezTo>
                  <a:pt x="185584" y="147687"/>
                  <a:pt x="187147" y="153547"/>
                  <a:pt x="187147" y="160189"/>
                </a:cubicBezTo>
                <a:cubicBezTo>
                  <a:pt x="187147" y="181678"/>
                  <a:pt x="169565" y="199260"/>
                  <a:pt x="148076" y="199260"/>
                </a:cubicBezTo>
                <a:cubicBezTo>
                  <a:pt x="126588" y="199260"/>
                  <a:pt x="109006" y="181678"/>
                  <a:pt x="109006" y="160189"/>
                </a:cubicBezTo>
                <a:cubicBezTo>
                  <a:pt x="109006" y="138701"/>
                  <a:pt x="126588" y="121119"/>
                  <a:pt x="148076" y="121119"/>
                </a:cubicBezTo>
                <a:cubicBezTo>
                  <a:pt x="154718" y="121119"/>
                  <a:pt x="160970" y="123072"/>
                  <a:pt x="166439" y="125807"/>
                </a:cubicBezTo>
                <a:lnTo>
                  <a:pt x="228953" y="63294"/>
                </a:lnTo>
                <a:lnTo>
                  <a:pt x="226609" y="4297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DABA4AD-97AF-4A9E-A041-624992327CE4}"/>
              </a:ext>
            </a:extLst>
          </p:cNvPr>
          <p:cNvSpPr/>
          <p:nvPr/>
        </p:nvSpPr>
        <p:spPr>
          <a:xfrm>
            <a:off x="855659" y="3673206"/>
            <a:ext cx="266341" cy="231383"/>
          </a:xfrm>
          <a:custGeom>
            <a:avLst/>
            <a:gdLst>
              <a:gd name="connsiteX0" fmla="*/ 0 w 312564"/>
              <a:gd name="connsiteY0" fmla="*/ 146514 h 271539"/>
              <a:gd name="connsiteX1" fmla="*/ 132839 w 312564"/>
              <a:gd name="connsiteY1" fmla="*/ 146514 h 271539"/>
              <a:gd name="connsiteX2" fmla="*/ 132839 w 312564"/>
              <a:gd name="connsiteY2" fmla="*/ 154328 h 271539"/>
              <a:gd name="connsiteX3" fmla="*/ 148468 w 312564"/>
              <a:gd name="connsiteY3" fmla="*/ 169956 h 271539"/>
              <a:gd name="connsiteX4" fmla="*/ 164096 w 312564"/>
              <a:gd name="connsiteY4" fmla="*/ 169956 h 271539"/>
              <a:gd name="connsiteX5" fmla="*/ 179724 w 312564"/>
              <a:gd name="connsiteY5" fmla="*/ 154328 h 271539"/>
              <a:gd name="connsiteX6" fmla="*/ 179724 w 312564"/>
              <a:gd name="connsiteY6" fmla="*/ 146514 h 271539"/>
              <a:gd name="connsiteX7" fmla="*/ 312564 w 312564"/>
              <a:gd name="connsiteY7" fmla="*/ 146514 h 271539"/>
              <a:gd name="connsiteX8" fmla="*/ 312564 w 312564"/>
              <a:gd name="connsiteY8" fmla="*/ 255911 h 271539"/>
              <a:gd name="connsiteX9" fmla="*/ 296935 w 312564"/>
              <a:gd name="connsiteY9" fmla="*/ 271539 h 271539"/>
              <a:gd name="connsiteX10" fmla="*/ 15628 w 312564"/>
              <a:gd name="connsiteY10" fmla="*/ 271539 h 271539"/>
              <a:gd name="connsiteX11" fmla="*/ 0 w 312564"/>
              <a:gd name="connsiteY11" fmla="*/ 255911 h 271539"/>
              <a:gd name="connsiteX12" fmla="*/ 121118 w 312564"/>
              <a:gd name="connsiteY12" fmla="*/ 23442 h 271539"/>
              <a:gd name="connsiteX13" fmla="*/ 117211 w 312564"/>
              <a:gd name="connsiteY13" fmla="*/ 27349 h 271539"/>
              <a:gd name="connsiteX14" fmla="*/ 117211 w 312564"/>
              <a:gd name="connsiteY14" fmla="*/ 52745 h 271539"/>
              <a:gd name="connsiteX15" fmla="*/ 195353 w 312564"/>
              <a:gd name="connsiteY15" fmla="*/ 52745 h 271539"/>
              <a:gd name="connsiteX16" fmla="*/ 195353 w 312564"/>
              <a:gd name="connsiteY16" fmla="*/ 27349 h 271539"/>
              <a:gd name="connsiteX17" fmla="*/ 191446 w 312564"/>
              <a:gd name="connsiteY17" fmla="*/ 23442 h 271539"/>
              <a:gd name="connsiteX18" fmla="*/ 121118 w 312564"/>
              <a:gd name="connsiteY18" fmla="*/ 0 h 271539"/>
              <a:gd name="connsiteX19" fmla="*/ 191446 w 312564"/>
              <a:gd name="connsiteY19" fmla="*/ 0 h 271539"/>
              <a:gd name="connsiteX20" fmla="*/ 218795 w 312564"/>
              <a:gd name="connsiteY20" fmla="*/ 27349 h 271539"/>
              <a:gd name="connsiteX21" fmla="*/ 218795 w 312564"/>
              <a:gd name="connsiteY21" fmla="*/ 52745 h 271539"/>
              <a:gd name="connsiteX22" fmla="*/ 296935 w 312564"/>
              <a:gd name="connsiteY22" fmla="*/ 52745 h 271539"/>
              <a:gd name="connsiteX23" fmla="*/ 312564 w 312564"/>
              <a:gd name="connsiteY23" fmla="*/ 68373 h 271539"/>
              <a:gd name="connsiteX24" fmla="*/ 312564 w 312564"/>
              <a:gd name="connsiteY24" fmla="*/ 130886 h 271539"/>
              <a:gd name="connsiteX25" fmla="*/ 179724 w 312564"/>
              <a:gd name="connsiteY25" fmla="*/ 130886 h 271539"/>
              <a:gd name="connsiteX26" fmla="*/ 179724 w 312564"/>
              <a:gd name="connsiteY26" fmla="*/ 123071 h 271539"/>
              <a:gd name="connsiteX27" fmla="*/ 132839 w 312564"/>
              <a:gd name="connsiteY27" fmla="*/ 123071 h 271539"/>
              <a:gd name="connsiteX28" fmla="*/ 132839 w 312564"/>
              <a:gd name="connsiteY28" fmla="*/ 130886 h 271539"/>
              <a:gd name="connsiteX29" fmla="*/ 0 w 312564"/>
              <a:gd name="connsiteY29" fmla="*/ 130886 h 271539"/>
              <a:gd name="connsiteX30" fmla="*/ 0 w 312564"/>
              <a:gd name="connsiteY30" fmla="*/ 68373 h 271539"/>
              <a:gd name="connsiteX31" fmla="*/ 15628 w 312564"/>
              <a:gd name="connsiteY31" fmla="*/ 52745 h 271539"/>
              <a:gd name="connsiteX32" fmla="*/ 93769 w 312564"/>
              <a:gd name="connsiteY32" fmla="*/ 52745 h 271539"/>
              <a:gd name="connsiteX33" fmla="*/ 93769 w 312564"/>
              <a:gd name="connsiteY33" fmla="*/ 27349 h 271539"/>
              <a:gd name="connsiteX34" fmla="*/ 121118 w 312564"/>
              <a:gd name="connsiteY34" fmla="*/ 0 h 27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2564" h="271539">
                <a:moveTo>
                  <a:pt x="0" y="146514"/>
                </a:moveTo>
                <a:lnTo>
                  <a:pt x="132839" y="146514"/>
                </a:lnTo>
                <a:lnTo>
                  <a:pt x="132839" y="154328"/>
                </a:lnTo>
                <a:cubicBezTo>
                  <a:pt x="132839" y="162924"/>
                  <a:pt x="139873" y="169956"/>
                  <a:pt x="148468" y="169956"/>
                </a:cubicBezTo>
                <a:lnTo>
                  <a:pt x="164096" y="169956"/>
                </a:lnTo>
                <a:cubicBezTo>
                  <a:pt x="172692" y="169956"/>
                  <a:pt x="179724" y="162924"/>
                  <a:pt x="179724" y="154328"/>
                </a:cubicBezTo>
                <a:lnTo>
                  <a:pt x="179724" y="146514"/>
                </a:lnTo>
                <a:lnTo>
                  <a:pt x="312564" y="146514"/>
                </a:lnTo>
                <a:lnTo>
                  <a:pt x="312564" y="255911"/>
                </a:lnTo>
                <a:cubicBezTo>
                  <a:pt x="312564" y="264506"/>
                  <a:pt x="305531" y="271539"/>
                  <a:pt x="296935" y="271539"/>
                </a:cubicBezTo>
                <a:lnTo>
                  <a:pt x="15628" y="271539"/>
                </a:lnTo>
                <a:cubicBezTo>
                  <a:pt x="7033" y="271539"/>
                  <a:pt x="0" y="264506"/>
                  <a:pt x="0" y="255911"/>
                </a:cubicBezTo>
                <a:close/>
                <a:moveTo>
                  <a:pt x="121118" y="23442"/>
                </a:moveTo>
                <a:cubicBezTo>
                  <a:pt x="118774" y="23442"/>
                  <a:pt x="117211" y="25005"/>
                  <a:pt x="117211" y="27349"/>
                </a:cubicBezTo>
                <a:lnTo>
                  <a:pt x="117211" y="52745"/>
                </a:lnTo>
                <a:lnTo>
                  <a:pt x="195353" y="52745"/>
                </a:lnTo>
                <a:lnTo>
                  <a:pt x="195353" y="27349"/>
                </a:lnTo>
                <a:cubicBezTo>
                  <a:pt x="195353" y="25005"/>
                  <a:pt x="193790" y="23442"/>
                  <a:pt x="191446" y="23442"/>
                </a:cubicBezTo>
                <a:close/>
                <a:moveTo>
                  <a:pt x="121118" y="0"/>
                </a:moveTo>
                <a:lnTo>
                  <a:pt x="191446" y="0"/>
                </a:lnTo>
                <a:cubicBezTo>
                  <a:pt x="206683" y="0"/>
                  <a:pt x="218795" y="12112"/>
                  <a:pt x="218795" y="27349"/>
                </a:cubicBezTo>
                <a:lnTo>
                  <a:pt x="218795" y="52745"/>
                </a:lnTo>
                <a:lnTo>
                  <a:pt x="296935" y="52745"/>
                </a:lnTo>
                <a:cubicBezTo>
                  <a:pt x="305531" y="52745"/>
                  <a:pt x="312564" y="59778"/>
                  <a:pt x="312564" y="68373"/>
                </a:cubicBezTo>
                <a:lnTo>
                  <a:pt x="312564" y="130886"/>
                </a:lnTo>
                <a:lnTo>
                  <a:pt x="179724" y="130886"/>
                </a:lnTo>
                <a:lnTo>
                  <a:pt x="179724" y="123071"/>
                </a:lnTo>
                <a:lnTo>
                  <a:pt x="132839" y="123071"/>
                </a:lnTo>
                <a:lnTo>
                  <a:pt x="132839" y="130886"/>
                </a:lnTo>
                <a:lnTo>
                  <a:pt x="0" y="130886"/>
                </a:lnTo>
                <a:lnTo>
                  <a:pt x="0" y="68373"/>
                </a:lnTo>
                <a:cubicBezTo>
                  <a:pt x="0" y="59778"/>
                  <a:pt x="7033" y="52745"/>
                  <a:pt x="15628" y="52745"/>
                </a:cubicBezTo>
                <a:lnTo>
                  <a:pt x="93769" y="52745"/>
                </a:lnTo>
                <a:lnTo>
                  <a:pt x="93769" y="27349"/>
                </a:lnTo>
                <a:cubicBezTo>
                  <a:pt x="93769" y="12112"/>
                  <a:pt x="105881" y="0"/>
                  <a:pt x="12111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6E4664E-BD87-47A3-9F80-F8DE9E7974DE}"/>
              </a:ext>
            </a:extLst>
          </p:cNvPr>
          <p:cNvSpPr/>
          <p:nvPr/>
        </p:nvSpPr>
        <p:spPr>
          <a:xfrm>
            <a:off x="870740" y="4370697"/>
            <a:ext cx="236181" cy="266341"/>
          </a:xfrm>
          <a:custGeom>
            <a:avLst/>
            <a:gdLst>
              <a:gd name="connsiteX0" fmla="*/ 164101 w 277169"/>
              <a:gd name="connsiteY0" fmla="*/ 242236 h 312564"/>
              <a:gd name="connsiteX1" fmla="*/ 193013 w 277169"/>
              <a:gd name="connsiteY1" fmla="*/ 246924 h 312564"/>
              <a:gd name="connsiteX2" fmla="*/ 227394 w 277169"/>
              <a:gd name="connsiteY2" fmla="*/ 263335 h 312564"/>
              <a:gd name="connsiteX3" fmla="*/ 234427 w 277169"/>
              <a:gd name="connsiteY3" fmla="*/ 277400 h 312564"/>
              <a:gd name="connsiteX4" fmla="*/ 234427 w 277169"/>
              <a:gd name="connsiteY4" fmla="*/ 312564 h 312564"/>
              <a:gd name="connsiteX5" fmla="*/ 93774 w 277169"/>
              <a:gd name="connsiteY5" fmla="*/ 312564 h 312564"/>
              <a:gd name="connsiteX6" fmla="*/ 93774 w 277169"/>
              <a:gd name="connsiteY6" fmla="*/ 277400 h 312564"/>
              <a:gd name="connsiteX7" fmla="*/ 100807 w 277169"/>
              <a:gd name="connsiteY7" fmla="*/ 263335 h 312564"/>
              <a:gd name="connsiteX8" fmla="*/ 135189 w 277169"/>
              <a:gd name="connsiteY8" fmla="*/ 246924 h 312564"/>
              <a:gd name="connsiteX9" fmla="*/ 164101 w 277169"/>
              <a:gd name="connsiteY9" fmla="*/ 242236 h 312564"/>
              <a:gd name="connsiteX10" fmla="*/ 70331 w 277169"/>
              <a:gd name="connsiteY10" fmla="*/ 187538 h 312564"/>
              <a:gd name="connsiteX11" fmla="*/ 99243 w 277169"/>
              <a:gd name="connsiteY11" fmla="*/ 192226 h 312564"/>
              <a:gd name="connsiteX12" fmla="*/ 113309 w 277169"/>
              <a:gd name="connsiteY12" fmla="*/ 196915 h 312564"/>
              <a:gd name="connsiteX13" fmla="*/ 113309 w 277169"/>
              <a:gd name="connsiteY13" fmla="*/ 198478 h 312564"/>
              <a:gd name="connsiteX14" fmla="*/ 127374 w 277169"/>
              <a:gd name="connsiteY14" fmla="*/ 232861 h 312564"/>
              <a:gd name="connsiteX15" fmla="*/ 91429 w 277169"/>
              <a:gd name="connsiteY15" fmla="*/ 250833 h 312564"/>
              <a:gd name="connsiteX16" fmla="*/ 84396 w 277169"/>
              <a:gd name="connsiteY16" fmla="*/ 257866 h 312564"/>
              <a:gd name="connsiteX17" fmla="*/ 5 w 277169"/>
              <a:gd name="connsiteY17" fmla="*/ 257866 h 312564"/>
              <a:gd name="connsiteX18" fmla="*/ 5 w 277169"/>
              <a:gd name="connsiteY18" fmla="*/ 222702 h 312564"/>
              <a:gd name="connsiteX19" fmla="*/ 7037 w 277169"/>
              <a:gd name="connsiteY19" fmla="*/ 208637 h 312564"/>
              <a:gd name="connsiteX20" fmla="*/ 41419 w 277169"/>
              <a:gd name="connsiteY20" fmla="*/ 192226 h 312564"/>
              <a:gd name="connsiteX21" fmla="*/ 70331 w 277169"/>
              <a:gd name="connsiteY21" fmla="*/ 187538 h 312564"/>
              <a:gd name="connsiteX22" fmla="*/ 164101 w 277169"/>
              <a:gd name="connsiteY22" fmla="*/ 162533 h 312564"/>
              <a:gd name="connsiteX23" fmla="*/ 199265 w 277169"/>
              <a:gd name="connsiteY23" fmla="*/ 197697 h 312564"/>
              <a:gd name="connsiteX24" fmla="*/ 164101 w 277169"/>
              <a:gd name="connsiteY24" fmla="*/ 232861 h 312564"/>
              <a:gd name="connsiteX25" fmla="*/ 128937 w 277169"/>
              <a:gd name="connsiteY25" fmla="*/ 197697 h 312564"/>
              <a:gd name="connsiteX26" fmla="*/ 164101 w 277169"/>
              <a:gd name="connsiteY26" fmla="*/ 162533 h 312564"/>
              <a:gd name="connsiteX27" fmla="*/ 70331 w 277169"/>
              <a:gd name="connsiteY27" fmla="*/ 107834 h 312564"/>
              <a:gd name="connsiteX28" fmla="*/ 105496 w 277169"/>
              <a:gd name="connsiteY28" fmla="*/ 142998 h 312564"/>
              <a:gd name="connsiteX29" fmla="*/ 70331 w 277169"/>
              <a:gd name="connsiteY29" fmla="*/ 178162 h 312564"/>
              <a:gd name="connsiteX30" fmla="*/ 35168 w 277169"/>
              <a:gd name="connsiteY30" fmla="*/ 142998 h 312564"/>
              <a:gd name="connsiteX31" fmla="*/ 70331 w 277169"/>
              <a:gd name="connsiteY31" fmla="*/ 107834 h 312564"/>
              <a:gd name="connsiteX32" fmla="*/ 194537 w 277169"/>
              <a:gd name="connsiteY32" fmla="*/ 85212 h 312564"/>
              <a:gd name="connsiteX33" fmla="*/ 185863 w 277169"/>
              <a:gd name="connsiteY33" fmla="*/ 93885 h 312564"/>
              <a:gd name="connsiteX34" fmla="*/ 194536 w 277169"/>
              <a:gd name="connsiteY34" fmla="*/ 102560 h 312564"/>
              <a:gd name="connsiteX35" fmla="*/ 194733 w 277169"/>
              <a:gd name="connsiteY35" fmla="*/ 102558 h 312564"/>
              <a:gd name="connsiteX36" fmla="*/ 203209 w 277169"/>
              <a:gd name="connsiteY36" fmla="*/ 93769 h 312564"/>
              <a:gd name="connsiteX37" fmla="*/ 194537 w 277169"/>
              <a:gd name="connsiteY37" fmla="*/ 85212 h 312564"/>
              <a:gd name="connsiteX38" fmla="*/ 194536 w 277169"/>
              <a:gd name="connsiteY38" fmla="*/ 14651 h 312564"/>
              <a:gd name="connsiteX39" fmla="*/ 191516 w 277169"/>
              <a:gd name="connsiteY39" fmla="*/ 14654 h 312564"/>
              <a:gd name="connsiteX40" fmla="*/ 167499 w 277169"/>
              <a:gd name="connsiteY40" fmla="*/ 41727 h 312564"/>
              <a:gd name="connsiteX41" fmla="*/ 167499 w 277169"/>
              <a:gd name="connsiteY41" fmla="*/ 42704 h 312564"/>
              <a:gd name="connsiteX42" fmla="*/ 178634 w 277169"/>
              <a:gd name="connsiteY42" fmla="*/ 42704 h 312564"/>
              <a:gd name="connsiteX43" fmla="*/ 178634 w 277169"/>
              <a:gd name="connsiteY43" fmla="*/ 41727 h 312564"/>
              <a:gd name="connsiteX44" fmla="*/ 178634 w 277169"/>
              <a:gd name="connsiteY44" fmla="*/ 39023 h 312564"/>
              <a:gd name="connsiteX45" fmla="*/ 194536 w 277169"/>
              <a:gd name="connsiteY45" fmla="*/ 25825 h 312564"/>
              <a:gd name="connsiteX46" fmla="*/ 195127 w 277169"/>
              <a:gd name="connsiteY46" fmla="*/ 25825 h 312564"/>
              <a:gd name="connsiteX47" fmla="*/ 210476 w 277169"/>
              <a:gd name="connsiteY47" fmla="*/ 41727 h 312564"/>
              <a:gd name="connsiteX48" fmla="*/ 194536 w 277169"/>
              <a:gd name="connsiteY48" fmla="*/ 56105 h 312564"/>
              <a:gd name="connsiteX49" fmla="*/ 188988 w 277169"/>
              <a:gd name="connsiteY49" fmla="*/ 56105 h 312564"/>
              <a:gd name="connsiteX50" fmla="*/ 188988 w 277169"/>
              <a:gd name="connsiteY50" fmla="*/ 79117 h 312564"/>
              <a:gd name="connsiteX51" fmla="*/ 200123 w 277169"/>
              <a:gd name="connsiteY51" fmla="*/ 79117 h 312564"/>
              <a:gd name="connsiteX52" fmla="*/ 200123 w 277169"/>
              <a:gd name="connsiteY52" fmla="*/ 66810 h 312564"/>
              <a:gd name="connsiteX53" fmla="*/ 221611 w 277169"/>
              <a:gd name="connsiteY53" fmla="*/ 41727 h 312564"/>
              <a:gd name="connsiteX54" fmla="*/ 221611 w 277169"/>
              <a:gd name="connsiteY54" fmla="*/ 41098 h 312564"/>
              <a:gd name="connsiteX55" fmla="*/ 194536 w 277169"/>
              <a:gd name="connsiteY55" fmla="*/ 14651 h 312564"/>
              <a:gd name="connsiteX56" fmla="*/ 121435 w 277169"/>
              <a:gd name="connsiteY56" fmla="*/ 0 h 312564"/>
              <a:gd name="connsiteX57" fmla="*/ 269004 w 277169"/>
              <a:gd name="connsiteY57" fmla="*/ 0 h 312564"/>
              <a:gd name="connsiteX58" fmla="*/ 277169 w 277169"/>
              <a:gd name="connsiteY58" fmla="*/ 8244 h 312564"/>
              <a:gd name="connsiteX59" fmla="*/ 277169 w 277169"/>
              <a:gd name="connsiteY59" fmla="*/ 108967 h 312564"/>
              <a:gd name="connsiteX60" fmla="*/ 269004 w 277169"/>
              <a:gd name="connsiteY60" fmla="*/ 117211 h 312564"/>
              <a:gd name="connsiteX61" fmla="*/ 177267 w 277169"/>
              <a:gd name="connsiteY61" fmla="*/ 117211 h 312564"/>
              <a:gd name="connsiteX62" fmla="*/ 144877 w 277169"/>
              <a:gd name="connsiteY62" fmla="*/ 150186 h 312564"/>
              <a:gd name="connsiteX63" fmla="*/ 144877 w 277169"/>
              <a:gd name="connsiteY63" fmla="*/ 117211 h 312564"/>
              <a:gd name="connsiteX64" fmla="*/ 121435 w 277169"/>
              <a:gd name="connsiteY64" fmla="*/ 117211 h 312564"/>
              <a:gd name="connsiteX65" fmla="*/ 121355 w 277169"/>
              <a:gd name="connsiteY65" fmla="*/ 117210 h 312564"/>
              <a:gd name="connsiteX66" fmla="*/ 113309 w 277169"/>
              <a:gd name="connsiteY66" fmla="*/ 108850 h 312564"/>
              <a:gd name="connsiteX67" fmla="*/ 113309 w 277169"/>
              <a:gd name="connsiteY67" fmla="*/ 8244 h 312564"/>
              <a:gd name="connsiteX68" fmla="*/ 121435 w 277169"/>
              <a:gd name="connsiteY68" fmla="*/ 0 h 3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7169" h="312564">
                <a:moveTo>
                  <a:pt x="164101" y="242236"/>
                </a:moveTo>
                <a:cubicBezTo>
                  <a:pt x="173902" y="242525"/>
                  <a:pt x="183622" y="244102"/>
                  <a:pt x="193013" y="246924"/>
                </a:cubicBezTo>
                <a:cubicBezTo>
                  <a:pt x="205537" y="249811"/>
                  <a:pt x="217274" y="255412"/>
                  <a:pt x="227394" y="263335"/>
                </a:cubicBezTo>
                <a:cubicBezTo>
                  <a:pt x="231934" y="266560"/>
                  <a:pt x="234571" y="271833"/>
                  <a:pt x="234427" y="277400"/>
                </a:cubicBezTo>
                <a:lnTo>
                  <a:pt x="234427" y="312564"/>
                </a:lnTo>
                <a:lnTo>
                  <a:pt x="93774" y="312564"/>
                </a:lnTo>
                <a:lnTo>
                  <a:pt x="93774" y="277400"/>
                </a:lnTo>
                <a:cubicBezTo>
                  <a:pt x="93798" y="271872"/>
                  <a:pt x="96399" y="266671"/>
                  <a:pt x="100807" y="263335"/>
                </a:cubicBezTo>
                <a:cubicBezTo>
                  <a:pt x="111199" y="255861"/>
                  <a:pt x="122842" y="250304"/>
                  <a:pt x="135189" y="246924"/>
                </a:cubicBezTo>
                <a:cubicBezTo>
                  <a:pt x="144519" y="243848"/>
                  <a:pt x="154276" y="242266"/>
                  <a:pt x="164101" y="242236"/>
                </a:cubicBezTo>
                <a:close/>
                <a:moveTo>
                  <a:pt x="70331" y="187538"/>
                </a:moveTo>
                <a:cubicBezTo>
                  <a:pt x="80132" y="187827"/>
                  <a:pt x="89853" y="189404"/>
                  <a:pt x="99243" y="192226"/>
                </a:cubicBezTo>
                <a:cubicBezTo>
                  <a:pt x="104042" y="193435"/>
                  <a:pt x="108744" y="195002"/>
                  <a:pt x="113309" y="196915"/>
                </a:cubicBezTo>
                <a:lnTo>
                  <a:pt x="113309" y="198478"/>
                </a:lnTo>
                <a:cubicBezTo>
                  <a:pt x="113460" y="211310"/>
                  <a:pt x="118489" y="223602"/>
                  <a:pt x="127374" y="232861"/>
                </a:cubicBezTo>
                <a:cubicBezTo>
                  <a:pt x="114528" y="236939"/>
                  <a:pt x="102400" y="243004"/>
                  <a:pt x="91429" y="250833"/>
                </a:cubicBezTo>
                <a:cubicBezTo>
                  <a:pt x="88711" y="252770"/>
                  <a:pt x="86334" y="255147"/>
                  <a:pt x="84396" y="257866"/>
                </a:cubicBezTo>
                <a:lnTo>
                  <a:pt x="5" y="257866"/>
                </a:lnTo>
                <a:lnTo>
                  <a:pt x="5" y="222702"/>
                </a:lnTo>
                <a:cubicBezTo>
                  <a:pt x="-140" y="217135"/>
                  <a:pt x="2497" y="211862"/>
                  <a:pt x="7037" y="208637"/>
                </a:cubicBezTo>
                <a:cubicBezTo>
                  <a:pt x="17607" y="201468"/>
                  <a:pt x="29198" y="195936"/>
                  <a:pt x="41419" y="192226"/>
                </a:cubicBezTo>
                <a:cubicBezTo>
                  <a:pt x="50750" y="189150"/>
                  <a:pt x="60507" y="187568"/>
                  <a:pt x="70331" y="187538"/>
                </a:cubicBezTo>
                <a:close/>
                <a:moveTo>
                  <a:pt x="164101" y="162533"/>
                </a:moveTo>
                <a:cubicBezTo>
                  <a:pt x="183521" y="162533"/>
                  <a:pt x="199265" y="178276"/>
                  <a:pt x="199265" y="197697"/>
                </a:cubicBezTo>
                <a:cubicBezTo>
                  <a:pt x="199265" y="217117"/>
                  <a:pt x="183521" y="232861"/>
                  <a:pt x="164101" y="232861"/>
                </a:cubicBezTo>
                <a:cubicBezTo>
                  <a:pt x="144680" y="232861"/>
                  <a:pt x="128937" y="217117"/>
                  <a:pt x="128937" y="197697"/>
                </a:cubicBezTo>
                <a:cubicBezTo>
                  <a:pt x="128937" y="178276"/>
                  <a:pt x="144680" y="162533"/>
                  <a:pt x="164101" y="162533"/>
                </a:cubicBezTo>
                <a:close/>
                <a:moveTo>
                  <a:pt x="70331" y="107834"/>
                </a:moveTo>
                <a:cubicBezTo>
                  <a:pt x="89752" y="107834"/>
                  <a:pt x="105496" y="123577"/>
                  <a:pt x="105496" y="142998"/>
                </a:cubicBezTo>
                <a:cubicBezTo>
                  <a:pt x="105496" y="162418"/>
                  <a:pt x="89752" y="178162"/>
                  <a:pt x="70331" y="178162"/>
                </a:cubicBezTo>
                <a:cubicBezTo>
                  <a:pt x="50911" y="178162"/>
                  <a:pt x="35168" y="162418"/>
                  <a:pt x="35168" y="142998"/>
                </a:cubicBezTo>
                <a:cubicBezTo>
                  <a:pt x="35168" y="123577"/>
                  <a:pt x="50911" y="107834"/>
                  <a:pt x="70331" y="107834"/>
                </a:cubicBezTo>
                <a:close/>
                <a:moveTo>
                  <a:pt x="194537" y="85212"/>
                </a:moveTo>
                <a:cubicBezTo>
                  <a:pt x="189747" y="85212"/>
                  <a:pt x="185863" y="89095"/>
                  <a:pt x="185863" y="93885"/>
                </a:cubicBezTo>
                <a:cubicBezTo>
                  <a:pt x="185862" y="98676"/>
                  <a:pt x="189745" y="102559"/>
                  <a:pt x="194536" y="102560"/>
                </a:cubicBezTo>
                <a:cubicBezTo>
                  <a:pt x="194601" y="102560"/>
                  <a:pt x="194667" y="102560"/>
                  <a:pt x="194733" y="102558"/>
                </a:cubicBezTo>
                <a:cubicBezTo>
                  <a:pt x="199500" y="102472"/>
                  <a:pt x="203296" y="98536"/>
                  <a:pt x="203209" y="93769"/>
                </a:cubicBezTo>
                <a:cubicBezTo>
                  <a:pt x="203145" y="89025"/>
                  <a:pt x="199282" y="85213"/>
                  <a:pt x="194537" y="85212"/>
                </a:cubicBezTo>
                <a:close/>
                <a:moveTo>
                  <a:pt x="194536" y="14651"/>
                </a:moveTo>
                <a:cubicBezTo>
                  <a:pt x="193530" y="14593"/>
                  <a:pt x="192522" y="14594"/>
                  <a:pt x="191516" y="14654"/>
                </a:cubicBezTo>
                <a:cubicBezTo>
                  <a:pt x="177408" y="15498"/>
                  <a:pt x="166655" y="27619"/>
                  <a:pt x="167499" y="41727"/>
                </a:cubicBezTo>
                <a:lnTo>
                  <a:pt x="167499" y="42704"/>
                </a:lnTo>
                <a:lnTo>
                  <a:pt x="178634" y="42704"/>
                </a:lnTo>
                <a:lnTo>
                  <a:pt x="178634" y="41727"/>
                </a:lnTo>
                <a:cubicBezTo>
                  <a:pt x="178550" y="40828"/>
                  <a:pt x="178550" y="39922"/>
                  <a:pt x="178634" y="39023"/>
                </a:cubicBezTo>
                <a:cubicBezTo>
                  <a:pt x="179381" y="30987"/>
                  <a:pt x="186500" y="25079"/>
                  <a:pt x="194536" y="25825"/>
                </a:cubicBezTo>
                <a:cubicBezTo>
                  <a:pt x="194733" y="25822"/>
                  <a:pt x="194930" y="25821"/>
                  <a:pt x="195127" y="25825"/>
                </a:cubicBezTo>
                <a:cubicBezTo>
                  <a:pt x="203757" y="25977"/>
                  <a:pt x="210629" y="33097"/>
                  <a:pt x="210476" y="41727"/>
                </a:cubicBezTo>
                <a:cubicBezTo>
                  <a:pt x="210476" y="50440"/>
                  <a:pt x="204225" y="56105"/>
                  <a:pt x="194536" y="56105"/>
                </a:cubicBezTo>
                <a:lnTo>
                  <a:pt x="188988" y="56105"/>
                </a:lnTo>
                <a:lnTo>
                  <a:pt x="188988" y="79117"/>
                </a:lnTo>
                <a:lnTo>
                  <a:pt x="200123" y="79117"/>
                </a:lnTo>
                <a:lnTo>
                  <a:pt x="200123" y="66810"/>
                </a:lnTo>
                <a:cubicBezTo>
                  <a:pt x="212683" y="65244"/>
                  <a:pt x="221991" y="54379"/>
                  <a:pt x="221611" y="41727"/>
                </a:cubicBezTo>
                <a:cubicBezTo>
                  <a:pt x="221614" y="41518"/>
                  <a:pt x="221614" y="41308"/>
                  <a:pt x="221611" y="41098"/>
                </a:cubicBezTo>
                <a:cubicBezTo>
                  <a:pt x="221438" y="26319"/>
                  <a:pt x="209316" y="14478"/>
                  <a:pt x="194536" y="14651"/>
                </a:cubicBezTo>
                <a:close/>
                <a:moveTo>
                  <a:pt x="121435" y="0"/>
                </a:moveTo>
                <a:lnTo>
                  <a:pt x="269004" y="0"/>
                </a:lnTo>
                <a:cubicBezTo>
                  <a:pt x="273526" y="43"/>
                  <a:pt x="277170" y="3721"/>
                  <a:pt x="277169" y="8244"/>
                </a:cubicBezTo>
                <a:lnTo>
                  <a:pt x="277169" y="108967"/>
                </a:lnTo>
                <a:cubicBezTo>
                  <a:pt x="277169" y="113490"/>
                  <a:pt x="273526" y="117168"/>
                  <a:pt x="269004" y="117211"/>
                </a:cubicBezTo>
                <a:lnTo>
                  <a:pt x="177267" y="117211"/>
                </a:lnTo>
                <a:lnTo>
                  <a:pt x="144877" y="150186"/>
                </a:lnTo>
                <a:lnTo>
                  <a:pt x="144877" y="117211"/>
                </a:lnTo>
                <a:lnTo>
                  <a:pt x="121435" y="117211"/>
                </a:lnTo>
                <a:cubicBezTo>
                  <a:pt x="121409" y="117211"/>
                  <a:pt x="121382" y="117210"/>
                  <a:pt x="121355" y="117210"/>
                </a:cubicBezTo>
                <a:cubicBezTo>
                  <a:pt x="116824" y="117123"/>
                  <a:pt x="113222" y="113380"/>
                  <a:pt x="113309" y="108850"/>
                </a:cubicBezTo>
                <a:lnTo>
                  <a:pt x="113309" y="8244"/>
                </a:lnTo>
                <a:cubicBezTo>
                  <a:pt x="113287" y="3728"/>
                  <a:pt x="116919" y="43"/>
                  <a:pt x="12143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8" name="Graphic 31" descr="Coins">
            <a:extLst>
              <a:ext uri="{FF2B5EF4-FFF2-40B4-BE49-F238E27FC236}">
                <a16:creationId xmlns:a16="http://schemas.microsoft.com/office/drawing/2014/main" id="{0EBC3FF7-A2E7-2941-81A8-A06209A737B2}"/>
              </a:ext>
            </a:extLst>
          </p:cNvPr>
          <p:cNvSpPr/>
          <p:nvPr/>
        </p:nvSpPr>
        <p:spPr>
          <a:xfrm>
            <a:off x="849002" y="5091494"/>
            <a:ext cx="279657" cy="239706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7493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Infographic House – Slide Template</a:t>
            </a:r>
          </a:p>
        </p:txBody>
      </p:sp>
      <p:sp>
        <p:nvSpPr>
          <p:cNvPr id="97" name="Triangle">
            <a:extLst>
              <a:ext uri="{FF2B5EF4-FFF2-40B4-BE49-F238E27FC236}">
                <a16:creationId xmlns:a16="http://schemas.microsoft.com/office/drawing/2014/main" id="{EA4CBC85-A151-D941-9883-D5E8CC7BDF8C}"/>
              </a:ext>
            </a:extLst>
          </p:cNvPr>
          <p:cNvSpPr/>
          <p:nvPr/>
        </p:nvSpPr>
        <p:spPr>
          <a:xfrm>
            <a:off x="8105346" y="3739285"/>
            <a:ext cx="152557" cy="1319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C226AB-B3BF-44E1-AD2B-6E03CDC50403}"/>
              </a:ext>
            </a:extLst>
          </p:cNvPr>
          <p:cNvSpPr/>
          <p:nvPr/>
        </p:nvSpPr>
        <p:spPr>
          <a:xfrm>
            <a:off x="667620" y="3468196"/>
            <a:ext cx="4391175" cy="648065"/>
          </a:xfrm>
          <a:custGeom>
            <a:avLst/>
            <a:gdLst>
              <a:gd name="connsiteX0" fmla="*/ 380291 w 5153249"/>
              <a:gd name="connsiteY0" fmla="*/ 0 h 760534"/>
              <a:gd name="connsiteX1" fmla="*/ 4482908 w 5153249"/>
              <a:gd name="connsiteY1" fmla="*/ 0 h 760534"/>
              <a:gd name="connsiteX2" fmla="*/ 4871013 w 5153249"/>
              <a:gd name="connsiteY2" fmla="*/ 0 h 760534"/>
              <a:gd name="connsiteX3" fmla="*/ 5153249 w 5153249"/>
              <a:gd name="connsiteY3" fmla="*/ 0 h 760534"/>
              <a:gd name="connsiteX4" fmla="*/ 5153249 w 5153249"/>
              <a:gd name="connsiteY4" fmla="*/ 477482 h 760534"/>
              <a:gd name="connsiteX5" fmla="*/ 5153249 w 5153249"/>
              <a:gd name="connsiteY5" fmla="*/ 760534 h 760534"/>
              <a:gd name="connsiteX6" fmla="*/ 4482908 w 5153249"/>
              <a:gd name="connsiteY6" fmla="*/ 760534 h 760534"/>
              <a:gd name="connsiteX7" fmla="*/ 380291 w 5153249"/>
              <a:gd name="connsiteY7" fmla="*/ 760534 h 760534"/>
              <a:gd name="connsiteX8" fmla="*/ 0 w 5153249"/>
              <a:gd name="connsiteY8" fmla="*/ 380267 h 760534"/>
              <a:gd name="connsiteX9" fmla="*/ 380291 w 5153249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249" h="760534">
                <a:moveTo>
                  <a:pt x="380291" y="0"/>
                </a:moveTo>
                <a:lnTo>
                  <a:pt x="4482908" y="0"/>
                </a:lnTo>
                <a:lnTo>
                  <a:pt x="4871013" y="0"/>
                </a:lnTo>
                <a:lnTo>
                  <a:pt x="5153249" y="0"/>
                </a:lnTo>
                <a:lnTo>
                  <a:pt x="5153249" y="477482"/>
                </a:lnTo>
                <a:lnTo>
                  <a:pt x="5153249" y="760534"/>
                </a:lnTo>
                <a:lnTo>
                  <a:pt x="4482908" y="760534"/>
                </a:lnTo>
                <a:lnTo>
                  <a:pt x="380291" y="760534"/>
                </a:lnTo>
                <a:cubicBezTo>
                  <a:pt x="170344" y="760534"/>
                  <a:pt x="0" y="590329"/>
                  <a:pt x="0" y="380267"/>
                </a:cubicBezTo>
                <a:cubicBezTo>
                  <a:pt x="0" y="170310"/>
                  <a:pt x="170105" y="0"/>
                  <a:pt x="380291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/>
              <a:t>LOREM </a:t>
            </a:r>
            <a:r>
              <a:rPr lang="fr-CA" sz="2400" cap="all" dirty="0"/>
              <a:t>IPSUM DOLOR</a:t>
            </a:r>
            <a:endParaRPr sz="2400" cap="all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79D6AE4-72A7-4377-9DB4-8566B8F634AA}"/>
              </a:ext>
            </a:extLst>
          </p:cNvPr>
          <p:cNvSpPr/>
          <p:nvPr/>
        </p:nvSpPr>
        <p:spPr>
          <a:xfrm>
            <a:off x="5327965" y="3468196"/>
            <a:ext cx="3155500" cy="648065"/>
          </a:xfrm>
          <a:custGeom>
            <a:avLst/>
            <a:gdLst>
              <a:gd name="connsiteX0" fmla="*/ 0 w 3703126"/>
              <a:gd name="connsiteY0" fmla="*/ 0 h 760534"/>
              <a:gd name="connsiteX1" fmla="*/ 226102 w 3703126"/>
              <a:gd name="connsiteY1" fmla="*/ 0 h 760534"/>
              <a:gd name="connsiteX2" fmla="*/ 1016952 w 3703126"/>
              <a:gd name="connsiteY2" fmla="*/ 0 h 760534"/>
              <a:gd name="connsiteX3" fmla="*/ 3568635 w 3703126"/>
              <a:gd name="connsiteY3" fmla="*/ 0 h 760534"/>
              <a:gd name="connsiteX4" fmla="*/ 3703126 w 3703126"/>
              <a:gd name="connsiteY4" fmla="*/ 135875 h 760534"/>
              <a:gd name="connsiteX5" fmla="*/ 3435817 w 3703126"/>
              <a:gd name="connsiteY5" fmla="*/ 475228 h 760534"/>
              <a:gd name="connsiteX6" fmla="*/ 3282591 w 3703126"/>
              <a:gd name="connsiteY6" fmla="*/ 320375 h 760534"/>
              <a:gd name="connsiteX7" fmla="*/ 3282591 w 3703126"/>
              <a:gd name="connsiteY7" fmla="*/ 475228 h 760534"/>
              <a:gd name="connsiteX8" fmla="*/ 3282591 w 3703126"/>
              <a:gd name="connsiteY8" fmla="*/ 760534 h 760534"/>
              <a:gd name="connsiteX9" fmla="*/ 1016952 w 3703126"/>
              <a:gd name="connsiteY9" fmla="*/ 760534 h 760534"/>
              <a:gd name="connsiteX10" fmla="*/ 508299 w 3703126"/>
              <a:gd name="connsiteY10" fmla="*/ 760534 h 760534"/>
              <a:gd name="connsiteX11" fmla="*/ 0 w 3703126"/>
              <a:gd name="connsiteY11" fmla="*/ 760534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126" h="760534">
                <a:moveTo>
                  <a:pt x="0" y="0"/>
                </a:moveTo>
                <a:lnTo>
                  <a:pt x="226102" y="0"/>
                </a:lnTo>
                <a:lnTo>
                  <a:pt x="1016952" y="0"/>
                </a:lnTo>
                <a:lnTo>
                  <a:pt x="3568635" y="0"/>
                </a:lnTo>
                <a:lnTo>
                  <a:pt x="3703126" y="135875"/>
                </a:lnTo>
                <a:lnTo>
                  <a:pt x="3435817" y="475228"/>
                </a:lnTo>
                <a:lnTo>
                  <a:pt x="3282591" y="320375"/>
                </a:lnTo>
                <a:lnTo>
                  <a:pt x="3282591" y="475228"/>
                </a:lnTo>
                <a:lnTo>
                  <a:pt x="3282591" y="760534"/>
                </a:lnTo>
                <a:lnTo>
                  <a:pt x="1016952" y="760534"/>
                </a:lnTo>
                <a:lnTo>
                  <a:pt x="508299" y="760534"/>
                </a:lnTo>
                <a:lnTo>
                  <a:pt x="0" y="76053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28575" rIns="108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03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538F996-31A1-4E32-9F53-FB4F4A298EF0}"/>
              </a:ext>
            </a:extLst>
          </p:cNvPr>
          <p:cNvSpPr/>
          <p:nvPr/>
        </p:nvSpPr>
        <p:spPr>
          <a:xfrm>
            <a:off x="4694986" y="3468197"/>
            <a:ext cx="1066261" cy="648063"/>
          </a:xfrm>
          <a:custGeom>
            <a:avLst/>
            <a:gdLst>
              <a:gd name="connsiteX0" fmla="*/ 136247 w 1251306"/>
              <a:gd name="connsiteY0" fmla="*/ 0 h 760532"/>
              <a:gd name="connsiteX1" fmla="*/ 966480 w 1251306"/>
              <a:gd name="connsiteY1" fmla="*/ 0 h 760532"/>
              <a:gd name="connsiteX2" fmla="*/ 831390 w 1251306"/>
              <a:gd name="connsiteY2" fmla="*/ 132483 h 760532"/>
              <a:gd name="connsiteX3" fmla="*/ 976566 w 1251306"/>
              <a:gd name="connsiteY3" fmla="*/ 322353 h 760532"/>
              <a:gd name="connsiteX4" fmla="*/ 1089943 w 1251306"/>
              <a:gd name="connsiteY4" fmla="*/ 470643 h 760532"/>
              <a:gd name="connsiteX5" fmla="*/ 1095789 w 1251306"/>
              <a:gd name="connsiteY5" fmla="*/ 470643 h 760532"/>
              <a:gd name="connsiteX6" fmla="*/ 1251306 w 1251306"/>
              <a:gd name="connsiteY6" fmla="*/ 318134 h 760532"/>
              <a:gd name="connsiteX7" fmla="*/ 1251306 w 1251306"/>
              <a:gd name="connsiteY7" fmla="*/ 651200 h 760532"/>
              <a:gd name="connsiteX8" fmla="*/ 1251306 w 1251306"/>
              <a:gd name="connsiteY8" fmla="*/ 753701 h 760532"/>
              <a:gd name="connsiteX9" fmla="*/ 1251306 w 1251306"/>
              <a:gd name="connsiteY9" fmla="*/ 760532 h 760532"/>
              <a:gd name="connsiteX10" fmla="*/ 421063 w 1251306"/>
              <a:gd name="connsiteY10" fmla="*/ 760532 h 760532"/>
              <a:gd name="connsiteX11" fmla="*/ 421063 w 1251306"/>
              <a:gd name="connsiteY11" fmla="*/ 753701 h 760532"/>
              <a:gd name="connsiteX12" fmla="*/ 421063 w 1251306"/>
              <a:gd name="connsiteY12" fmla="*/ 651200 h 760532"/>
              <a:gd name="connsiteX13" fmla="*/ 421063 w 1251306"/>
              <a:gd name="connsiteY13" fmla="*/ 474865 h 760532"/>
              <a:gd name="connsiteX14" fmla="*/ 418442 w 1251306"/>
              <a:gd name="connsiteY14" fmla="*/ 474865 h 760532"/>
              <a:gd name="connsiteX15" fmla="*/ 262918 w 1251306"/>
              <a:gd name="connsiteY15" fmla="*/ 474865 h 760532"/>
              <a:gd name="connsiteX16" fmla="*/ 2005 w 1251306"/>
              <a:gd name="connsiteY16" fmla="*/ 133618 h 760532"/>
              <a:gd name="connsiteX17" fmla="*/ 0 w 1251306"/>
              <a:gd name="connsiteY17" fmla="*/ 133618 h 760532"/>
              <a:gd name="connsiteX18" fmla="*/ 1146 w 1251306"/>
              <a:gd name="connsiteY18" fmla="*/ 132494 h 760532"/>
              <a:gd name="connsiteX19" fmla="*/ 0 w 1251306"/>
              <a:gd name="connsiteY19" fmla="*/ 130996 h 760532"/>
              <a:gd name="connsiteX20" fmla="*/ 2674 w 1251306"/>
              <a:gd name="connsiteY20" fmla="*/ 130996 h 7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306" h="760532">
                <a:moveTo>
                  <a:pt x="136247" y="0"/>
                </a:moveTo>
                <a:lnTo>
                  <a:pt x="966480" y="0"/>
                </a:lnTo>
                <a:lnTo>
                  <a:pt x="831390" y="132483"/>
                </a:lnTo>
                <a:lnTo>
                  <a:pt x="976566" y="322353"/>
                </a:lnTo>
                <a:lnTo>
                  <a:pt x="1089943" y="470643"/>
                </a:lnTo>
                <a:lnTo>
                  <a:pt x="1095789" y="470643"/>
                </a:lnTo>
                <a:lnTo>
                  <a:pt x="1251306" y="318134"/>
                </a:lnTo>
                <a:lnTo>
                  <a:pt x="1251306" y="651200"/>
                </a:lnTo>
                <a:lnTo>
                  <a:pt x="1251306" y="753701"/>
                </a:lnTo>
                <a:lnTo>
                  <a:pt x="1251306" y="760532"/>
                </a:lnTo>
                <a:lnTo>
                  <a:pt x="421063" y="760532"/>
                </a:lnTo>
                <a:lnTo>
                  <a:pt x="421063" y="753701"/>
                </a:lnTo>
                <a:lnTo>
                  <a:pt x="421063" y="651200"/>
                </a:lnTo>
                <a:lnTo>
                  <a:pt x="421063" y="474865"/>
                </a:lnTo>
                <a:lnTo>
                  <a:pt x="418442" y="474865"/>
                </a:lnTo>
                <a:lnTo>
                  <a:pt x="262918" y="474865"/>
                </a:lnTo>
                <a:lnTo>
                  <a:pt x="2005" y="133618"/>
                </a:lnTo>
                <a:lnTo>
                  <a:pt x="0" y="133618"/>
                </a:lnTo>
                <a:lnTo>
                  <a:pt x="1146" y="132494"/>
                </a:lnTo>
                <a:lnTo>
                  <a:pt x="0" y="130996"/>
                </a:lnTo>
                <a:lnTo>
                  <a:pt x="2674" y="1309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DD62B9D-D209-4094-8148-CE241039155C}"/>
              </a:ext>
            </a:extLst>
          </p:cNvPr>
          <p:cNvSpPr/>
          <p:nvPr/>
        </p:nvSpPr>
        <p:spPr>
          <a:xfrm>
            <a:off x="5053782" y="3739284"/>
            <a:ext cx="707465" cy="376976"/>
          </a:xfrm>
          <a:custGeom>
            <a:avLst/>
            <a:gdLst>
              <a:gd name="connsiteX0" fmla="*/ 830243 w 830243"/>
              <a:gd name="connsiteY0" fmla="*/ 0 h 442398"/>
              <a:gd name="connsiteX1" fmla="*/ 830243 w 830243"/>
              <a:gd name="connsiteY1" fmla="*/ 333066 h 442398"/>
              <a:gd name="connsiteX2" fmla="*/ 830243 w 830243"/>
              <a:gd name="connsiteY2" fmla="*/ 435567 h 442398"/>
              <a:gd name="connsiteX3" fmla="*/ 830243 w 830243"/>
              <a:gd name="connsiteY3" fmla="*/ 442398 h 442398"/>
              <a:gd name="connsiteX4" fmla="*/ 0 w 830243"/>
              <a:gd name="connsiteY4" fmla="*/ 442398 h 442398"/>
              <a:gd name="connsiteX5" fmla="*/ 0 w 830243"/>
              <a:gd name="connsiteY5" fmla="*/ 435567 h 442398"/>
              <a:gd name="connsiteX6" fmla="*/ 0 w 830243"/>
              <a:gd name="connsiteY6" fmla="*/ 333066 h 442398"/>
              <a:gd name="connsiteX7" fmla="*/ 0 w 830243"/>
              <a:gd name="connsiteY7" fmla="*/ 152509 h 442398"/>
              <a:gd name="connsiteX8" fmla="*/ 674726 w 830243"/>
              <a:gd name="connsiteY8" fmla="*/ 152509 h 44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243" h="442398">
                <a:moveTo>
                  <a:pt x="830243" y="0"/>
                </a:moveTo>
                <a:lnTo>
                  <a:pt x="830243" y="333066"/>
                </a:lnTo>
                <a:lnTo>
                  <a:pt x="830243" y="435567"/>
                </a:lnTo>
                <a:lnTo>
                  <a:pt x="830243" y="442398"/>
                </a:lnTo>
                <a:lnTo>
                  <a:pt x="0" y="442398"/>
                </a:lnTo>
                <a:lnTo>
                  <a:pt x="0" y="435567"/>
                </a:lnTo>
                <a:lnTo>
                  <a:pt x="0" y="333066"/>
                </a:lnTo>
                <a:lnTo>
                  <a:pt x="0" y="152509"/>
                </a:lnTo>
                <a:lnTo>
                  <a:pt x="674726" y="15250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ABA88F03-21CC-5A43-B38D-195153D2FC09}"/>
              </a:ext>
            </a:extLst>
          </p:cNvPr>
          <p:cNvSpPr/>
          <p:nvPr/>
        </p:nvSpPr>
        <p:spPr>
          <a:xfrm>
            <a:off x="4694987" y="3579821"/>
            <a:ext cx="931510" cy="293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05" y="0"/>
                </a:moveTo>
                <a:lnTo>
                  <a:pt x="0" y="0"/>
                </a:lnTo>
                <a:lnTo>
                  <a:pt x="5195" y="21600"/>
                </a:lnTo>
                <a:lnTo>
                  <a:pt x="8268" y="21600"/>
                </a:lnTo>
                <a:lnTo>
                  <a:pt x="21600" y="21600"/>
                </a:lnTo>
                <a:lnTo>
                  <a:pt x="19296" y="1202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1B70E5A-C9B5-0548-87B6-222AFA4C8785}"/>
              </a:ext>
            </a:extLst>
          </p:cNvPr>
          <p:cNvSpPr/>
          <p:nvPr/>
        </p:nvSpPr>
        <p:spPr>
          <a:xfrm>
            <a:off x="4694987" y="3468196"/>
            <a:ext cx="823555" cy="113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555" y="21600"/>
                </a:lnTo>
                <a:lnTo>
                  <a:pt x="21600" y="0"/>
                </a:lnTo>
                <a:lnTo>
                  <a:pt x="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64" name="Triangle">
            <a:extLst>
              <a:ext uri="{FF2B5EF4-FFF2-40B4-BE49-F238E27FC236}">
                <a16:creationId xmlns:a16="http://schemas.microsoft.com/office/drawing/2014/main" id="{B684D074-CC74-4BAB-A075-2A6D1D997BD9}"/>
              </a:ext>
            </a:extLst>
          </p:cNvPr>
          <p:cNvSpPr/>
          <p:nvPr/>
        </p:nvSpPr>
        <p:spPr>
          <a:xfrm>
            <a:off x="7157182" y="2307050"/>
            <a:ext cx="488078" cy="27715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2B323B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BCD40D4-9639-43EA-8577-E72556244346}"/>
              </a:ext>
            </a:extLst>
          </p:cNvPr>
          <p:cNvSpPr/>
          <p:nvPr/>
        </p:nvSpPr>
        <p:spPr>
          <a:xfrm>
            <a:off x="660534" y="2048880"/>
            <a:ext cx="5637957" cy="648146"/>
          </a:xfrm>
          <a:custGeom>
            <a:avLst/>
            <a:gdLst>
              <a:gd name="connsiteX0" fmla="*/ 5722583 w 6616405"/>
              <a:gd name="connsiteY0" fmla="*/ 0 h 760629"/>
              <a:gd name="connsiteX1" fmla="*/ 6616405 w 6616405"/>
              <a:gd name="connsiteY1" fmla="*/ 0 h 760629"/>
              <a:gd name="connsiteX2" fmla="*/ 6616405 w 6616405"/>
              <a:gd name="connsiteY2" fmla="*/ 760534 h 760629"/>
              <a:gd name="connsiteX3" fmla="*/ 5792090 w 6616405"/>
              <a:gd name="connsiteY3" fmla="*/ 760534 h 760629"/>
              <a:gd name="connsiteX4" fmla="*/ 5791993 w 6616405"/>
              <a:gd name="connsiteY4" fmla="*/ 760629 h 760629"/>
              <a:gd name="connsiteX5" fmla="*/ 380376 w 6616405"/>
              <a:gd name="connsiteY5" fmla="*/ 760629 h 760629"/>
              <a:gd name="connsiteX6" fmla="*/ 0 w 6616405"/>
              <a:gd name="connsiteY6" fmla="*/ 380362 h 760629"/>
              <a:gd name="connsiteX7" fmla="*/ 380376 w 6616405"/>
              <a:gd name="connsiteY7" fmla="*/ 95 h 760629"/>
              <a:gd name="connsiteX8" fmla="*/ 5722583 w 6616405"/>
              <a:gd name="connsiteY8" fmla="*/ 95 h 7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6405" h="760629">
                <a:moveTo>
                  <a:pt x="5722583" y="0"/>
                </a:moveTo>
                <a:lnTo>
                  <a:pt x="6616405" y="0"/>
                </a:lnTo>
                <a:lnTo>
                  <a:pt x="6616405" y="760534"/>
                </a:lnTo>
                <a:lnTo>
                  <a:pt x="5792090" y="760534"/>
                </a:lnTo>
                <a:lnTo>
                  <a:pt x="5791993" y="760629"/>
                </a:lnTo>
                <a:lnTo>
                  <a:pt x="380376" y="760629"/>
                </a:lnTo>
                <a:cubicBezTo>
                  <a:pt x="170272" y="760629"/>
                  <a:pt x="0" y="590424"/>
                  <a:pt x="0" y="380362"/>
                </a:cubicBezTo>
                <a:cubicBezTo>
                  <a:pt x="0" y="170405"/>
                  <a:pt x="170272" y="95"/>
                  <a:pt x="380376" y="95"/>
                </a:cubicBezTo>
                <a:lnTo>
                  <a:pt x="5722583" y="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3A789D5-2B0F-4D89-94CA-B4E5A21E1D10}"/>
              </a:ext>
            </a:extLst>
          </p:cNvPr>
          <p:cNvSpPr/>
          <p:nvPr/>
        </p:nvSpPr>
        <p:spPr>
          <a:xfrm>
            <a:off x="660534" y="2758578"/>
            <a:ext cx="4919482" cy="648065"/>
          </a:xfrm>
          <a:custGeom>
            <a:avLst/>
            <a:gdLst>
              <a:gd name="connsiteX0" fmla="*/ 380231 w 5773241"/>
              <a:gd name="connsiteY0" fmla="*/ 0 h 760534"/>
              <a:gd name="connsiteX1" fmla="*/ 4906936 w 5773241"/>
              <a:gd name="connsiteY1" fmla="*/ 0 h 760534"/>
              <a:gd name="connsiteX2" fmla="*/ 5719344 w 5773241"/>
              <a:gd name="connsiteY2" fmla="*/ 0 h 760534"/>
              <a:gd name="connsiteX3" fmla="*/ 5773241 w 5773241"/>
              <a:gd name="connsiteY3" fmla="*/ 0 h 760534"/>
              <a:gd name="connsiteX4" fmla="*/ 5773241 w 5773241"/>
              <a:gd name="connsiteY4" fmla="*/ 760534 h 760534"/>
              <a:gd name="connsiteX5" fmla="*/ 4943526 w 5773241"/>
              <a:gd name="connsiteY5" fmla="*/ 760534 h 760534"/>
              <a:gd name="connsiteX6" fmla="*/ 4906936 w 5773241"/>
              <a:gd name="connsiteY6" fmla="*/ 760534 h 760534"/>
              <a:gd name="connsiteX7" fmla="*/ 380231 w 5773241"/>
              <a:gd name="connsiteY7" fmla="*/ 760534 h 760534"/>
              <a:gd name="connsiteX8" fmla="*/ 0 w 5773241"/>
              <a:gd name="connsiteY8" fmla="*/ 380267 h 760534"/>
              <a:gd name="connsiteX9" fmla="*/ 380231 w 5773241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3241" h="760534">
                <a:moveTo>
                  <a:pt x="380231" y="0"/>
                </a:moveTo>
                <a:lnTo>
                  <a:pt x="4906936" y="0"/>
                </a:lnTo>
                <a:lnTo>
                  <a:pt x="5719344" y="0"/>
                </a:lnTo>
                <a:lnTo>
                  <a:pt x="5773241" y="0"/>
                </a:lnTo>
                <a:lnTo>
                  <a:pt x="5773241" y="760534"/>
                </a:lnTo>
                <a:lnTo>
                  <a:pt x="4943526" y="760534"/>
                </a:lnTo>
                <a:lnTo>
                  <a:pt x="4906936" y="760534"/>
                </a:lnTo>
                <a:lnTo>
                  <a:pt x="380231" y="760534"/>
                </a:lnTo>
                <a:cubicBezTo>
                  <a:pt x="170257" y="760534"/>
                  <a:pt x="0" y="590329"/>
                  <a:pt x="0" y="380267"/>
                </a:cubicBezTo>
                <a:cubicBezTo>
                  <a:pt x="0" y="170310"/>
                  <a:pt x="170257" y="0"/>
                  <a:pt x="38023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12A78F5C-05C0-6E43-BF1F-3E2162C1F56E}"/>
              </a:ext>
            </a:extLst>
          </p:cNvPr>
          <p:cNvSpPr/>
          <p:nvPr/>
        </p:nvSpPr>
        <p:spPr>
          <a:xfrm>
            <a:off x="667620" y="4177812"/>
            <a:ext cx="439117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7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3ECC566-BF47-9748-B7BC-31FADEB8417B}"/>
              </a:ext>
            </a:extLst>
          </p:cNvPr>
          <p:cNvSpPr/>
          <p:nvPr/>
        </p:nvSpPr>
        <p:spPr>
          <a:xfrm>
            <a:off x="667620" y="4886544"/>
            <a:ext cx="439117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4"/>
                  <a:pt x="0" y="108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676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cap="all" dirty="0"/>
              <a:t>LOREM IPSUM DOLOR</a:t>
            </a:r>
            <a:endParaRPr sz="2400" cap="all" dirty="0"/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B67C496F-DD1C-1E4F-BCBC-D09C9C2C2D9D}"/>
              </a:ext>
            </a:extLst>
          </p:cNvPr>
          <p:cNvSpPr/>
          <p:nvPr/>
        </p:nvSpPr>
        <p:spPr>
          <a:xfrm>
            <a:off x="5053782" y="4177815"/>
            <a:ext cx="707465" cy="64806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2F3FFFE3-48C9-CB4D-B2A9-930DA090A696}"/>
              </a:ext>
            </a:extLst>
          </p:cNvPr>
          <p:cNvSpPr/>
          <p:nvPr/>
        </p:nvSpPr>
        <p:spPr>
          <a:xfrm>
            <a:off x="5053782" y="4887431"/>
            <a:ext cx="707465" cy="6480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3E51FD8-17B2-584E-9CB2-609DDB9443B3}"/>
              </a:ext>
            </a:extLst>
          </p:cNvPr>
          <p:cNvSpPr/>
          <p:nvPr/>
        </p:nvSpPr>
        <p:spPr>
          <a:xfrm>
            <a:off x="6298491" y="2048962"/>
            <a:ext cx="1532853" cy="648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01"/>
                </a:moveTo>
                <a:lnTo>
                  <a:pt x="16778" y="8601"/>
                </a:lnTo>
                <a:lnTo>
                  <a:pt x="16778" y="17837"/>
                </a:lnTo>
                <a:lnTo>
                  <a:pt x="12912" y="8601"/>
                </a:lnTo>
                <a:lnTo>
                  <a:pt x="9314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" tIns="205740" rIns="342900" bIns="2743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dirty="0"/>
              <a:t>05</a:t>
            </a:r>
            <a:endParaRPr sz="2400" dirty="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45615A9-2980-A54E-9B66-7CD692D45857}"/>
              </a:ext>
            </a:extLst>
          </p:cNvPr>
          <p:cNvSpPr/>
          <p:nvPr/>
        </p:nvSpPr>
        <p:spPr>
          <a:xfrm>
            <a:off x="5580015" y="2758578"/>
            <a:ext cx="272636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71" y="5748"/>
                </a:moveTo>
                <a:lnTo>
                  <a:pt x="17871" y="0"/>
                </a:lnTo>
                <a:lnTo>
                  <a:pt x="5237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04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B54CF6F1-0AFC-B049-8AF7-013C766F2747}"/>
              </a:ext>
            </a:extLst>
          </p:cNvPr>
          <p:cNvSpPr/>
          <p:nvPr/>
        </p:nvSpPr>
        <p:spPr>
          <a:xfrm>
            <a:off x="5761246" y="4177815"/>
            <a:ext cx="2366055" cy="648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02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3A007F5E-5CCA-8840-87DD-315160F988F7}"/>
              </a:ext>
            </a:extLst>
          </p:cNvPr>
          <p:cNvSpPr/>
          <p:nvPr/>
        </p:nvSpPr>
        <p:spPr>
          <a:xfrm>
            <a:off x="5761246" y="4887431"/>
            <a:ext cx="2366055" cy="64806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7000" tIns="28575" rIns="10800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dirty="0">
                <a:solidFill>
                  <a:schemeClr val="bg1"/>
                </a:solidFill>
              </a:rPr>
              <a:t>01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F4B95015-018C-3F44-A630-33A0727932DD}"/>
              </a:ext>
            </a:extLst>
          </p:cNvPr>
          <p:cNvSpPr/>
          <p:nvPr/>
        </p:nvSpPr>
        <p:spPr>
          <a:xfrm>
            <a:off x="5595960" y="2048962"/>
            <a:ext cx="1368445" cy="648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33" y="0"/>
                </a:moveTo>
                <a:lnTo>
                  <a:pt x="0" y="21600"/>
                </a:lnTo>
                <a:lnTo>
                  <a:pt x="1116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9D9412F1-2E64-D049-A8A0-3EF23839DD9C}"/>
              </a:ext>
            </a:extLst>
          </p:cNvPr>
          <p:cNvSpPr/>
          <p:nvPr/>
        </p:nvSpPr>
        <p:spPr>
          <a:xfrm>
            <a:off x="4878372" y="2758578"/>
            <a:ext cx="1368445" cy="648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167" y="21600"/>
                </a:lnTo>
                <a:lnTo>
                  <a:pt x="21600" y="0"/>
                </a:lnTo>
                <a:lnTo>
                  <a:pt x="1043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2" name="Circle">
            <a:extLst>
              <a:ext uri="{FF2B5EF4-FFF2-40B4-BE49-F238E27FC236}">
                <a16:creationId xmlns:a16="http://schemas.microsoft.com/office/drawing/2014/main" id="{5B5B88B3-CC54-3842-8A2C-316C9F422BC7}"/>
              </a:ext>
            </a:extLst>
          </p:cNvPr>
          <p:cNvSpPr/>
          <p:nvPr/>
        </p:nvSpPr>
        <p:spPr>
          <a:xfrm>
            <a:off x="716347" y="2096801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A42EA7B1-C0F4-D842-BA20-CC5417C63256}"/>
              </a:ext>
            </a:extLst>
          </p:cNvPr>
          <p:cNvSpPr/>
          <p:nvPr/>
        </p:nvSpPr>
        <p:spPr>
          <a:xfrm>
            <a:off x="716347" y="4942359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4" name="Circle">
            <a:extLst>
              <a:ext uri="{FF2B5EF4-FFF2-40B4-BE49-F238E27FC236}">
                <a16:creationId xmlns:a16="http://schemas.microsoft.com/office/drawing/2014/main" id="{905FD257-8B4B-F248-8B97-F15A8439D42B}"/>
              </a:ext>
            </a:extLst>
          </p:cNvPr>
          <p:cNvSpPr/>
          <p:nvPr/>
        </p:nvSpPr>
        <p:spPr>
          <a:xfrm>
            <a:off x="716347" y="4225652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3490975E-A1E6-8640-9B14-748908B77750}"/>
              </a:ext>
            </a:extLst>
          </p:cNvPr>
          <p:cNvSpPr/>
          <p:nvPr/>
        </p:nvSpPr>
        <p:spPr>
          <a:xfrm>
            <a:off x="716347" y="3516036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4A685918-7107-C74C-B68B-56EF8689F91A}"/>
              </a:ext>
            </a:extLst>
          </p:cNvPr>
          <p:cNvSpPr/>
          <p:nvPr/>
        </p:nvSpPr>
        <p:spPr>
          <a:xfrm>
            <a:off x="716347" y="2806418"/>
            <a:ext cx="547283" cy="54728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2B323B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939B3CB-1A9D-4A40-B01D-6E5D70A20722}"/>
              </a:ext>
            </a:extLst>
          </p:cNvPr>
          <p:cNvSpPr/>
          <p:nvPr/>
        </p:nvSpPr>
        <p:spPr>
          <a:xfrm>
            <a:off x="902270" y="2241600"/>
            <a:ext cx="173122" cy="279657"/>
          </a:xfrm>
          <a:custGeom>
            <a:avLst/>
            <a:gdLst>
              <a:gd name="connsiteX0" fmla="*/ 76187 w 203167"/>
              <a:gd name="connsiteY0" fmla="*/ 304749 h 328191"/>
              <a:gd name="connsiteX1" fmla="*/ 126978 w 203167"/>
              <a:gd name="connsiteY1" fmla="*/ 304749 h 328191"/>
              <a:gd name="connsiteX2" fmla="*/ 101583 w 203167"/>
              <a:gd name="connsiteY2" fmla="*/ 328191 h 328191"/>
              <a:gd name="connsiteX3" fmla="*/ 76187 w 203167"/>
              <a:gd name="connsiteY3" fmla="*/ 304749 h 328191"/>
              <a:gd name="connsiteX4" fmla="*/ 62512 w 203167"/>
              <a:gd name="connsiteY4" fmla="*/ 265678 h 328191"/>
              <a:gd name="connsiteX5" fmla="*/ 140654 w 203167"/>
              <a:gd name="connsiteY5" fmla="*/ 265678 h 328191"/>
              <a:gd name="connsiteX6" fmla="*/ 152375 w 203167"/>
              <a:gd name="connsiteY6" fmla="*/ 277399 h 328191"/>
              <a:gd name="connsiteX7" fmla="*/ 140654 w 203167"/>
              <a:gd name="connsiteY7" fmla="*/ 289120 h 328191"/>
              <a:gd name="connsiteX8" fmla="*/ 62512 w 203167"/>
              <a:gd name="connsiteY8" fmla="*/ 289120 h 328191"/>
              <a:gd name="connsiteX9" fmla="*/ 50791 w 203167"/>
              <a:gd name="connsiteY9" fmla="*/ 277399 h 328191"/>
              <a:gd name="connsiteX10" fmla="*/ 62512 w 203167"/>
              <a:gd name="connsiteY10" fmla="*/ 265678 h 328191"/>
              <a:gd name="connsiteX11" fmla="*/ 62512 w 203167"/>
              <a:gd name="connsiteY11" fmla="*/ 226608 h 328191"/>
              <a:gd name="connsiteX12" fmla="*/ 140654 w 203167"/>
              <a:gd name="connsiteY12" fmla="*/ 226608 h 328191"/>
              <a:gd name="connsiteX13" fmla="*/ 152375 w 203167"/>
              <a:gd name="connsiteY13" fmla="*/ 238329 h 328191"/>
              <a:gd name="connsiteX14" fmla="*/ 140654 w 203167"/>
              <a:gd name="connsiteY14" fmla="*/ 250050 h 328191"/>
              <a:gd name="connsiteX15" fmla="*/ 62512 w 203167"/>
              <a:gd name="connsiteY15" fmla="*/ 250050 h 328191"/>
              <a:gd name="connsiteX16" fmla="*/ 50791 w 203167"/>
              <a:gd name="connsiteY16" fmla="*/ 238329 h 328191"/>
              <a:gd name="connsiteX17" fmla="*/ 62512 w 203167"/>
              <a:gd name="connsiteY17" fmla="*/ 226608 h 328191"/>
              <a:gd name="connsiteX18" fmla="*/ 101975 w 203167"/>
              <a:gd name="connsiteY18" fmla="*/ 23051 h 328191"/>
              <a:gd name="connsiteX19" fmla="*/ 23833 w 203167"/>
              <a:gd name="connsiteY19" fmla="*/ 100412 h 328191"/>
              <a:gd name="connsiteX20" fmla="*/ 23833 w 203167"/>
              <a:gd name="connsiteY20" fmla="*/ 103537 h 328191"/>
              <a:gd name="connsiteX21" fmla="*/ 29303 w 203167"/>
              <a:gd name="connsiteY21" fmla="*/ 130887 h 328191"/>
              <a:gd name="connsiteX22" fmla="*/ 42587 w 203167"/>
              <a:gd name="connsiteY22" fmla="*/ 152375 h 328191"/>
              <a:gd name="connsiteX23" fmla="*/ 65247 w 203167"/>
              <a:gd name="connsiteY23" fmla="*/ 187539 h 328191"/>
              <a:gd name="connsiteX24" fmla="*/ 101584 w 203167"/>
              <a:gd name="connsiteY24" fmla="*/ 187539 h 328191"/>
              <a:gd name="connsiteX25" fmla="*/ 138310 w 203167"/>
              <a:gd name="connsiteY25" fmla="*/ 187539 h 328191"/>
              <a:gd name="connsiteX26" fmla="*/ 160971 w 203167"/>
              <a:gd name="connsiteY26" fmla="*/ 152375 h 328191"/>
              <a:gd name="connsiteX27" fmla="*/ 174255 w 203167"/>
              <a:gd name="connsiteY27" fmla="*/ 130887 h 328191"/>
              <a:gd name="connsiteX28" fmla="*/ 179724 w 203167"/>
              <a:gd name="connsiteY28" fmla="*/ 103537 h 328191"/>
              <a:gd name="connsiteX29" fmla="*/ 180115 w 203167"/>
              <a:gd name="connsiteY29" fmla="*/ 103537 h 328191"/>
              <a:gd name="connsiteX30" fmla="*/ 180115 w 203167"/>
              <a:gd name="connsiteY30" fmla="*/ 100412 h 328191"/>
              <a:gd name="connsiteX31" fmla="*/ 101975 w 203167"/>
              <a:gd name="connsiteY31" fmla="*/ 23051 h 328191"/>
              <a:gd name="connsiteX32" fmla="*/ 101584 w 203167"/>
              <a:gd name="connsiteY32" fmla="*/ 0 h 328191"/>
              <a:gd name="connsiteX33" fmla="*/ 203167 w 203167"/>
              <a:gd name="connsiteY33" fmla="*/ 100412 h 328191"/>
              <a:gd name="connsiteX34" fmla="*/ 203167 w 203167"/>
              <a:gd name="connsiteY34" fmla="*/ 103928 h 328191"/>
              <a:gd name="connsiteX35" fmla="*/ 196134 w 203167"/>
              <a:gd name="connsiteY35" fmla="*/ 139091 h 328191"/>
              <a:gd name="connsiteX36" fmla="*/ 178552 w 203167"/>
              <a:gd name="connsiteY36" fmla="*/ 168003 h 328191"/>
              <a:gd name="connsiteX37" fmla="*/ 154719 w 203167"/>
              <a:gd name="connsiteY37" fmla="*/ 206683 h 328191"/>
              <a:gd name="connsiteX38" fmla="*/ 147687 w 203167"/>
              <a:gd name="connsiteY38" fmla="*/ 210981 h 328191"/>
              <a:gd name="connsiteX39" fmla="*/ 55480 w 203167"/>
              <a:gd name="connsiteY39" fmla="*/ 210981 h 328191"/>
              <a:gd name="connsiteX40" fmla="*/ 48447 w 203167"/>
              <a:gd name="connsiteY40" fmla="*/ 206683 h 328191"/>
              <a:gd name="connsiteX41" fmla="*/ 24614 w 203167"/>
              <a:gd name="connsiteY41" fmla="*/ 168003 h 328191"/>
              <a:gd name="connsiteX42" fmla="*/ 7033 w 203167"/>
              <a:gd name="connsiteY42" fmla="*/ 139091 h 328191"/>
              <a:gd name="connsiteX43" fmla="*/ 0 w 203167"/>
              <a:gd name="connsiteY43" fmla="*/ 103928 h 328191"/>
              <a:gd name="connsiteX44" fmla="*/ 0 w 203167"/>
              <a:gd name="connsiteY44" fmla="*/ 100412 h 328191"/>
              <a:gd name="connsiteX45" fmla="*/ 101584 w 203167"/>
              <a:gd name="connsiteY45" fmla="*/ 0 h 3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3167" h="328191">
                <a:moveTo>
                  <a:pt x="76187" y="304749"/>
                </a:moveTo>
                <a:lnTo>
                  <a:pt x="126978" y="304749"/>
                </a:lnTo>
                <a:cubicBezTo>
                  <a:pt x="125806" y="318033"/>
                  <a:pt x="114867" y="328191"/>
                  <a:pt x="101583" y="328191"/>
                </a:cubicBezTo>
                <a:cubicBezTo>
                  <a:pt x="88299" y="328191"/>
                  <a:pt x="77359" y="318033"/>
                  <a:pt x="76187" y="304749"/>
                </a:cubicBezTo>
                <a:close/>
                <a:moveTo>
                  <a:pt x="62512" y="265678"/>
                </a:moveTo>
                <a:lnTo>
                  <a:pt x="140654" y="265678"/>
                </a:lnTo>
                <a:cubicBezTo>
                  <a:pt x="147296" y="265678"/>
                  <a:pt x="152375" y="270757"/>
                  <a:pt x="152375" y="277399"/>
                </a:cubicBezTo>
                <a:cubicBezTo>
                  <a:pt x="152375" y="284041"/>
                  <a:pt x="147296" y="289120"/>
                  <a:pt x="140654" y="289120"/>
                </a:cubicBezTo>
                <a:lnTo>
                  <a:pt x="62512" y="289120"/>
                </a:lnTo>
                <a:cubicBezTo>
                  <a:pt x="55870" y="289120"/>
                  <a:pt x="50791" y="284041"/>
                  <a:pt x="50791" y="277399"/>
                </a:cubicBezTo>
                <a:cubicBezTo>
                  <a:pt x="50791" y="270757"/>
                  <a:pt x="55870" y="265678"/>
                  <a:pt x="62512" y="265678"/>
                </a:cubicBezTo>
                <a:close/>
                <a:moveTo>
                  <a:pt x="62512" y="226608"/>
                </a:moveTo>
                <a:lnTo>
                  <a:pt x="140654" y="226608"/>
                </a:lnTo>
                <a:cubicBezTo>
                  <a:pt x="147296" y="226608"/>
                  <a:pt x="152375" y="231687"/>
                  <a:pt x="152375" y="238329"/>
                </a:cubicBezTo>
                <a:cubicBezTo>
                  <a:pt x="152375" y="244971"/>
                  <a:pt x="147296" y="250050"/>
                  <a:pt x="140654" y="250050"/>
                </a:cubicBezTo>
                <a:lnTo>
                  <a:pt x="62512" y="250050"/>
                </a:lnTo>
                <a:cubicBezTo>
                  <a:pt x="55870" y="250050"/>
                  <a:pt x="50791" y="244971"/>
                  <a:pt x="50791" y="238329"/>
                </a:cubicBezTo>
                <a:cubicBezTo>
                  <a:pt x="50791" y="231687"/>
                  <a:pt x="55870" y="226608"/>
                  <a:pt x="62512" y="226608"/>
                </a:cubicBezTo>
                <a:close/>
                <a:moveTo>
                  <a:pt x="101975" y="23051"/>
                </a:moveTo>
                <a:cubicBezTo>
                  <a:pt x="59387" y="23442"/>
                  <a:pt x="24614" y="57824"/>
                  <a:pt x="23833" y="100412"/>
                </a:cubicBezTo>
                <a:lnTo>
                  <a:pt x="23833" y="103537"/>
                </a:lnTo>
                <a:cubicBezTo>
                  <a:pt x="24224" y="112914"/>
                  <a:pt x="25786" y="122291"/>
                  <a:pt x="29303" y="130887"/>
                </a:cubicBezTo>
                <a:cubicBezTo>
                  <a:pt x="32428" y="138701"/>
                  <a:pt x="37117" y="146124"/>
                  <a:pt x="42587" y="152375"/>
                </a:cubicBezTo>
                <a:cubicBezTo>
                  <a:pt x="51182" y="163315"/>
                  <a:pt x="58996" y="175036"/>
                  <a:pt x="65247" y="187539"/>
                </a:cubicBezTo>
                <a:lnTo>
                  <a:pt x="101584" y="187539"/>
                </a:lnTo>
                <a:lnTo>
                  <a:pt x="138310" y="187539"/>
                </a:lnTo>
                <a:cubicBezTo>
                  <a:pt x="144170" y="175036"/>
                  <a:pt x="151985" y="163315"/>
                  <a:pt x="160971" y="152375"/>
                </a:cubicBezTo>
                <a:cubicBezTo>
                  <a:pt x="166831" y="146124"/>
                  <a:pt x="171129" y="138701"/>
                  <a:pt x="174255" y="130887"/>
                </a:cubicBezTo>
                <a:cubicBezTo>
                  <a:pt x="177380" y="122291"/>
                  <a:pt x="179334" y="112914"/>
                  <a:pt x="179724" y="103537"/>
                </a:cubicBezTo>
                <a:lnTo>
                  <a:pt x="180115" y="103537"/>
                </a:lnTo>
                <a:lnTo>
                  <a:pt x="180115" y="100412"/>
                </a:lnTo>
                <a:cubicBezTo>
                  <a:pt x="179334" y="57433"/>
                  <a:pt x="144561" y="23442"/>
                  <a:pt x="101975" y="23051"/>
                </a:cubicBezTo>
                <a:close/>
                <a:moveTo>
                  <a:pt x="101584" y="0"/>
                </a:moveTo>
                <a:cubicBezTo>
                  <a:pt x="157064" y="391"/>
                  <a:pt x="201995" y="44931"/>
                  <a:pt x="203167" y="100412"/>
                </a:cubicBezTo>
                <a:lnTo>
                  <a:pt x="203167" y="103928"/>
                </a:lnTo>
                <a:cubicBezTo>
                  <a:pt x="202776" y="116040"/>
                  <a:pt x="200432" y="127761"/>
                  <a:pt x="196134" y="139091"/>
                </a:cubicBezTo>
                <a:cubicBezTo>
                  <a:pt x="192227" y="149640"/>
                  <a:pt x="185976" y="159408"/>
                  <a:pt x="178552" y="168003"/>
                </a:cubicBezTo>
                <a:cubicBezTo>
                  <a:pt x="169175" y="178162"/>
                  <a:pt x="159017" y="198087"/>
                  <a:pt x="154719" y="206683"/>
                </a:cubicBezTo>
                <a:cubicBezTo>
                  <a:pt x="153547" y="209418"/>
                  <a:pt x="150812" y="210981"/>
                  <a:pt x="147687" y="210981"/>
                </a:cubicBezTo>
                <a:lnTo>
                  <a:pt x="55480" y="210981"/>
                </a:lnTo>
                <a:cubicBezTo>
                  <a:pt x="52354" y="210981"/>
                  <a:pt x="49619" y="209418"/>
                  <a:pt x="48447" y="206683"/>
                </a:cubicBezTo>
                <a:cubicBezTo>
                  <a:pt x="44149" y="198087"/>
                  <a:pt x="33991" y="178162"/>
                  <a:pt x="24614" y="168003"/>
                </a:cubicBezTo>
                <a:cubicBezTo>
                  <a:pt x="17191" y="159408"/>
                  <a:pt x="11330" y="149640"/>
                  <a:pt x="7033" y="139091"/>
                </a:cubicBezTo>
                <a:cubicBezTo>
                  <a:pt x="2735" y="127761"/>
                  <a:pt x="391" y="116040"/>
                  <a:pt x="0" y="103928"/>
                </a:cubicBezTo>
                <a:lnTo>
                  <a:pt x="0" y="100412"/>
                </a:lnTo>
                <a:cubicBezTo>
                  <a:pt x="1172" y="44931"/>
                  <a:pt x="46103" y="391"/>
                  <a:pt x="101584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AD2D00D-42D8-4C3E-AD3A-A0C3E322590E}"/>
              </a:ext>
            </a:extLst>
          </p:cNvPr>
          <p:cNvSpPr/>
          <p:nvPr/>
        </p:nvSpPr>
        <p:spPr>
          <a:xfrm>
            <a:off x="857324" y="2957403"/>
            <a:ext cx="263011" cy="263010"/>
          </a:xfrm>
          <a:custGeom>
            <a:avLst/>
            <a:gdLst>
              <a:gd name="connsiteX0" fmla="*/ 148468 w 308656"/>
              <a:gd name="connsiteY0" fmla="*/ 66419 h 308655"/>
              <a:gd name="connsiteX1" fmla="*/ 192617 w 308656"/>
              <a:gd name="connsiteY1" fmla="*/ 77359 h 308655"/>
              <a:gd name="connsiteX2" fmla="*/ 175036 w 308656"/>
              <a:gd name="connsiteY2" fmla="*/ 94940 h 308655"/>
              <a:gd name="connsiteX3" fmla="*/ 148468 w 308656"/>
              <a:gd name="connsiteY3" fmla="*/ 89861 h 308655"/>
              <a:gd name="connsiteX4" fmla="*/ 78140 w 308656"/>
              <a:gd name="connsiteY4" fmla="*/ 160189 h 308655"/>
              <a:gd name="connsiteX5" fmla="*/ 148468 w 308656"/>
              <a:gd name="connsiteY5" fmla="*/ 230515 h 308655"/>
              <a:gd name="connsiteX6" fmla="*/ 218794 w 308656"/>
              <a:gd name="connsiteY6" fmla="*/ 160189 h 308655"/>
              <a:gd name="connsiteX7" fmla="*/ 213715 w 308656"/>
              <a:gd name="connsiteY7" fmla="*/ 133620 h 308655"/>
              <a:gd name="connsiteX8" fmla="*/ 231297 w 308656"/>
              <a:gd name="connsiteY8" fmla="*/ 116038 h 308655"/>
              <a:gd name="connsiteX9" fmla="*/ 242237 w 308656"/>
              <a:gd name="connsiteY9" fmla="*/ 160189 h 308655"/>
              <a:gd name="connsiteX10" fmla="*/ 148468 w 308656"/>
              <a:gd name="connsiteY10" fmla="*/ 253958 h 308655"/>
              <a:gd name="connsiteX11" fmla="*/ 54698 w 308656"/>
              <a:gd name="connsiteY11" fmla="*/ 160189 h 308655"/>
              <a:gd name="connsiteX12" fmla="*/ 148468 w 308656"/>
              <a:gd name="connsiteY12" fmla="*/ 66419 h 308655"/>
              <a:gd name="connsiteX13" fmla="*/ 148467 w 308656"/>
              <a:gd name="connsiteY13" fmla="*/ 11721 h 308655"/>
              <a:gd name="connsiteX14" fmla="*/ 218403 w 308656"/>
              <a:gd name="connsiteY14" fmla="*/ 28912 h 308655"/>
              <a:gd name="connsiteX15" fmla="*/ 215668 w 308656"/>
              <a:gd name="connsiteY15" fmla="*/ 31647 h 308655"/>
              <a:gd name="connsiteX16" fmla="*/ 210198 w 308656"/>
              <a:gd name="connsiteY16" fmla="*/ 37117 h 308655"/>
              <a:gd name="connsiteX17" fmla="*/ 211370 w 308656"/>
              <a:gd name="connsiteY17" fmla="*/ 44931 h 308655"/>
              <a:gd name="connsiteX18" fmla="*/ 212152 w 308656"/>
              <a:gd name="connsiteY18" fmla="*/ 52745 h 308655"/>
              <a:gd name="connsiteX19" fmla="*/ 148467 w 308656"/>
              <a:gd name="connsiteY19" fmla="*/ 35163 h 308655"/>
              <a:gd name="connsiteX20" fmla="*/ 23442 w 308656"/>
              <a:gd name="connsiteY20" fmla="*/ 160188 h 308655"/>
              <a:gd name="connsiteX21" fmla="*/ 148467 w 308656"/>
              <a:gd name="connsiteY21" fmla="*/ 285213 h 308655"/>
              <a:gd name="connsiteX22" fmla="*/ 273492 w 308656"/>
              <a:gd name="connsiteY22" fmla="*/ 160188 h 308655"/>
              <a:gd name="connsiteX23" fmla="*/ 255911 w 308656"/>
              <a:gd name="connsiteY23" fmla="*/ 96504 h 308655"/>
              <a:gd name="connsiteX24" fmla="*/ 264115 w 308656"/>
              <a:gd name="connsiteY24" fmla="*/ 97676 h 308655"/>
              <a:gd name="connsiteX25" fmla="*/ 271539 w 308656"/>
              <a:gd name="connsiteY25" fmla="*/ 98457 h 308655"/>
              <a:gd name="connsiteX26" fmla="*/ 276618 w 308656"/>
              <a:gd name="connsiteY26" fmla="*/ 92987 h 308655"/>
              <a:gd name="connsiteX27" fmla="*/ 279353 w 308656"/>
              <a:gd name="connsiteY27" fmla="*/ 90643 h 308655"/>
              <a:gd name="connsiteX28" fmla="*/ 296934 w 308656"/>
              <a:gd name="connsiteY28" fmla="*/ 160188 h 308655"/>
              <a:gd name="connsiteX29" fmla="*/ 148467 w 308656"/>
              <a:gd name="connsiteY29" fmla="*/ 308655 h 308655"/>
              <a:gd name="connsiteX30" fmla="*/ 0 w 308656"/>
              <a:gd name="connsiteY30" fmla="*/ 160188 h 308655"/>
              <a:gd name="connsiteX31" fmla="*/ 148467 w 308656"/>
              <a:gd name="connsiteY31" fmla="*/ 11721 h 308655"/>
              <a:gd name="connsiteX32" fmla="*/ 269586 w 308656"/>
              <a:gd name="connsiteY32" fmla="*/ 0 h 308655"/>
              <a:gd name="connsiteX33" fmla="*/ 273493 w 308656"/>
              <a:gd name="connsiteY33" fmla="*/ 35163 h 308655"/>
              <a:gd name="connsiteX34" fmla="*/ 308656 w 308656"/>
              <a:gd name="connsiteY34" fmla="*/ 39070 h 308655"/>
              <a:gd name="connsiteX35" fmla="*/ 265679 w 308656"/>
              <a:gd name="connsiteY35" fmla="*/ 82049 h 308655"/>
              <a:gd name="connsiteX36" fmla="*/ 245362 w 308656"/>
              <a:gd name="connsiteY36" fmla="*/ 79704 h 308655"/>
              <a:gd name="connsiteX37" fmla="*/ 182849 w 308656"/>
              <a:gd name="connsiteY37" fmla="*/ 142217 h 308655"/>
              <a:gd name="connsiteX38" fmla="*/ 187147 w 308656"/>
              <a:gd name="connsiteY38" fmla="*/ 160189 h 308655"/>
              <a:gd name="connsiteX39" fmla="*/ 148076 w 308656"/>
              <a:gd name="connsiteY39" fmla="*/ 199260 h 308655"/>
              <a:gd name="connsiteX40" fmla="*/ 109006 w 308656"/>
              <a:gd name="connsiteY40" fmla="*/ 160189 h 308655"/>
              <a:gd name="connsiteX41" fmla="*/ 148076 w 308656"/>
              <a:gd name="connsiteY41" fmla="*/ 121119 h 308655"/>
              <a:gd name="connsiteX42" fmla="*/ 166439 w 308656"/>
              <a:gd name="connsiteY42" fmla="*/ 125807 h 308655"/>
              <a:gd name="connsiteX43" fmla="*/ 228953 w 308656"/>
              <a:gd name="connsiteY43" fmla="*/ 63294 h 308655"/>
              <a:gd name="connsiteX44" fmla="*/ 226609 w 308656"/>
              <a:gd name="connsiteY44" fmla="*/ 42977 h 30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8656" h="308655">
                <a:moveTo>
                  <a:pt x="148468" y="66419"/>
                </a:moveTo>
                <a:cubicBezTo>
                  <a:pt x="164487" y="66419"/>
                  <a:pt x="179333" y="70326"/>
                  <a:pt x="192617" y="77359"/>
                </a:cubicBezTo>
                <a:lnTo>
                  <a:pt x="175036" y="94940"/>
                </a:lnTo>
                <a:cubicBezTo>
                  <a:pt x="166831" y="91815"/>
                  <a:pt x="157845" y="89861"/>
                  <a:pt x="148468" y="89861"/>
                </a:cubicBezTo>
                <a:cubicBezTo>
                  <a:pt x="109787" y="89861"/>
                  <a:pt x="78140" y="121508"/>
                  <a:pt x="78140" y="160189"/>
                </a:cubicBezTo>
                <a:cubicBezTo>
                  <a:pt x="78140" y="198868"/>
                  <a:pt x="109787" y="230515"/>
                  <a:pt x="148468" y="230515"/>
                </a:cubicBezTo>
                <a:cubicBezTo>
                  <a:pt x="187147" y="230515"/>
                  <a:pt x="218794" y="198868"/>
                  <a:pt x="218794" y="160189"/>
                </a:cubicBezTo>
                <a:cubicBezTo>
                  <a:pt x="218794" y="150812"/>
                  <a:pt x="217232" y="141826"/>
                  <a:pt x="213715" y="133620"/>
                </a:cubicBezTo>
                <a:lnTo>
                  <a:pt x="231297" y="116038"/>
                </a:lnTo>
                <a:cubicBezTo>
                  <a:pt x="238329" y="129322"/>
                  <a:pt x="242237" y="144170"/>
                  <a:pt x="242237" y="160189"/>
                </a:cubicBezTo>
                <a:cubicBezTo>
                  <a:pt x="242237" y="211762"/>
                  <a:pt x="200041" y="253958"/>
                  <a:pt x="148468" y="253958"/>
                </a:cubicBezTo>
                <a:cubicBezTo>
                  <a:pt x="96894" y="253958"/>
                  <a:pt x="54698" y="211762"/>
                  <a:pt x="54698" y="160189"/>
                </a:cubicBezTo>
                <a:cubicBezTo>
                  <a:pt x="54698" y="108615"/>
                  <a:pt x="96894" y="66419"/>
                  <a:pt x="148468" y="66419"/>
                </a:cubicBezTo>
                <a:close/>
                <a:moveTo>
                  <a:pt x="148467" y="11721"/>
                </a:moveTo>
                <a:cubicBezTo>
                  <a:pt x="173863" y="11721"/>
                  <a:pt x="197305" y="17972"/>
                  <a:pt x="218403" y="28912"/>
                </a:cubicBezTo>
                <a:lnTo>
                  <a:pt x="215668" y="31647"/>
                </a:lnTo>
                <a:lnTo>
                  <a:pt x="210198" y="37117"/>
                </a:lnTo>
                <a:lnTo>
                  <a:pt x="211370" y="44931"/>
                </a:lnTo>
                <a:lnTo>
                  <a:pt x="212152" y="52745"/>
                </a:lnTo>
                <a:cubicBezTo>
                  <a:pt x="193398" y="41414"/>
                  <a:pt x="171519" y="35163"/>
                  <a:pt x="148467" y="35163"/>
                </a:cubicBezTo>
                <a:cubicBezTo>
                  <a:pt x="79703" y="35163"/>
                  <a:pt x="23442" y="91424"/>
                  <a:pt x="23442" y="160188"/>
                </a:cubicBezTo>
                <a:cubicBezTo>
                  <a:pt x="23442" y="228952"/>
                  <a:pt x="79703" y="285213"/>
                  <a:pt x="148467" y="285213"/>
                </a:cubicBezTo>
                <a:cubicBezTo>
                  <a:pt x="217231" y="285213"/>
                  <a:pt x="273492" y="228952"/>
                  <a:pt x="273492" y="160188"/>
                </a:cubicBezTo>
                <a:cubicBezTo>
                  <a:pt x="273492" y="136746"/>
                  <a:pt x="266850" y="115257"/>
                  <a:pt x="255911" y="96504"/>
                </a:cubicBezTo>
                <a:lnTo>
                  <a:pt x="264115" y="97676"/>
                </a:lnTo>
                <a:lnTo>
                  <a:pt x="271539" y="98457"/>
                </a:lnTo>
                <a:lnTo>
                  <a:pt x="276618" y="92987"/>
                </a:lnTo>
                <a:lnTo>
                  <a:pt x="279353" y="90643"/>
                </a:lnTo>
                <a:cubicBezTo>
                  <a:pt x="290683" y="111350"/>
                  <a:pt x="296934" y="134792"/>
                  <a:pt x="296934" y="160188"/>
                </a:cubicBezTo>
                <a:cubicBezTo>
                  <a:pt x="296934" y="242236"/>
                  <a:pt x="230515" y="308655"/>
                  <a:pt x="148467" y="308655"/>
                </a:cubicBezTo>
                <a:cubicBezTo>
                  <a:pt x="66420" y="308655"/>
                  <a:pt x="0" y="242236"/>
                  <a:pt x="0" y="160188"/>
                </a:cubicBezTo>
                <a:cubicBezTo>
                  <a:pt x="0" y="78141"/>
                  <a:pt x="66420" y="11721"/>
                  <a:pt x="148467" y="11721"/>
                </a:cubicBezTo>
                <a:close/>
                <a:moveTo>
                  <a:pt x="269586" y="0"/>
                </a:moveTo>
                <a:lnTo>
                  <a:pt x="273493" y="35163"/>
                </a:lnTo>
                <a:lnTo>
                  <a:pt x="308656" y="39070"/>
                </a:lnTo>
                <a:lnTo>
                  <a:pt x="265679" y="82049"/>
                </a:lnTo>
                <a:lnTo>
                  <a:pt x="245362" y="79704"/>
                </a:lnTo>
                <a:lnTo>
                  <a:pt x="182849" y="142217"/>
                </a:lnTo>
                <a:cubicBezTo>
                  <a:pt x="185584" y="147687"/>
                  <a:pt x="187147" y="153547"/>
                  <a:pt x="187147" y="160189"/>
                </a:cubicBezTo>
                <a:cubicBezTo>
                  <a:pt x="187147" y="181678"/>
                  <a:pt x="169565" y="199260"/>
                  <a:pt x="148076" y="199260"/>
                </a:cubicBezTo>
                <a:cubicBezTo>
                  <a:pt x="126588" y="199260"/>
                  <a:pt x="109006" y="181678"/>
                  <a:pt x="109006" y="160189"/>
                </a:cubicBezTo>
                <a:cubicBezTo>
                  <a:pt x="109006" y="138701"/>
                  <a:pt x="126588" y="121119"/>
                  <a:pt x="148076" y="121119"/>
                </a:cubicBezTo>
                <a:cubicBezTo>
                  <a:pt x="154718" y="121119"/>
                  <a:pt x="160970" y="123072"/>
                  <a:pt x="166439" y="125807"/>
                </a:cubicBezTo>
                <a:lnTo>
                  <a:pt x="228953" y="63294"/>
                </a:lnTo>
                <a:lnTo>
                  <a:pt x="226609" y="4297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DABA4AD-97AF-4A9E-A041-624992327CE4}"/>
              </a:ext>
            </a:extLst>
          </p:cNvPr>
          <p:cNvSpPr/>
          <p:nvPr/>
        </p:nvSpPr>
        <p:spPr>
          <a:xfrm>
            <a:off x="855659" y="3673206"/>
            <a:ext cx="266341" cy="231383"/>
          </a:xfrm>
          <a:custGeom>
            <a:avLst/>
            <a:gdLst>
              <a:gd name="connsiteX0" fmla="*/ 0 w 312564"/>
              <a:gd name="connsiteY0" fmla="*/ 146514 h 271539"/>
              <a:gd name="connsiteX1" fmla="*/ 132839 w 312564"/>
              <a:gd name="connsiteY1" fmla="*/ 146514 h 271539"/>
              <a:gd name="connsiteX2" fmla="*/ 132839 w 312564"/>
              <a:gd name="connsiteY2" fmla="*/ 154328 h 271539"/>
              <a:gd name="connsiteX3" fmla="*/ 148468 w 312564"/>
              <a:gd name="connsiteY3" fmla="*/ 169956 h 271539"/>
              <a:gd name="connsiteX4" fmla="*/ 164096 w 312564"/>
              <a:gd name="connsiteY4" fmla="*/ 169956 h 271539"/>
              <a:gd name="connsiteX5" fmla="*/ 179724 w 312564"/>
              <a:gd name="connsiteY5" fmla="*/ 154328 h 271539"/>
              <a:gd name="connsiteX6" fmla="*/ 179724 w 312564"/>
              <a:gd name="connsiteY6" fmla="*/ 146514 h 271539"/>
              <a:gd name="connsiteX7" fmla="*/ 312564 w 312564"/>
              <a:gd name="connsiteY7" fmla="*/ 146514 h 271539"/>
              <a:gd name="connsiteX8" fmla="*/ 312564 w 312564"/>
              <a:gd name="connsiteY8" fmla="*/ 255911 h 271539"/>
              <a:gd name="connsiteX9" fmla="*/ 296935 w 312564"/>
              <a:gd name="connsiteY9" fmla="*/ 271539 h 271539"/>
              <a:gd name="connsiteX10" fmla="*/ 15628 w 312564"/>
              <a:gd name="connsiteY10" fmla="*/ 271539 h 271539"/>
              <a:gd name="connsiteX11" fmla="*/ 0 w 312564"/>
              <a:gd name="connsiteY11" fmla="*/ 255911 h 271539"/>
              <a:gd name="connsiteX12" fmla="*/ 121118 w 312564"/>
              <a:gd name="connsiteY12" fmla="*/ 23442 h 271539"/>
              <a:gd name="connsiteX13" fmla="*/ 117211 w 312564"/>
              <a:gd name="connsiteY13" fmla="*/ 27349 h 271539"/>
              <a:gd name="connsiteX14" fmla="*/ 117211 w 312564"/>
              <a:gd name="connsiteY14" fmla="*/ 52745 h 271539"/>
              <a:gd name="connsiteX15" fmla="*/ 195353 w 312564"/>
              <a:gd name="connsiteY15" fmla="*/ 52745 h 271539"/>
              <a:gd name="connsiteX16" fmla="*/ 195353 w 312564"/>
              <a:gd name="connsiteY16" fmla="*/ 27349 h 271539"/>
              <a:gd name="connsiteX17" fmla="*/ 191446 w 312564"/>
              <a:gd name="connsiteY17" fmla="*/ 23442 h 271539"/>
              <a:gd name="connsiteX18" fmla="*/ 121118 w 312564"/>
              <a:gd name="connsiteY18" fmla="*/ 0 h 271539"/>
              <a:gd name="connsiteX19" fmla="*/ 191446 w 312564"/>
              <a:gd name="connsiteY19" fmla="*/ 0 h 271539"/>
              <a:gd name="connsiteX20" fmla="*/ 218795 w 312564"/>
              <a:gd name="connsiteY20" fmla="*/ 27349 h 271539"/>
              <a:gd name="connsiteX21" fmla="*/ 218795 w 312564"/>
              <a:gd name="connsiteY21" fmla="*/ 52745 h 271539"/>
              <a:gd name="connsiteX22" fmla="*/ 296935 w 312564"/>
              <a:gd name="connsiteY22" fmla="*/ 52745 h 271539"/>
              <a:gd name="connsiteX23" fmla="*/ 312564 w 312564"/>
              <a:gd name="connsiteY23" fmla="*/ 68373 h 271539"/>
              <a:gd name="connsiteX24" fmla="*/ 312564 w 312564"/>
              <a:gd name="connsiteY24" fmla="*/ 130886 h 271539"/>
              <a:gd name="connsiteX25" fmla="*/ 179724 w 312564"/>
              <a:gd name="connsiteY25" fmla="*/ 130886 h 271539"/>
              <a:gd name="connsiteX26" fmla="*/ 179724 w 312564"/>
              <a:gd name="connsiteY26" fmla="*/ 123071 h 271539"/>
              <a:gd name="connsiteX27" fmla="*/ 132839 w 312564"/>
              <a:gd name="connsiteY27" fmla="*/ 123071 h 271539"/>
              <a:gd name="connsiteX28" fmla="*/ 132839 w 312564"/>
              <a:gd name="connsiteY28" fmla="*/ 130886 h 271539"/>
              <a:gd name="connsiteX29" fmla="*/ 0 w 312564"/>
              <a:gd name="connsiteY29" fmla="*/ 130886 h 271539"/>
              <a:gd name="connsiteX30" fmla="*/ 0 w 312564"/>
              <a:gd name="connsiteY30" fmla="*/ 68373 h 271539"/>
              <a:gd name="connsiteX31" fmla="*/ 15628 w 312564"/>
              <a:gd name="connsiteY31" fmla="*/ 52745 h 271539"/>
              <a:gd name="connsiteX32" fmla="*/ 93769 w 312564"/>
              <a:gd name="connsiteY32" fmla="*/ 52745 h 271539"/>
              <a:gd name="connsiteX33" fmla="*/ 93769 w 312564"/>
              <a:gd name="connsiteY33" fmla="*/ 27349 h 271539"/>
              <a:gd name="connsiteX34" fmla="*/ 121118 w 312564"/>
              <a:gd name="connsiteY34" fmla="*/ 0 h 27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2564" h="271539">
                <a:moveTo>
                  <a:pt x="0" y="146514"/>
                </a:moveTo>
                <a:lnTo>
                  <a:pt x="132839" y="146514"/>
                </a:lnTo>
                <a:lnTo>
                  <a:pt x="132839" y="154328"/>
                </a:lnTo>
                <a:cubicBezTo>
                  <a:pt x="132839" y="162924"/>
                  <a:pt x="139873" y="169956"/>
                  <a:pt x="148468" y="169956"/>
                </a:cubicBezTo>
                <a:lnTo>
                  <a:pt x="164096" y="169956"/>
                </a:lnTo>
                <a:cubicBezTo>
                  <a:pt x="172692" y="169956"/>
                  <a:pt x="179724" y="162924"/>
                  <a:pt x="179724" y="154328"/>
                </a:cubicBezTo>
                <a:lnTo>
                  <a:pt x="179724" y="146514"/>
                </a:lnTo>
                <a:lnTo>
                  <a:pt x="312564" y="146514"/>
                </a:lnTo>
                <a:lnTo>
                  <a:pt x="312564" y="255911"/>
                </a:lnTo>
                <a:cubicBezTo>
                  <a:pt x="312564" y="264506"/>
                  <a:pt x="305531" y="271539"/>
                  <a:pt x="296935" y="271539"/>
                </a:cubicBezTo>
                <a:lnTo>
                  <a:pt x="15628" y="271539"/>
                </a:lnTo>
                <a:cubicBezTo>
                  <a:pt x="7033" y="271539"/>
                  <a:pt x="0" y="264506"/>
                  <a:pt x="0" y="255911"/>
                </a:cubicBezTo>
                <a:close/>
                <a:moveTo>
                  <a:pt x="121118" y="23442"/>
                </a:moveTo>
                <a:cubicBezTo>
                  <a:pt x="118774" y="23442"/>
                  <a:pt x="117211" y="25005"/>
                  <a:pt x="117211" y="27349"/>
                </a:cubicBezTo>
                <a:lnTo>
                  <a:pt x="117211" y="52745"/>
                </a:lnTo>
                <a:lnTo>
                  <a:pt x="195353" y="52745"/>
                </a:lnTo>
                <a:lnTo>
                  <a:pt x="195353" y="27349"/>
                </a:lnTo>
                <a:cubicBezTo>
                  <a:pt x="195353" y="25005"/>
                  <a:pt x="193790" y="23442"/>
                  <a:pt x="191446" y="23442"/>
                </a:cubicBezTo>
                <a:close/>
                <a:moveTo>
                  <a:pt x="121118" y="0"/>
                </a:moveTo>
                <a:lnTo>
                  <a:pt x="191446" y="0"/>
                </a:lnTo>
                <a:cubicBezTo>
                  <a:pt x="206683" y="0"/>
                  <a:pt x="218795" y="12112"/>
                  <a:pt x="218795" y="27349"/>
                </a:cubicBezTo>
                <a:lnTo>
                  <a:pt x="218795" y="52745"/>
                </a:lnTo>
                <a:lnTo>
                  <a:pt x="296935" y="52745"/>
                </a:lnTo>
                <a:cubicBezTo>
                  <a:pt x="305531" y="52745"/>
                  <a:pt x="312564" y="59778"/>
                  <a:pt x="312564" y="68373"/>
                </a:cubicBezTo>
                <a:lnTo>
                  <a:pt x="312564" y="130886"/>
                </a:lnTo>
                <a:lnTo>
                  <a:pt x="179724" y="130886"/>
                </a:lnTo>
                <a:lnTo>
                  <a:pt x="179724" y="123071"/>
                </a:lnTo>
                <a:lnTo>
                  <a:pt x="132839" y="123071"/>
                </a:lnTo>
                <a:lnTo>
                  <a:pt x="132839" y="130886"/>
                </a:lnTo>
                <a:lnTo>
                  <a:pt x="0" y="130886"/>
                </a:lnTo>
                <a:lnTo>
                  <a:pt x="0" y="68373"/>
                </a:lnTo>
                <a:cubicBezTo>
                  <a:pt x="0" y="59778"/>
                  <a:pt x="7033" y="52745"/>
                  <a:pt x="15628" y="52745"/>
                </a:cubicBezTo>
                <a:lnTo>
                  <a:pt x="93769" y="52745"/>
                </a:lnTo>
                <a:lnTo>
                  <a:pt x="93769" y="27349"/>
                </a:lnTo>
                <a:cubicBezTo>
                  <a:pt x="93769" y="12112"/>
                  <a:pt x="105881" y="0"/>
                  <a:pt x="12111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6E4664E-BD87-47A3-9F80-F8DE9E7974DE}"/>
              </a:ext>
            </a:extLst>
          </p:cNvPr>
          <p:cNvSpPr/>
          <p:nvPr/>
        </p:nvSpPr>
        <p:spPr>
          <a:xfrm>
            <a:off x="870740" y="4370697"/>
            <a:ext cx="236181" cy="266341"/>
          </a:xfrm>
          <a:custGeom>
            <a:avLst/>
            <a:gdLst>
              <a:gd name="connsiteX0" fmla="*/ 164101 w 277169"/>
              <a:gd name="connsiteY0" fmla="*/ 242236 h 312564"/>
              <a:gd name="connsiteX1" fmla="*/ 193013 w 277169"/>
              <a:gd name="connsiteY1" fmla="*/ 246924 h 312564"/>
              <a:gd name="connsiteX2" fmla="*/ 227394 w 277169"/>
              <a:gd name="connsiteY2" fmla="*/ 263335 h 312564"/>
              <a:gd name="connsiteX3" fmla="*/ 234427 w 277169"/>
              <a:gd name="connsiteY3" fmla="*/ 277400 h 312564"/>
              <a:gd name="connsiteX4" fmla="*/ 234427 w 277169"/>
              <a:gd name="connsiteY4" fmla="*/ 312564 h 312564"/>
              <a:gd name="connsiteX5" fmla="*/ 93774 w 277169"/>
              <a:gd name="connsiteY5" fmla="*/ 312564 h 312564"/>
              <a:gd name="connsiteX6" fmla="*/ 93774 w 277169"/>
              <a:gd name="connsiteY6" fmla="*/ 277400 h 312564"/>
              <a:gd name="connsiteX7" fmla="*/ 100807 w 277169"/>
              <a:gd name="connsiteY7" fmla="*/ 263335 h 312564"/>
              <a:gd name="connsiteX8" fmla="*/ 135189 w 277169"/>
              <a:gd name="connsiteY8" fmla="*/ 246924 h 312564"/>
              <a:gd name="connsiteX9" fmla="*/ 164101 w 277169"/>
              <a:gd name="connsiteY9" fmla="*/ 242236 h 312564"/>
              <a:gd name="connsiteX10" fmla="*/ 70331 w 277169"/>
              <a:gd name="connsiteY10" fmla="*/ 187538 h 312564"/>
              <a:gd name="connsiteX11" fmla="*/ 99243 w 277169"/>
              <a:gd name="connsiteY11" fmla="*/ 192226 h 312564"/>
              <a:gd name="connsiteX12" fmla="*/ 113309 w 277169"/>
              <a:gd name="connsiteY12" fmla="*/ 196915 h 312564"/>
              <a:gd name="connsiteX13" fmla="*/ 113309 w 277169"/>
              <a:gd name="connsiteY13" fmla="*/ 198478 h 312564"/>
              <a:gd name="connsiteX14" fmla="*/ 127374 w 277169"/>
              <a:gd name="connsiteY14" fmla="*/ 232861 h 312564"/>
              <a:gd name="connsiteX15" fmla="*/ 91429 w 277169"/>
              <a:gd name="connsiteY15" fmla="*/ 250833 h 312564"/>
              <a:gd name="connsiteX16" fmla="*/ 84396 w 277169"/>
              <a:gd name="connsiteY16" fmla="*/ 257866 h 312564"/>
              <a:gd name="connsiteX17" fmla="*/ 5 w 277169"/>
              <a:gd name="connsiteY17" fmla="*/ 257866 h 312564"/>
              <a:gd name="connsiteX18" fmla="*/ 5 w 277169"/>
              <a:gd name="connsiteY18" fmla="*/ 222702 h 312564"/>
              <a:gd name="connsiteX19" fmla="*/ 7037 w 277169"/>
              <a:gd name="connsiteY19" fmla="*/ 208637 h 312564"/>
              <a:gd name="connsiteX20" fmla="*/ 41419 w 277169"/>
              <a:gd name="connsiteY20" fmla="*/ 192226 h 312564"/>
              <a:gd name="connsiteX21" fmla="*/ 70331 w 277169"/>
              <a:gd name="connsiteY21" fmla="*/ 187538 h 312564"/>
              <a:gd name="connsiteX22" fmla="*/ 164101 w 277169"/>
              <a:gd name="connsiteY22" fmla="*/ 162533 h 312564"/>
              <a:gd name="connsiteX23" fmla="*/ 199265 w 277169"/>
              <a:gd name="connsiteY23" fmla="*/ 197697 h 312564"/>
              <a:gd name="connsiteX24" fmla="*/ 164101 w 277169"/>
              <a:gd name="connsiteY24" fmla="*/ 232861 h 312564"/>
              <a:gd name="connsiteX25" fmla="*/ 128937 w 277169"/>
              <a:gd name="connsiteY25" fmla="*/ 197697 h 312564"/>
              <a:gd name="connsiteX26" fmla="*/ 164101 w 277169"/>
              <a:gd name="connsiteY26" fmla="*/ 162533 h 312564"/>
              <a:gd name="connsiteX27" fmla="*/ 70331 w 277169"/>
              <a:gd name="connsiteY27" fmla="*/ 107834 h 312564"/>
              <a:gd name="connsiteX28" fmla="*/ 105496 w 277169"/>
              <a:gd name="connsiteY28" fmla="*/ 142998 h 312564"/>
              <a:gd name="connsiteX29" fmla="*/ 70331 w 277169"/>
              <a:gd name="connsiteY29" fmla="*/ 178162 h 312564"/>
              <a:gd name="connsiteX30" fmla="*/ 35168 w 277169"/>
              <a:gd name="connsiteY30" fmla="*/ 142998 h 312564"/>
              <a:gd name="connsiteX31" fmla="*/ 70331 w 277169"/>
              <a:gd name="connsiteY31" fmla="*/ 107834 h 312564"/>
              <a:gd name="connsiteX32" fmla="*/ 194537 w 277169"/>
              <a:gd name="connsiteY32" fmla="*/ 85212 h 312564"/>
              <a:gd name="connsiteX33" fmla="*/ 185863 w 277169"/>
              <a:gd name="connsiteY33" fmla="*/ 93885 h 312564"/>
              <a:gd name="connsiteX34" fmla="*/ 194536 w 277169"/>
              <a:gd name="connsiteY34" fmla="*/ 102560 h 312564"/>
              <a:gd name="connsiteX35" fmla="*/ 194733 w 277169"/>
              <a:gd name="connsiteY35" fmla="*/ 102558 h 312564"/>
              <a:gd name="connsiteX36" fmla="*/ 203209 w 277169"/>
              <a:gd name="connsiteY36" fmla="*/ 93769 h 312564"/>
              <a:gd name="connsiteX37" fmla="*/ 194537 w 277169"/>
              <a:gd name="connsiteY37" fmla="*/ 85212 h 312564"/>
              <a:gd name="connsiteX38" fmla="*/ 194536 w 277169"/>
              <a:gd name="connsiteY38" fmla="*/ 14651 h 312564"/>
              <a:gd name="connsiteX39" fmla="*/ 191516 w 277169"/>
              <a:gd name="connsiteY39" fmla="*/ 14654 h 312564"/>
              <a:gd name="connsiteX40" fmla="*/ 167499 w 277169"/>
              <a:gd name="connsiteY40" fmla="*/ 41727 h 312564"/>
              <a:gd name="connsiteX41" fmla="*/ 167499 w 277169"/>
              <a:gd name="connsiteY41" fmla="*/ 42704 h 312564"/>
              <a:gd name="connsiteX42" fmla="*/ 178634 w 277169"/>
              <a:gd name="connsiteY42" fmla="*/ 42704 h 312564"/>
              <a:gd name="connsiteX43" fmla="*/ 178634 w 277169"/>
              <a:gd name="connsiteY43" fmla="*/ 41727 h 312564"/>
              <a:gd name="connsiteX44" fmla="*/ 178634 w 277169"/>
              <a:gd name="connsiteY44" fmla="*/ 39023 h 312564"/>
              <a:gd name="connsiteX45" fmla="*/ 194536 w 277169"/>
              <a:gd name="connsiteY45" fmla="*/ 25825 h 312564"/>
              <a:gd name="connsiteX46" fmla="*/ 195127 w 277169"/>
              <a:gd name="connsiteY46" fmla="*/ 25825 h 312564"/>
              <a:gd name="connsiteX47" fmla="*/ 210476 w 277169"/>
              <a:gd name="connsiteY47" fmla="*/ 41727 h 312564"/>
              <a:gd name="connsiteX48" fmla="*/ 194536 w 277169"/>
              <a:gd name="connsiteY48" fmla="*/ 56105 h 312564"/>
              <a:gd name="connsiteX49" fmla="*/ 188988 w 277169"/>
              <a:gd name="connsiteY49" fmla="*/ 56105 h 312564"/>
              <a:gd name="connsiteX50" fmla="*/ 188988 w 277169"/>
              <a:gd name="connsiteY50" fmla="*/ 79117 h 312564"/>
              <a:gd name="connsiteX51" fmla="*/ 200123 w 277169"/>
              <a:gd name="connsiteY51" fmla="*/ 79117 h 312564"/>
              <a:gd name="connsiteX52" fmla="*/ 200123 w 277169"/>
              <a:gd name="connsiteY52" fmla="*/ 66810 h 312564"/>
              <a:gd name="connsiteX53" fmla="*/ 221611 w 277169"/>
              <a:gd name="connsiteY53" fmla="*/ 41727 h 312564"/>
              <a:gd name="connsiteX54" fmla="*/ 221611 w 277169"/>
              <a:gd name="connsiteY54" fmla="*/ 41098 h 312564"/>
              <a:gd name="connsiteX55" fmla="*/ 194536 w 277169"/>
              <a:gd name="connsiteY55" fmla="*/ 14651 h 312564"/>
              <a:gd name="connsiteX56" fmla="*/ 121435 w 277169"/>
              <a:gd name="connsiteY56" fmla="*/ 0 h 312564"/>
              <a:gd name="connsiteX57" fmla="*/ 269004 w 277169"/>
              <a:gd name="connsiteY57" fmla="*/ 0 h 312564"/>
              <a:gd name="connsiteX58" fmla="*/ 277169 w 277169"/>
              <a:gd name="connsiteY58" fmla="*/ 8244 h 312564"/>
              <a:gd name="connsiteX59" fmla="*/ 277169 w 277169"/>
              <a:gd name="connsiteY59" fmla="*/ 108967 h 312564"/>
              <a:gd name="connsiteX60" fmla="*/ 269004 w 277169"/>
              <a:gd name="connsiteY60" fmla="*/ 117211 h 312564"/>
              <a:gd name="connsiteX61" fmla="*/ 177267 w 277169"/>
              <a:gd name="connsiteY61" fmla="*/ 117211 h 312564"/>
              <a:gd name="connsiteX62" fmla="*/ 144877 w 277169"/>
              <a:gd name="connsiteY62" fmla="*/ 150186 h 312564"/>
              <a:gd name="connsiteX63" fmla="*/ 144877 w 277169"/>
              <a:gd name="connsiteY63" fmla="*/ 117211 h 312564"/>
              <a:gd name="connsiteX64" fmla="*/ 121435 w 277169"/>
              <a:gd name="connsiteY64" fmla="*/ 117211 h 312564"/>
              <a:gd name="connsiteX65" fmla="*/ 121355 w 277169"/>
              <a:gd name="connsiteY65" fmla="*/ 117210 h 312564"/>
              <a:gd name="connsiteX66" fmla="*/ 113309 w 277169"/>
              <a:gd name="connsiteY66" fmla="*/ 108850 h 312564"/>
              <a:gd name="connsiteX67" fmla="*/ 113309 w 277169"/>
              <a:gd name="connsiteY67" fmla="*/ 8244 h 312564"/>
              <a:gd name="connsiteX68" fmla="*/ 121435 w 277169"/>
              <a:gd name="connsiteY68" fmla="*/ 0 h 3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7169" h="312564">
                <a:moveTo>
                  <a:pt x="164101" y="242236"/>
                </a:moveTo>
                <a:cubicBezTo>
                  <a:pt x="173902" y="242525"/>
                  <a:pt x="183622" y="244102"/>
                  <a:pt x="193013" y="246924"/>
                </a:cubicBezTo>
                <a:cubicBezTo>
                  <a:pt x="205537" y="249811"/>
                  <a:pt x="217274" y="255412"/>
                  <a:pt x="227394" y="263335"/>
                </a:cubicBezTo>
                <a:cubicBezTo>
                  <a:pt x="231934" y="266560"/>
                  <a:pt x="234571" y="271833"/>
                  <a:pt x="234427" y="277400"/>
                </a:cubicBezTo>
                <a:lnTo>
                  <a:pt x="234427" y="312564"/>
                </a:lnTo>
                <a:lnTo>
                  <a:pt x="93774" y="312564"/>
                </a:lnTo>
                <a:lnTo>
                  <a:pt x="93774" y="277400"/>
                </a:lnTo>
                <a:cubicBezTo>
                  <a:pt x="93798" y="271872"/>
                  <a:pt x="96399" y="266671"/>
                  <a:pt x="100807" y="263335"/>
                </a:cubicBezTo>
                <a:cubicBezTo>
                  <a:pt x="111199" y="255861"/>
                  <a:pt x="122842" y="250304"/>
                  <a:pt x="135189" y="246924"/>
                </a:cubicBezTo>
                <a:cubicBezTo>
                  <a:pt x="144519" y="243848"/>
                  <a:pt x="154276" y="242266"/>
                  <a:pt x="164101" y="242236"/>
                </a:cubicBezTo>
                <a:close/>
                <a:moveTo>
                  <a:pt x="70331" y="187538"/>
                </a:moveTo>
                <a:cubicBezTo>
                  <a:pt x="80132" y="187827"/>
                  <a:pt x="89853" y="189404"/>
                  <a:pt x="99243" y="192226"/>
                </a:cubicBezTo>
                <a:cubicBezTo>
                  <a:pt x="104042" y="193435"/>
                  <a:pt x="108744" y="195002"/>
                  <a:pt x="113309" y="196915"/>
                </a:cubicBezTo>
                <a:lnTo>
                  <a:pt x="113309" y="198478"/>
                </a:lnTo>
                <a:cubicBezTo>
                  <a:pt x="113460" y="211310"/>
                  <a:pt x="118489" y="223602"/>
                  <a:pt x="127374" y="232861"/>
                </a:cubicBezTo>
                <a:cubicBezTo>
                  <a:pt x="114528" y="236939"/>
                  <a:pt x="102400" y="243004"/>
                  <a:pt x="91429" y="250833"/>
                </a:cubicBezTo>
                <a:cubicBezTo>
                  <a:pt x="88711" y="252770"/>
                  <a:pt x="86334" y="255147"/>
                  <a:pt x="84396" y="257866"/>
                </a:cubicBezTo>
                <a:lnTo>
                  <a:pt x="5" y="257866"/>
                </a:lnTo>
                <a:lnTo>
                  <a:pt x="5" y="222702"/>
                </a:lnTo>
                <a:cubicBezTo>
                  <a:pt x="-140" y="217135"/>
                  <a:pt x="2497" y="211862"/>
                  <a:pt x="7037" y="208637"/>
                </a:cubicBezTo>
                <a:cubicBezTo>
                  <a:pt x="17607" y="201468"/>
                  <a:pt x="29198" y="195936"/>
                  <a:pt x="41419" y="192226"/>
                </a:cubicBezTo>
                <a:cubicBezTo>
                  <a:pt x="50750" y="189150"/>
                  <a:pt x="60507" y="187568"/>
                  <a:pt x="70331" y="187538"/>
                </a:cubicBezTo>
                <a:close/>
                <a:moveTo>
                  <a:pt x="164101" y="162533"/>
                </a:moveTo>
                <a:cubicBezTo>
                  <a:pt x="183521" y="162533"/>
                  <a:pt x="199265" y="178276"/>
                  <a:pt x="199265" y="197697"/>
                </a:cubicBezTo>
                <a:cubicBezTo>
                  <a:pt x="199265" y="217117"/>
                  <a:pt x="183521" y="232861"/>
                  <a:pt x="164101" y="232861"/>
                </a:cubicBezTo>
                <a:cubicBezTo>
                  <a:pt x="144680" y="232861"/>
                  <a:pt x="128937" y="217117"/>
                  <a:pt x="128937" y="197697"/>
                </a:cubicBezTo>
                <a:cubicBezTo>
                  <a:pt x="128937" y="178276"/>
                  <a:pt x="144680" y="162533"/>
                  <a:pt x="164101" y="162533"/>
                </a:cubicBezTo>
                <a:close/>
                <a:moveTo>
                  <a:pt x="70331" y="107834"/>
                </a:moveTo>
                <a:cubicBezTo>
                  <a:pt x="89752" y="107834"/>
                  <a:pt x="105496" y="123577"/>
                  <a:pt x="105496" y="142998"/>
                </a:cubicBezTo>
                <a:cubicBezTo>
                  <a:pt x="105496" y="162418"/>
                  <a:pt x="89752" y="178162"/>
                  <a:pt x="70331" y="178162"/>
                </a:cubicBezTo>
                <a:cubicBezTo>
                  <a:pt x="50911" y="178162"/>
                  <a:pt x="35168" y="162418"/>
                  <a:pt x="35168" y="142998"/>
                </a:cubicBezTo>
                <a:cubicBezTo>
                  <a:pt x="35168" y="123577"/>
                  <a:pt x="50911" y="107834"/>
                  <a:pt x="70331" y="107834"/>
                </a:cubicBezTo>
                <a:close/>
                <a:moveTo>
                  <a:pt x="194537" y="85212"/>
                </a:moveTo>
                <a:cubicBezTo>
                  <a:pt x="189747" y="85212"/>
                  <a:pt x="185863" y="89095"/>
                  <a:pt x="185863" y="93885"/>
                </a:cubicBezTo>
                <a:cubicBezTo>
                  <a:pt x="185862" y="98676"/>
                  <a:pt x="189745" y="102559"/>
                  <a:pt x="194536" y="102560"/>
                </a:cubicBezTo>
                <a:cubicBezTo>
                  <a:pt x="194601" y="102560"/>
                  <a:pt x="194667" y="102560"/>
                  <a:pt x="194733" y="102558"/>
                </a:cubicBezTo>
                <a:cubicBezTo>
                  <a:pt x="199500" y="102472"/>
                  <a:pt x="203296" y="98536"/>
                  <a:pt x="203209" y="93769"/>
                </a:cubicBezTo>
                <a:cubicBezTo>
                  <a:pt x="203145" y="89025"/>
                  <a:pt x="199282" y="85213"/>
                  <a:pt x="194537" y="85212"/>
                </a:cubicBezTo>
                <a:close/>
                <a:moveTo>
                  <a:pt x="194536" y="14651"/>
                </a:moveTo>
                <a:cubicBezTo>
                  <a:pt x="193530" y="14593"/>
                  <a:pt x="192522" y="14594"/>
                  <a:pt x="191516" y="14654"/>
                </a:cubicBezTo>
                <a:cubicBezTo>
                  <a:pt x="177408" y="15498"/>
                  <a:pt x="166655" y="27619"/>
                  <a:pt x="167499" y="41727"/>
                </a:cubicBezTo>
                <a:lnTo>
                  <a:pt x="167499" y="42704"/>
                </a:lnTo>
                <a:lnTo>
                  <a:pt x="178634" y="42704"/>
                </a:lnTo>
                <a:lnTo>
                  <a:pt x="178634" y="41727"/>
                </a:lnTo>
                <a:cubicBezTo>
                  <a:pt x="178550" y="40828"/>
                  <a:pt x="178550" y="39922"/>
                  <a:pt x="178634" y="39023"/>
                </a:cubicBezTo>
                <a:cubicBezTo>
                  <a:pt x="179381" y="30987"/>
                  <a:pt x="186500" y="25079"/>
                  <a:pt x="194536" y="25825"/>
                </a:cubicBezTo>
                <a:cubicBezTo>
                  <a:pt x="194733" y="25822"/>
                  <a:pt x="194930" y="25821"/>
                  <a:pt x="195127" y="25825"/>
                </a:cubicBezTo>
                <a:cubicBezTo>
                  <a:pt x="203757" y="25977"/>
                  <a:pt x="210629" y="33097"/>
                  <a:pt x="210476" y="41727"/>
                </a:cubicBezTo>
                <a:cubicBezTo>
                  <a:pt x="210476" y="50440"/>
                  <a:pt x="204225" y="56105"/>
                  <a:pt x="194536" y="56105"/>
                </a:cubicBezTo>
                <a:lnTo>
                  <a:pt x="188988" y="56105"/>
                </a:lnTo>
                <a:lnTo>
                  <a:pt x="188988" y="79117"/>
                </a:lnTo>
                <a:lnTo>
                  <a:pt x="200123" y="79117"/>
                </a:lnTo>
                <a:lnTo>
                  <a:pt x="200123" y="66810"/>
                </a:lnTo>
                <a:cubicBezTo>
                  <a:pt x="212683" y="65244"/>
                  <a:pt x="221991" y="54379"/>
                  <a:pt x="221611" y="41727"/>
                </a:cubicBezTo>
                <a:cubicBezTo>
                  <a:pt x="221614" y="41518"/>
                  <a:pt x="221614" y="41308"/>
                  <a:pt x="221611" y="41098"/>
                </a:cubicBezTo>
                <a:cubicBezTo>
                  <a:pt x="221438" y="26319"/>
                  <a:pt x="209316" y="14478"/>
                  <a:pt x="194536" y="14651"/>
                </a:cubicBezTo>
                <a:close/>
                <a:moveTo>
                  <a:pt x="121435" y="0"/>
                </a:moveTo>
                <a:lnTo>
                  <a:pt x="269004" y="0"/>
                </a:lnTo>
                <a:cubicBezTo>
                  <a:pt x="273526" y="43"/>
                  <a:pt x="277170" y="3721"/>
                  <a:pt x="277169" y="8244"/>
                </a:cubicBezTo>
                <a:lnTo>
                  <a:pt x="277169" y="108967"/>
                </a:lnTo>
                <a:cubicBezTo>
                  <a:pt x="277169" y="113490"/>
                  <a:pt x="273526" y="117168"/>
                  <a:pt x="269004" y="117211"/>
                </a:cubicBezTo>
                <a:lnTo>
                  <a:pt x="177267" y="117211"/>
                </a:lnTo>
                <a:lnTo>
                  <a:pt x="144877" y="150186"/>
                </a:lnTo>
                <a:lnTo>
                  <a:pt x="144877" y="117211"/>
                </a:lnTo>
                <a:lnTo>
                  <a:pt x="121435" y="117211"/>
                </a:lnTo>
                <a:cubicBezTo>
                  <a:pt x="121409" y="117211"/>
                  <a:pt x="121382" y="117210"/>
                  <a:pt x="121355" y="117210"/>
                </a:cubicBezTo>
                <a:cubicBezTo>
                  <a:pt x="116824" y="117123"/>
                  <a:pt x="113222" y="113380"/>
                  <a:pt x="113309" y="108850"/>
                </a:cubicBezTo>
                <a:lnTo>
                  <a:pt x="113309" y="8244"/>
                </a:lnTo>
                <a:cubicBezTo>
                  <a:pt x="113287" y="3728"/>
                  <a:pt x="116919" y="43"/>
                  <a:pt x="12143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8" name="Graphic 31" descr="Coins">
            <a:extLst>
              <a:ext uri="{FF2B5EF4-FFF2-40B4-BE49-F238E27FC236}">
                <a16:creationId xmlns:a16="http://schemas.microsoft.com/office/drawing/2014/main" id="{0EBC3FF7-A2E7-2941-81A8-A06209A737B2}"/>
              </a:ext>
            </a:extLst>
          </p:cNvPr>
          <p:cNvSpPr/>
          <p:nvPr/>
        </p:nvSpPr>
        <p:spPr>
          <a:xfrm>
            <a:off x="849002" y="5091494"/>
            <a:ext cx="279657" cy="239706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2384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91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Infographic House – Slide Template</vt:lpstr>
      <vt:lpstr>5-Layer Infographic House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Infographic House</dc:title>
  <dc:creator>PresentationGO.com</dc:creator>
  <dc:description>© Copyright PresentationGO.com</dc:description>
  <dcterms:created xsi:type="dcterms:W3CDTF">2014-11-26T05:14:11Z</dcterms:created>
  <dcterms:modified xsi:type="dcterms:W3CDTF">2019-07-09T17:23:32Z</dcterms:modified>
  <cp:category>Graphics &amp; Metaphors</cp:category>
</cp:coreProperties>
</file>