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5-Layer Pie with a Cherry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DA9DB4-1BB8-9343-A150-BA85CAF11349}"/>
              </a:ext>
            </a:extLst>
          </p:cNvPr>
          <p:cNvSpPr/>
          <p:nvPr/>
        </p:nvSpPr>
        <p:spPr>
          <a:xfrm>
            <a:off x="4143689" y="1895182"/>
            <a:ext cx="3924808" cy="2157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6" extrusionOk="0">
                <a:moveTo>
                  <a:pt x="21600" y="21416"/>
                </a:moveTo>
                <a:lnTo>
                  <a:pt x="0" y="9719"/>
                </a:lnTo>
                <a:cubicBezTo>
                  <a:pt x="0" y="9719"/>
                  <a:pt x="2471" y="-184"/>
                  <a:pt x="12563" y="3"/>
                </a:cubicBezTo>
                <a:cubicBezTo>
                  <a:pt x="13039" y="14"/>
                  <a:pt x="13479" y="432"/>
                  <a:pt x="13753" y="1125"/>
                </a:cubicBezTo>
                <a:lnTo>
                  <a:pt x="21600" y="2141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D3609F4-4BB0-6643-B399-660A7746495D}"/>
              </a:ext>
            </a:extLst>
          </p:cNvPr>
          <p:cNvSpPr/>
          <p:nvPr/>
        </p:nvSpPr>
        <p:spPr>
          <a:xfrm>
            <a:off x="4143689" y="3746715"/>
            <a:ext cx="3924808" cy="156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54"/>
                </a:moveTo>
                <a:lnTo>
                  <a:pt x="21600" y="21600"/>
                </a:lnTo>
                <a:lnTo>
                  <a:pt x="21600" y="1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0A0845-582E-4B4A-8BF3-A7A2B7B6AC1E}"/>
              </a:ext>
            </a:extLst>
          </p:cNvPr>
          <p:cNvSpPr/>
          <p:nvPr/>
        </p:nvSpPr>
        <p:spPr>
          <a:xfrm>
            <a:off x="4143689" y="3336495"/>
            <a:ext cx="3924808" cy="156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5339"/>
                </a:lnTo>
                <a:lnTo>
                  <a:pt x="21600" y="21600"/>
                </a:lnTo>
                <a:lnTo>
                  <a:pt x="21600" y="1624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86FBF6C-8B99-1448-ADCD-EF65580137C2}"/>
              </a:ext>
            </a:extLst>
          </p:cNvPr>
          <p:cNvSpPr/>
          <p:nvPr/>
        </p:nvSpPr>
        <p:spPr>
          <a:xfrm>
            <a:off x="4143689" y="4589329"/>
            <a:ext cx="3924808" cy="153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3" extrusionOk="0">
                <a:moveTo>
                  <a:pt x="299" y="5613"/>
                </a:moveTo>
                <a:lnTo>
                  <a:pt x="21051" y="21399"/>
                </a:lnTo>
                <a:cubicBezTo>
                  <a:pt x="21325" y="21600"/>
                  <a:pt x="21600" y="21090"/>
                  <a:pt x="21600" y="20363"/>
                </a:cubicBezTo>
                <a:lnTo>
                  <a:pt x="21600" y="16436"/>
                </a:lnTo>
                <a:lnTo>
                  <a:pt x="0" y="0"/>
                </a:lnTo>
                <a:lnTo>
                  <a:pt x="0" y="4577"/>
                </a:lnTo>
                <a:cubicBezTo>
                  <a:pt x="0" y="5056"/>
                  <a:pt x="122" y="5473"/>
                  <a:pt x="299" y="5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EE83F733-5602-384F-AFDC-4C9AD8520709}"/>
              </a:ext>
            </a:extLst>
          </p:cNvPr>
          <p:cNvSpPr/>
          <p:nvPr/>
        </p:nvSpPr>
        <p:spPr>
          <a:xfrm>
            <a:off x="4143689" y="4168022"/>
            <a:ext cx="3924808" cy="156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39"/>
                </a:moveTo>
                <a:lnTo>
                  <a:pt x="21600" y="21600"/>
                </a:lnTo>
                <a:lnTo>
                  <a:pt x="21600" y="162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76C9039-5951-EC44-9A9D-6195423913AB}"/>
              </a:ext>
            </a:extLst>
          </p:cNvPr>
          <p:cNvSpPr/>
          <p:nvPr/>
        </p:nvSpPr>
        <p:spPr>
          <a:xfrm>
            <a:off x="4143689" y="2915189"/>
            <a:ext cx="3924808" cy="1563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69"/>
                </a:moveTo>
                <a:lnTo>
                  <a:pt x="21576" y="16238"/>
                </a:lnTo>
                <a:lnTo>
                  <a:pt x="31" y="0"/>
                </a:lnTo>
                <a:lnTo>
                  <a:pt x="0" y="0"/>
                </a:lnTo>
                <a:lnTo>
                  <a:pt x="0" y="5331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9F93F0-C9DB-418C-BE5F-8B99E6322E38}"/>
              </a:ext>
            </a:extLst>
          </p:cNvPr>
          <p:cNvGrpSpPr/>
          <p:nvPr/>
        </p:nvGrpSpPr>
        <p:grpSpPr>
          <a:xfrm>
            <a:off x="5440871" y="986253"/>
            <a:ext cx="1338397" cy="2065869"/>
            <a:chOff x="5440871" y="731045"/>
            <a:chExt cx="1338397" cy="2065869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9ADEF6AC-1ADF-0246-9D05-A680D4AF1FD8}"/>
                </a:ext>
              </a:extLst>
            </p:cNvPr>
            <p:cNvSpPr/>
            <p:nvPr/>
          </p:nvSpPr>
          <p:spPr>
            <a:xfrm>
              <a:off x="5440871" y="1773225"/>
              <a:ext cx="1057702" cy="10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extrusionOk="0">
                  <a:moveTo>
                    <a:pt x="11298" y="855"/>
                  </a:moveTo>
                  <a:cubicBezTo>
                    <a:pt x="8966" y="-451"/>
                    <a:pt x="6136" y="-268"/>
                    <a:pt x="4030" y="1450"/>
                  </a:cubicBezTo>
                  <a:cubicBezTo>
                    <a:pt x="1562" y="3489"/>
                    <a:pt x="0" y="6581"/>
                    <a:pt x="0" y="10086"/>
                  </a:cubicBezTo>
                  <a:cubicBezTo>
                    <a:pt x="0" y="16201"/>
                    <a:pt x="4845" y="21149"/>
                    <a:pt x="10800" y="21149"/>
                  </a:cubicBezTo>
                  <a:cubicBezTo>
                    <a:pt x="16755" y="21149"/>
                    <a:pt x="21600" y="16201"/>
                    <a:pt x="21600" y="10086"/>
                  </a:cubicBezTo>
                  <a:cubicBezTo>
                    <a:pt x="21600" y="10063"/>
                    <a:pt x="21600" y="10040"/>
                    <a:pt x="21600" y="10017"/>
                  </a:cubicBezTo>
                  <a:cubicBezTo>
                    <a:pt x="21577" y="6466"/>
                    <a:pt x="19268" y="3420"/>
                    <a:pt x="16121" y="2687"/>
                  </a:cubicBezTo>
                  <a:cubicBezTo>
                    <a:pt x="14355" y="2275"/>
                    <a:pt x="12725" y="1656"/>
                    <a:pt x="11298" y="8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FBCB9B44-D12F-6C41-9982-B37E8DA3AC39}"/>
                </a:ext>
              </a:extLst>
            </p:cNvPr>
            <p:cNvSpPr/>
            <p:nvPr/>
          </p:nvSpPr>
          <p:spPr>
            <a:xfrm>
              <a:off x="5950875" y="1906270"/>
              <a:ext cx="172959" cy="7982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D91287C-0595-6F4D-AE7F-2C5353EFE420}"/>
                </a:ext>
              </a:extLst>
            </p:cNvPr>
            <p:cNvSpPr/>
            <p:nvPr/>
          </p:nvSpPr>
          <p:spPr>
            <a:xfrm>
              <a:off x="5995222" y="731045"/>
              <a:ext cx="784046" cy="123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0" extrusionOk="0">
                  <a:moveTo>
                    <a:pt x="2669" y="18665"/>
                  </a:moveTo>
                  <a:cubicBezTo>
                    <a:pt x="2548" y="18934"/>
                    <a:pt x="2548" y="19223"/>
                    <a:pt x="2518" y="19512"/>
                  </a:cubicBezTo>
                  <a:cubicBezTo>
                    <a:pt x="2487" y="19936"/>
                    <a:pt x="2427" y="20360"/>
                    <a:pt x="2548" y="20765"/>
                  </a:cubicBezTo>
                  <a:cubicBezTo>
                    <a:pt x="2518" y="20881"/>
                    <a:pt x="2669" y="20958"/>
                    <a:pt x="2730" y="21035"/>
                  </a:cubicBezTo>
                  <a:cubicBezTo>
                    <a:pt x="2881" y="21208"/>
                    <a:pt x="2790" y="21304"/>
                    <a:pt x="2518" y="21381"/>
                  </a:cubicBezTo>
                  <a:cubicBezTo>
                    <a:pt x="2366" y="21420"/>
                    <a:pt x="2245" y="21420"/>
                    <a:pt x="2094" y="21420"/>
                  </a:cubicBezTo>
                  <a:cubicBezTo>
                    <a:pt x="1518" y="21401"/>
                    <a:pt x="942" y="21285"/>
                    <a:pt x="397" y="21189"/>
                  </a:cubicBezTo>
                  <a:cubicBezTo>
                    <a:pt x="215" y="21150"/>
                    <a:pt x="34" y="21073"/>
                    <a:pt x="3" y="20938"/>
                  </a:cubicBezTo>
                  <a:cubicBezTo>
                    <a:pt x="-27" y="20803"/>
                    <a:pt x="185" y="20746"/>
                    <a:pt x="306" y="20669"/>
                  </a:cubicBezTo>
                  <a:cubicBezTo>
                    <a:pt x="458" y="20611"/>
                    <a:pt x="609" y="20572"/>
                    <a:pt x="730" y="20476"/>
                  </a:cubicBezTo>
                  <a:cubicBezTo>
                    <a:pt x="973" y="20302"/>
                    <a:pt x="1033" y="20071"/>
                    <a:pt x="1124" y="19859"/>
                  </a:cubicBezTo>
                  <a:cubicBezTo>
                    <a:pt x="1276" y="19416"/>
                    <a:pt x="1427" y="18992"/>
                    <a:pt x="1609" y="18549"/>
                  </a:cubicBezTo>
                  <a:cubicBezTo>
                    <a:pt x="1670" y="18414"/>
                    <a:pt x="1700" y="18260"/>
                    <a:pt x="1760" y="18125"/>
                  </a:cubicBezTo>
                  <a:cubicBezTo>
                    <a:pt x="1791" y="17990"/>
                    <a:pt x="1851" y="17836"/>
                    <a:pt x="1882" y="17701"/>
                  </a:cubicBezTo>
                  <a:cubicBezTo>
                    <a:pt x="2185" y="16738"/>
                    <a:pt x="2578" y="15794"/>
                    <a:pt x="3154" y="14888"/>
                  </a:cubicBezTo>
                  <a:cubicBezTo>
                    <a:pt x="4578" y="12653"/>
                    <a:pt x="6547" y="10610"/>
                    <a:pt x="8849" y="8684"/>
                  </a:cubicBezTo>
                  <a:cubicBezTo>
                    <a:pt x="10879" y="7007"/>
                    <a:pt x="13212" y="5485"/>
                    <a:pt x="15544" y="3982"/>
                  </a:cubicBezTo>
                  <a:cubicBezTo>
                    <a:pt x="15999" y="3693"/>
                    <a:pt x="16484" y="3404"/>
                    <a:pt x="16847" y="3057"/>
                  </a:cubicBezTo>
                  <a:cubicBezTo>
                    <a:pt x="16877" y="3057"/>
                    <a:pt x="16877" y="3038"/>
                    <a:pt x="16908" y="3038"/>
                  </a:cubicBezTo>
                  <a:cubicBezTo>
                    <a:pt x="16908" y="3038"/>
                    <a:pt x="16877" y="3019"/>
                    <a:pt x="16877" y="3019"/>
                  </a:cubicBezTo>
                  <a:cubicBezTo>
                    <a:pt x="16847" y="3019"/>
                    <a:pt x="16847" y="3038"/>
                    <a:pt x="16847" y="3038"/>
                  </a:cubicBezTo>
                  <a:cubicBezTo>
                    <a:pt x="16423" y="3019"/>
                    <a:pt x="16029" y="3115"/>
                    <a:pt x="15666" y="3211"/>
                  </a:cubicBezTo>
                  <a:cubicBezTo>
                    <a:pt x="14787" y="3462"/>
                    <a:pt x="13969" y="3751"/>
                    <a:pt x="13151" y="4059"/>
                  </a:cubicBezTo>
                  <a:cubicBezTo>
                    <a:pt x="9667" y="5331"/>
                    <a:pt x="6183" y="5312"/>
                    <a:pt x="2730" y="4021"/>
                  </a:cubicBezTo>
                  <a:cubicBezTo>
                    <a:pt x="1306" y="3481"/>
                    <a:pt x="579" y="2652"/>
                    <a:pt x="215" y="1651"/>
                  </a:cubicBezTo>
                  <a:cubicBezTo>
                    <a:pt x="276" y="1651"/>
                    <a:pt x="306" y="1631"/>
                    <a:pt x="367" y="1631"/>
                  </a:cubicBezTo>
                  <a:cubicBezTo>
                    <a:pt x="1579" y="1670"/>
                    <a:pt x="2669" y="1439"/>
                    <a:pt x="3669" y="976"/>
                  </a:cubicBezTo>
                  <a:cubicBezTo>
                    <a:pt x="4729" y="494"/>
                    <a:pt x="5911" y="186"/>
                    <a:pt x="7213" y="71"/>
                  </a:cubicBezTo>
                  <a:cubicBezTo>
                    <a:pt x="9667" y="-180"/>
                    <a:pt x="11788" y="225"/>
                    <a:pt x="13393" y="1496"/>
                  </a:cubicBezTo>
                  <a:cubicBezTo>
                    <a:pt x="13757" y="1785"/>
                    <a:pt x="14151" y="2074"/>
                    <a:pt x="14545" y="2363"/>
                  </a:cubicBezTo>
                  <a:cubicBezTo>
                    <a:pt x="14969" y="2672"/>
                    <a:pt x="15514" y="2768"/>
                    <a:pt x="16120" y="2730"/>
                  </a:cubicBezTo>
                  <a:cubicBezTo>
                    <a:pt x="16998" y="2691"/>
                    <a:pt x="17695" y="2421"/>
                    <a:pt x="18271" y="1978"/>
                  </a:cubicBezTo>
                  <a:cubicBezTo>
                    <a:pt x="18665" y="1670"/>
                    <a:pt x="19059" y="1362"/>
                    <a:pt x="19574" y="1150"/>
                  </a:cubicBezTo>
                  <a:cubicBezTo>
                    <a:pt x="19937" y="995"/>
                    <a:pt x="20331" y="918"/>
                    <a:pt x="20785" y="1034"/>
                  </a:cubicBezTo>
                  <a:cubicBezTo>
                    <a:pt x="21391" y="1207"/>
                    <a:pt x="21573" y="1612"/>
                    <a:pt x="21300" y="2074"/>
                  </a:cubicBezTo>
                  <a:cubicBezTo>
                    <a:pt x="21058" y="2441"/>
                    <a:pt x="20604" y="2672"/>
                    <a:pt x="20119" y="2884"/>
                  </a:cubicBezTo>
                  <a:cubicBezTo>
                    <a:pt x="19574" y="3115"/>
                    <a:pt x="18968" y="3308"/>
                    <a:pt x="18453" y="3577"/>
                  </a:cubicBezTo>
                  <a:cubicBezTo>
                    <a:pt x="16635" y="4522"/>
                    <a:pt x="14908" y="5504"/>
                    <a:pt x="13242" y="6545"/>
                  </a:cubicBezTo>
                  <a:cubicBezTo>
                    <a:pt x="9546" y="8915"/>
                    <a:pt x="6608" y="11612"/>
                    <a:pt x="4517" y="14695"/>
                  </a:cubicBezTo>
                  <a:cubicBezTo>
                    <a:pt x="3851" y="15678"/>
                    <a:pt x="3366" y="16680"/>
                    <a:pt x="3033" y="17720"/>
                  </a:cubicBezTo>
                  <a:cubicBezTo>
                    <a:pt x="3002" y="17875"/>
                    <a:pt x="2881" y="18029"/>
                    <a:pt x="2912" y="18183"/>
                  </a:cubicBezTo>
                  <a:cubicBezTo>
                    <a:pt x="2700" y="18337"/>
                    <a:pt x="2700" y="18511"/>
                    <a:pt x="2669" y="18665"/>
                  </a:cubicBezTo>
                  <a:close/>
                  <a:moveTo>
                    <a:pt x="9334" y="2325"/>
                  </a:moveTo>
                  <a:cubicBezTo>
                    <a:pt x="8334" y="2402"/>
                    <a:pt x="7365" y="2518"/>
                    <a:pt x="6365" y="2575"/>
                  </a:cubicBezTo>
                  <a:cubicBezTo>
                    <a:pt x="5093" y="2672"/>
                    <a:pt x="3851" y="2672"/>
                    <a:pt x="2609" y="2383"/>
                  </a:cubicBezTo>
                  <a:cubicBezTo>
                    <a:pt x="2336" y="2325"/>
                    <a:pt x="2063" y="2229"/>
                    <a:pt x="1700" y="2113"/>
                  </a:cubicBezTo>
                  <a:cubicBezTo>
                    <a:pt x="2609" y="2653"/>
                    <a:pt x="3608" y="2942"/>
                    <a:pt x="4760" y="3019"/>
                  </a:cubicBezTo>
                  <a:cubicBezTo>
                    <a:pt x="5759" y="3076"/>
                    <a:pt x="6729" y="2961"/>
                    <a:pt x="7698" y="2864"/>
                  </a:cubicBezTo>
                  <a:cubicBezTo>
                    <a:pt x="9001" y="2749"/>
                    <a:pt x="10303" y="2575"/>
                    <a:pt x="11636" y="2575"/>
                  </a:cubicBezTo>
                  <a:cubicBezTo>
                    <a:pt x="12212" y="2575"/>
                    <a:pt x="12788" y="2575"/>
                    <a:pt x="13333" y="2710"/>
                  </a:cubicBezTo>
                  <a:cubicBezTo>
                    <a:pt x="13424" y="2730"/>
                    <a:pt x="13515" y="2749"/>
                    <a:pt x="13606" y="2672"/>
                  </a:cubicBezTo>
                  <a:cubicBezTo>
                    <a:pt x="12212" y="2306"/>
                    <a:pt x="10788" y="2209"/>
                    <a:pt x="9334" y="23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99EECD-EF9B-A24B-AFF4-BDB7CEE664E8}"/>
                </a:ext>
              </a:extLst>
            </p:cNvPr>
            <p:cNvSpPr/>
            <p:nvPr/>
          </p:nvSpPr>
          <p:spPr>
            <a:xfrm>
              <a:off x="5485219" y="1839747"/>
              <a:ext cx="923550" cy="9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extrusionOk="0">
                  <a:moveTo>
                    <a:pt x="8272" y="82"/>
                  </a:moveTo>
                  <a:lnTo>
                    <a:pt x="10165" y="516"/>
                  </a:lnTo>
                  <a:cubicBezTo>
                    <a:pt x="2878" y="2405"/>
                    <a:pt x="0" y="10524"/>
                    <a:pt x="0" y="10524"/>
                  </a:cubicBezTo>
                  <a:cubicBezTo>
                    <a:pt x="52" y="2967"/>
                    <a:pt x="4512" y="745"/>
                    <a:pt x="6534" y="133"/>
                  </a:cubicBezTo>
                  <a:cubicBezTo>
                    <a:pt x="7105" y="-20"/>
                    <a:pt x="7701" y="-46"/>
                    <a:pt x="8272" y="82"/>
                  </a:cubicBezTo>
                  <a:close/>
                  <a:moveTo>
                    <a:pt x="10631" y="20967"/>
                  </a:moveTo>
                  <a:cubicBezTo>
                    <a:pt x="10631" y="20967"/>
                    <a:pt x="17399" y="21554"/>
                    <a:pt x="21600" y="14150"/>
                  </a:cubicBezTo>
                  <a:cubicBezTo>
                    <a:pt x="21600" y="14150"/>
                    <a:pt x="16699" y="19180"/>
                    <a:pt x="10631" y="2096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" name="Graphic 19" descr="Lightbulb">
            <a:extLst>
              <a:ext uri="{FF2B5EF4-FFF2-40B4-BE49-F238E27FC236}">
                <a16:creationId xmlns:a16="http://schemas.microsoft.com/office/drawing/2014/main" id="{B826A8EC-5143-C442-8166-1CB587AF6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7002" y="4654724"/>
            <a:ext cx="335990" cy="335990"/>
          </a:xfrm>
          <a:prstGeom prst="rect">
            <a:avLst/>
          </a:prstGeom>
        </p:spPr>
      </p:pic>
      <p:pic>
        <p:nvPicPr>
          <p:cNvPr id="5" name="Graphic 20" descr="Stopwatch">
            <a:extLst>
              <a:ext uri="{FF2B5EF4-FFF2-40B4-BE49-F238E27FC236}">
                <a16:creationId xmlns:a16="http://schemas.microsoft.com/office/drawing/2014/main" id="{B068F84E-BD0F-314D-BAB1-4D77DA7FE2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7002" y="3833091"/>
            <a:ext cx="315803" cy="315803"/>
          </a:xfrm>
          <a:prstGeom prst="rect">
            <a:avLst/>
          </a:prstGeom>
        </p:spPr>
      </p:pic>
      <p:pic>
        <p:nvPicPr>
          <p:cNvPr id="6" name="Graphic 21" descr="Gears">
            <a:extLst>
              <a:ext uri="{FF2B5EF4-FFF2-40B4-BE49-F238E27FC236}">
                <a16:creationId xmlns:a16="http://schemas.microsoft.com/office/drawing/2014/main" id="{3C12569B-C016-334E-8108-02F6C3FAF5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63772" y="5292803"/>
            <a:ext cx="316982" cy="316982"/>
          </a:xfrm>
          <a:prstGeom prst="rect">
            <a:avLst/>
          </a:prstGeom>
        </p:spPr>
      </p:pic>
      <p:pic>
        <p:nvPicPr>
          <p:cNvPr id="7" name="Graphic 22" descr="Business Growth with solid fill">
            <a:extLst>
              <a:ext uri="{FF2B5EF4-FFF2-40B4-BE49-F238E27FC236}">
                <a16:creationId xmlns:a16="http://schemas.microsoft.com/office/drawing/2014/main" id="{59D24193-E2AD-F34F-BA7C-6E9CBF50B2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47645" y="4444696"/>
            <a:ext cx="333109" cy="333109"/>
          </a:xfrm>
          <a:prstGeom prst="rect">
            <a:avLst/>
          </a:prstGeom>
        </p:spPr>
      </p:pic>
      <p:pic>
        <p:nvPicPr>
          <p:cNvPr id="8" name="Graphic 23" descr="Coins with solid fill">
            <a:extLst>
              <a:ext uri="{FF2B5EF4-FFF2-40B4-BE49-F238E27FC236}">
                <a16:creationId xmlns:a16="http://schemas.microsoft.com/office/drawing/2014/main" id="{81E9FF8E-654D-164F-A32C-E0837CFA18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4351" y="2202545"/>
            <a:ext cx="685285" cy="685285"/>
          </a:xfrm>
          <a:prstGeom prst="rect">
            <a:avLst/>
          </a:prstGeom>
        </p:spPr>
      </p:pic>
      <p:pic>
        <p:nvPicPr>
          <p:cNvPr id="9" name="Graphic 24" descr="Kiosk with solid fill">
            <a:extLst>
              <a:ext uri="{FF2B5EF4-FFF2-40B4-BE49-F238E27FC236}">
                <a16:creationId xmlns:a16="http://schemas.microsoft.com/office/drawing/2014/main" id="{843AC708-54E4-614E-B78D-F81DAE35A7F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87002" y="3027366"/>
            <a:ext cx="290001" cy="290001"/>
          </a:xfrm>
          <a:prstGeom prst="rect">
            <a:avLst/>
          </a:prstGeom>
        </p:spPr>
      </p:pic>
      <p:sp>
        <p:nvSpPr>
          <p:cNvPr id="10" name="TextBox 25">
            <a:extLst>
              <a:ext uri="{FF2B5EF4-FFF2-40B4-BE49-F238E27FC236}">
                <a16:creationId xmlns:a16="http://schemas.microsoft.com/office/drawing/2014/main" id="{46C7188A-3243-3B43-9537-7D309E90AFD0}"/>
              </a:ext>
            </a:extLst>
          </p:cNvPr>
          <p:cNvSpPr txBox="1"/>
          <p:nvPr/>
        </p:nvSpPr>
        <p:spPr>
          <a:xfrm rot="993535">
            <a:off x="4441751" y="3219864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45871EA4-0587-744F-A31A-4D1D6A535DC0}"/>
              </a:ext>
            </a:extLst>
          </p:cNvPr>
          <p:cNvSpPr txBox="1"/>
          <p:nvPr/>
        </p:nvSpPr>
        <p:spPr>
          <a:xfrm rot="993535">
            <a:off x="4441751" y="405643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1BAC953F-AE59-C84B-99A6-8C824BE64CC8}"/>
              </a:ext>
            </a:extLst>
          </p:cNvPr>
          <p:cNvSpPr txBox="1"/>
          <p:nvPr/>
        </p:nvSpPr>
        <p:spPr>
          <a:xfrm rot="993535">
            <a:off x="4441751" y="4887554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8283C9C-64AA-8747-B28A-8D84C69C1685}"/>
              </a:ext>
            </a:extLst>
          </p:cNvPr>
          <p:cNvSpPr txBox="1"/>
          <p:nvPr/>
        </p:nvSpPr>
        <p:spPr>
          <a:xfrm rot="993535">
            <a:off x="6206006" y="418358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705B659E-FF66-CC44-91F4-0FCD2A2912B6}"/>
              </a:ext>
            </a:extLst>
          </p:cNvPr>
          <p:cNvSpPr txBox="1"/>
          <p:nvPr/>
        </p:nvSpPr>
        <p:spPr>
          <a:xfrm rot="993535">
            <a:off x="6206006" y="4998702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37773F-67B8-4148-8B86-9977D15E5DF0}"/>
              </a:ext>
            </a:extLst>
          </p:cNvPr>
          <p:cNvGrpSpPr/>
          <p:nvPr/>
        </p:nvGrpSpPr>
        <p:grpSpPr>
          <a:xfrm>
            <a:off x="8927481" y="2094697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FEB506-EF30-46EB-96AB-5D2C1A9F9D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0A1A13-8710-433E-919A-C5A30E70A1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D20FBD-B9A7-4A50-A2E2-7E3E7BB038F4}"/>
              </a:ext>
            </a:extLst>
          </p:cNvPr>
          <p:cNvGrpSpPr/>
          <p:nvPr/>
        </p:nvGrpSpPr>
        <p:grpSpPr>
          <a:xfrm>
            <a:off x="8927481" y="3799791"/>
            <a:ext cx="2926080" cy="1290153"/>
            <a:chOff x="8921977" y="407338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C293A8-7B4F-4937-AD7B-1904FE9AD30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5467CF-DA5A-4AD5-A392-852758CD908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DF5B89-8B80-45E9-A4E4-972E89CA8A28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BEC36FD-A7C8-48D5-86F2-0B4669E620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254900-F35C-4725-A0CD-D4DA4412C91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6C2F3EB-67AC-48FB-A56D-AD078C5E846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632C59-D33C-4888-800C-DF0B058C029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203A5F-3F81-4E62-A0F1-A289347C53B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0239C9-80A0-47A1-A531-01B3AAE3DD4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49F1D58-FE06-4BC1-B2A8-CC08DCE175C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0D20BE-E227-42E2-A1E0-2595760FAA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5-Layer Pie with a Cherry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DA9DB4-1BB8-9343-A150-BA85CAF11349}"/>
              </a:ext>
            </a:extLst>
          </p:cNvPr>
          <p:cNvSpPr/>
          <p:nvPr/>
        </p:nvSpPr>
        <p:spPr>
          <a:xfrm>
            <a:off x="4143689" y="1895182"/>
            <a:ext cx="3924808" cy="2157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6" extrusionOk="0">
                <a:moveTo>
                  <a:pt x="21600" y="21416"/>
                </a:moveTo>
                <a:lnTo>
                  <a:pt x="0" y="9719"/>
                </a:lnTo>
                <a:cubicBezTo>
                  <a:pt x="0" y="9719"/>
                  <a:pt x="2471" y="-184"/>
                  <a:pt x="12563" y="3"/>
                </a:cubicBezTo>
                <a:cubicBezTo>
                  <a:pt x="13039" y="14"/>
                  <a:pt x="13479" y="432"/>
                  <a:pt x="13753" y="1125"/>
                </a:cubicBezTo>
                <a:lnTo>
                  <a:pt x="21600" y="2141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D3609F4-4BB0-6643-B399-660A7746495D}"/>
              </a:ext>
            </a:extLst>
          </p:cNvPr>
          <p:cNvSpPr/>
          <p:nvPr/>
        </p:nvSpPr>
        <p:spPr>
          <a:xfrm>
            <a:off x="4143689" y="3746715"/>
            <a:ext cx="3924808" cy="156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54"/>
                </a:moveTo>
                <a:lnTo>
                  <a:pt x="21600" y="21600"/>
                </a:lnTo>
                <a:lnTo>
                  <a:pt x="21600" y="1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0A0845-582E-4B4A-8BF3-A7A2B7B6AC1E}"/>
              </a:ext>
            </a:extLst>
          </p:cNvPr>
          <p:cNvSpPr/>
          <p:nvPr/>
        </p:nvSpPr>
        <p:spPr>
          <a:xfrm>
            <a:off x="4143689" y="3336495"/>
            <a:ext cx="3924808" cy="156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5339"/>
                </a:lnTo>
                <a:lnTo>
                  <a:pt x="21600" y="21600"/>
                </a:lnTo>
                <a:lnTo>
                  <a:pt x="21600" y="1624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86FBF6C-8B99-1448-ADCD-EF65580137C2}"/>
              </a:ext>
            </a:extLst>
          </p:cNvPr>
          <p:cNvSpPr/>
          <p:nvPr/>
        </p:nvSpPr>
        <p:spPr>
          <a:xfrm>
            <a:off x="4143689" y="4589329"/>
            <a:ext cx="3924808" cy="153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3" extrusionOk="0">
                <a:moveTo>
                  <a:pt x="299" y="5613"/>
                </a:moveTo>
                <a:lnTo>
                  <a:pt x="21051" y="21399"/>
                </a:lnTo>
                <a:cubicBezTo>
                  <a:pt x="21325" y="21600"/>
                  <a:pt x="21600" y="21090"/>
                  <a:pt x="21600" y="20363"/>
                </a:cubicBezTo>
                <a:lnTo>
                  <a:pt x="21600" y="16436"/>
                </a:lnTo>
                <a:lnTo>
                  <a:pt x="0" y="0"/>
                </a:lnTo>
                <a:lnTo>
                  <a:pt x="0" y="4577"/>
                </a:lnTo>
                <a:cubicBezTo>
                  <a:pt x="0" y="5056"/>
                  <a:pt x="122" y="5473"/>
                  <a:pt x="299" y="5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EE83F733-5602-384F-AFDC-4C9AD8520709}"/>
              </a:ext>
            </a:extLst>
          </p:cNvPr>
          <p:cNvSpPr/>
          <p:nvPr/>
        </p:nvSpPr>
        <p:spPr>
          <a:xfrm>
            <a:off x="4143689" y="4168022"/>
            <a:ext cx="3924808" cy="156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39"/>
                </a:moveTo>
                <a:lnTo>
                  <a:pt x="21600" y="21600"/>
                </a:lnTo>
                <a:lnTo>
                  <a:pt x="21600" y="162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76C9039-5951-EC44-9A9D-6195423913AB}"/>
              </a:ext>
            </a:extLst>
          </p:cNvPr>
          <p:cNvSpPr/>
          <p:nvPr/>
        </p:nvSpPr>
        <p:spPr>
          <a:xfrm>
            <a:off x="4143689" y="2915189"/>
            <a:ext cx="3924808" cy="1563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69"/>
                </a:moveTo>
                <a:lnTo>
                  <a:pt x="21576" y="16238"/>
                </a:lnTo>
                <a:lnTo>
                  <a:pt x="31" y="0"/>
                </a:lnTo>
                <a:lnTo>
                  <a:pt x="0" y="0"/>
                </a:lnTo>
                <a:lnTo>
                  <a:pt x="0" y="5331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9F93F0-C9DB-418C-BE5F-8B99E6322E38}"/>
              </a:ext>
            </a:extLst>
          </p:cNvPr>
          <p:cNvGrpSpPr/>
          <p:nvPr/>
        </p:nvGrpSpPr>
        <p:grpSpPr>
          <a:xfrm>
            <a:off x="5440871" y="986253"/>
            <a:ext cx="1338397" cy="2065869"/>
            <a:chOff x="5440871" y="731045"/>
            <a:chExt cx="1338397" cy="2065869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9ADEF6AC-1ADF-0246-9D05-A680D4AF1FD8}"/>
                </a:ext>
              </a:extLst>
            </p:cNvPr>
            <p:cNvSpPr/>
            <p:nvPr/>
          </p:nvSpPr>
          <p:spPr>
            <a:xfrm>
              <a:off x="5440871" y="1773225"/>
              <a:ext cx="1057702" cy="10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extrusionOk="0">
                  <a:moveTo>
                    <a:pt x="11298" y="855"/>
                  </a:moveTo>
                  <a:cubicBezTo>
                    <a:pt x="8966" y="-451"/>
                    <a:pt x="6136" y="-268"/>
                    <a:pt x="4030" y="1450"/>
                  </a:cubicBezTo>
                  <a:cubicBezTo>
                    <a:pt x="1562" y="3489"/>
                    <a:pt x="0" y="6581"/>
                    <a:pt x="0" y="10086"/>
                  </a:cubicBezTo>
                  <a:cubicBezTo>
                    <a:pt x="0" y="16201"/>
                    <a:pt x="4845" y="21149"/>
                    <a:pt x="10800" y="21149"/>
                  </a:cubicBezTo>
                  <a:cubicBezTo>
                    <a:pt x="16755" y="21149"/>
                    <a:pt x="21600" y="16201"/>
                    <a:pt x="21600" y="10086"/>
                  </a:cubicBezTo>
                  <a:cubicBezTo>
                    <a:pt x="21600" y="10063"/>
                    <a:pt x="21600" y="10040"/>
                    <a:pt x="21600" y="10017"/>
                  </a:cubicBezTo>
                  <a:cubicBezTo>
                    <a:pt x="21577" y="6466"/>
                    <a:pt x="19268" y="3420"/>
                    <a:pt x="16121" y="2687"/>
                  </a:cubicBezTo>
                  <a:cubicBezTo>
                    <a:pt x="14355" y="2275"/>
                    <a:pt x="12725" y="1656"/>
                    <a:pt x="11298" y="8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FBCB9B44-D12F-6C41-9982-B37E8DA3AC39}"/>
                </a:ext>
              </a:extLst>
            </p:cNvPr>
            <p:cNvSpPr/>
            <p:nvPr/>
          </p:nvSpPr>
          <p:spPr>
            <a:xfrm>
              <a:off x="5950875" y="1906270"/>
              <a:ext cx="172959" cy="7982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D91287C-0595-6F4D-AE7F-2C5353EFE420}"/>
                </a:ext>
              </a:extLst>
            </p:cNvPr>
            <p:cNvSpPr/>
            <p:nvPr/>
          </p:nvSpPr>
          <p:spPr>
            <a:xfrm>
              <a:off x="5995222" y="731045"/>
              <a:ext cx="784046" cy="123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0" extrusionOk="0">
                  <a:moveTo>
                    <a:pt x="2669" y="18665"/>
                  </a:moveTo>
                  <a:cubicBezTo>
                    <a:pt x="2548" y="18934"/>
                    <a:pt x="2548" y="19223"/>
                    <a:pt x="2518" y="19512"/>
                  </a:cubicBezTo>
                  <a:cubicBezTo>
                    <a:pt x="2487" y="19936"/>
                    <a:pt x="2427" y="20360"/>
                    <a:pt x="2548" y="20765"/>
                  </a:cubicBezTo>
                  <a:cubicBezTo>
                    <a:pt x="2518" y="20881"/>
                    <a:pt x="2669" y="20958"/>
                    <a:pt x="2730" y="21035"/>
                  </a:cubicBezTo>
                  <a:cubicBezTo>
                    <a:pt x="2881" y="21208"/>
                    <a:pt x="2790" y="21304"/>
                    <a:pt x="2518" y="21381"/>
                  </a:cubicBezTo>
                  <a:cubicBezTo>
                    <a:pt x="2366" y="21420"/>
                    <a:pt x="2245" y="21420"/>
                    <a:pt x="2094" y="21420"/>
                  </a:cubicBezTo>
                  <a:cubicBezTo>
                    <a:pt x="1518" y="21401"/>
                    <a:pt x="942" y="21285"/>
                    <a:pt x="397" y="21189"/>
                  </a:cubicBezTo>
                  <a:cubicBezTo>
                    <a:pt x="215" y="21150"/>
                    <a:pt x="34" y="21073"/>
                    <a:pt x="3" y="20938"/>
                  </a:cubicBezTo>
                  <a:cubicBezTo>
                    <a:pt x="-27" y="20803"/>
                    <a:pt x="185" y="20746"/>
                    <a:pt x="306" y="20669"/>
                  </a:cubicBezTo>
                  <a:cubicBezTo>
                    <a:pt x="458" y="20611"/>
                    <a:pt x="609" y="20572"/>
                    <a:pt x="730" y="20476"/>
                  </a:cubicBezTo>
                  <a:cubicBezTo>
                    <a:pt x="973" y="20302"/>
                    <a:pt x="1033" y="20071"/>
                    <a:pt x="1124" y="19859"/>
                  </a:cubicBezTo>
                  <a:cubicBezTo>
                    <a:pt x="1276" y="19416"/>
                    <a:pt x="1427" y="18992"/>
                    <a:pt x="1609" y="18549"/>
                  </a:cubicBezTo>
                  <a:cubicBezTo>
                    <a:pt x="1670" y="18414"/>
                    <a:pt x="1700" y="18260"/>
                    <a:pt x="1760" y="18125"/>
                  </a:cubicBezTo>
                  <a:cubicBezTo>
                    <a:pt x="1791" y="17990"/>
                    <a:pt x="1851" y="17836"/>
                    <a:pt x="1882" y="17701"/>
                  </a:cubicBezTo>
                  <a:cubicBezTo>
                    <a:pt x="2185" y="16738"/>
                    <a:pt x="2578" y="15794"/>
                    <a:pt x="3154" y="14888"/>
                  </a:cubicBezTo>
                  <a:cubicBezTo>
                    <a:pt x="4578" y="12653"/>
                    <a:pt x="6547" y="10610"/>
                    <a:pt x="8849" y="8684"/>
                  </a:cubicBezTo>
                  <a:cubicBezTo>
                    <a:pt x="10879" y="7007"/>
                    <a:pt x="13212" y="5485"/>
                    <a:pt x="15544" y="3982"/>
                  </a:cubicBezTo>
                  <a:cubicBezTo>
                    <a:pt x="15999" y="3693"/>
                    <a:pt x="16484" y="3404"/>
                    <a:pt x="16847" y="3057"/>
                  </a:cubicBezTo>
                  <a:cubicBezTo>
                    <a:pt x="16877" y="3057"/>
                    <a:pt x="16877" y="3038"/>
                    <a:pt x="16908" y="3038"/>
                  </a:cubicBezTo>
                  <a:cubicBezTo>
                    <a:pt x="16908" y="3038"/>
                    <a:pt x="16877" y="3019"/>
                    <a:pt x="16877" y="3019"/>
                  </a:cubicBezTo>
                  <a:cubicBezTo>
                    <a:pt x="16847" y="3019"/>
                    <a:pt x="16847" y="3038"/>
                    <a:pt x="16847" y="3038"/>
                  </a:cubicBezTo>
                  <a:cubicBezTo>
                    <a:pt x="16423" y="3019"/>
                    <a:pt x="16029" y="3115"/>
                    <a:pt x="15666" y="3211"/>
                  </a:cubicBezTo>
                  <a:cubicBezTo>
                    <a:pt x="14787" y="3462"/>
                    <a:pt x="13969" y="3751"/>
                    <a:pt x="13151" y="4059"/>
                  </a:cubicBezTo>
                  <a:cubicBezTo>
                    <a:pt x="9667" y="5331"/>
                    <a:pt x="6183" y="5312"/>
                    <a:pt x="2730" y="4021"/>
                  </a:cubicBezTo>
                  <a:cubicBezTo>
                    <a:pt x="1306" y="3481"/>
                    <a:pt x="579" y="2652"/>
                    <a:pt x="215" y="1651"/>
                  </a:cubicBezTo>
                  <a:cubicBezTo>
                    <a:pt x="276" y="1651"/>
                    <a:pt x="306" y="1631"/>
                    <a:pt x="367" y="1631"/>
                  </a:cubicBezTo>
                  <a:cubicBezTo>
                    <a:pt x="1579" y="1670"/>
                    <a:pt x="2669" y="1439"/>
                    <a:pt x="3669" y="976"/>
                  </a:cubicBezTo>
                  <a:cubicBezTo>
                    <a:pt x="4729" y="494"/>
                    <a:pt x="5911" y="186"/>
                    <a:pt x="7213" y="71"/>
                  </a:cubicBezTo>
                  <a:cubicBezTo>
                    <a:pt x="9667" y="-180"/>
                    <a:pt x="11788" y="225"/>
                    <a:pt x="13393" y="1496"/>
                  </a:cubicBezTo>
                  <a:cubicBezTo>
                    <a:pt x="13757" y="1785"/>
                    <a:pt x="14151" y="2074"/>
                    <a:pt x="14545" y="2363"/>
                  </a:cubicBezTo>
                  <a:cubicBezTo>
                    <a:pt x="14969" y="2672"/>
                    <a:pt x="15514" y="2768"/>
                    <a:pt x="16120" y="2730"/>
                  </a:cubicBezTo>
                  <a:cubicBezTo>
                    <a:pt x="16998" y="2691"/>
                    <a:pt x="17695" y="2421"/>
                    <a:pt x="18271" y="1978"/>
                  </a:cubicBezTo>
                  <a:cubicBezTo>
                    <a:pt x="18665" y="1670"/>
                    <a:pt x="19059" y="1362"/>
                    <a:pt x="19574" y="1150"/>
                  </a:cubicBezTo>
                  <a:cubicBezTo>
                    <a:pt x="19937" y="995"/>
                    <a:pt x="20331" y="918"/>
                    <a:pt x="20785" y="1034"/>
                  </a:cubicBezTo>
                  <a:cubicBezTo>
                    <a:pt x="21391" y="1207"/>
                    <a:pt x="21573" y="1612"/>
                    <a:pt x="21300" y="2074"/>
                  </a:cubicBezTo>
                  <a:cubicBezTo>
                    <a:pt x="21058" y="2441"/>
                    <a:pt x="20604" y="2672"/>
                    <a:pt x="20119" y="2884"/>
                  </a:cubicBezTo>
                  <a:cubicBezTo>
                    <a:pt x="19574" y="3115"/>
                    <a:pt x="18968" y="3308"/>
                    <a:pt x="18453" y="3577"/>
                  </a:cubicBezTo>
                  <a:cubicBezTo>
                    <a:pt x="16635" y="4522"/>
                    <a:pt x="14908" y="5504"/>
                    <a:pt x="13242" y="6545"/>
                  </a:cubicBezTo>
                  <a:cubicBezTo>
                    <a:pt x="9546" y="8915"/>
                    <a:pt x="6608" y="11612"/>
                    <a:pt x="4517" y="14695"/>
                  </a:cubicBezTo>
                  <a:cubicBezTo>
                    <a:pt x="3851" y="15678"/>
                    <a:pt x="3366" y="16680"/>
                    <a:pt x="3033" y="17720"/>
                  </a:cubicBezTo>
                  <a:cubicBezTo>
                    <a:pt x="3002" y="17875"/>
                    <a:pt x="2881" y="18029"/>
                    <a:pt x="2912" y="18183"/>
                  </a:cubicBezTo>
                  <a:cubicBezTo>
                    <a:pt x="2700" y="18337"/>
                    <a:pt x="2700" y="18511"/>
                    <a:pt x="2669" y="18665"/>
                  </a:cubicBezTo>
                  <a:close/>
                  <a:moveTo>
                    <a:pt x="9334" y="2325"/>
                  </a:moveTo>
                  <a:cubicBezTo>
                    <a:pt x="8334" y="2402"/>
                    <a:pt x="7365" y="2518"/>
                    <a:pt x="6365" y="2575"/>
                  </a:cubicBezTo>
                  <a:cubicBezTo>
                    <a:pt x="5093" y="2672"/>
                    <a:pt x="3851" y="2672"/>
                    <a:pt x="2609" y="2383"/>
                  </a:cubicBezTo>
                  <a:cubicBezTo>
                    <a:pt x="2336" y="2325"/>
                    <a:pt x="2063" y="2229"/>
                    <a:pt x="1700" y="2113"/>
                  </a:cubicBezTo>
                  <a:cubicBezTo>
                    <a:pt x="2609" y="2653"/>
                    <a:pt x="3608" y="2942"/>
                    <a:pt x="4760" y="3019"/>
                  </a:cubicBezTo>
                  <a:cubicBezTo>
                    <a:pt x="5759" y="3076"/>
                    <a:pt x="6729" y="2961"/>
                    <a:pt x="7698" y="2864"/>
                  </a:cubicBezTo>
                  <a:cubicBezTo>
                    <a:pt x="9001" y="2749"/>
                    <a:pt x="10303" y="2575"/>
                    <a:pt x="11636" y="2575"/>
                  </a:cubicBezTo>
                  <a:cubicBezTo>
                    <a:pt x="12212" y="2575"/>
                    <a:pt x="12788" y="2575"/>
                    <a:pt x="13333" y="2710"/>
                  </a:cubicBezTo>
                  <a:cubicBezTo>
                    <a:pt x="13424" y="2730"/>
                    <a:pt x="13515" y="2749"/>
                    <a:pt x="13606" y="2672"/>
                  </a:cubicBezTo>
                  <a:cubicBezTo>
                    <a:pt x="12212" y="2306"/>
                    <a:pt x="10788" y="2209"/>
                    <a:pt x="9334" y="23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99EECD-EF9B-A24B-AFF4-BDB7CEE664E8}"/>
                </a:ext>
              </a:extLst>
            </p:cNvPr>
            <p:cNvSpPr/>
            <p:nvPr/>
          </p:nvSpPr>
          <p:spPr>
            <a:xfrm>
              <a:off x="5485219" y="1839747"/>
              <a:ext cx="923550" cy="9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extrusionOk="0">
                  <a:moveTo>
                    <a:pt x="8272" y="82"/>
                  </a:moveTo>
                  <a:lnTo>
                    <a:pt x="10165" y="516"/>
                  </a:lnTo>
                  <a:cubicBezTo>
                    <a:pt x="2878" y="2405"/>
                    <a:pt x="0" y="10524"/>
                    <a:pt x="0" y="10524"/>
                  </a:cubicBezTo>
                  <a:cubicBezTo>
                    <a:pt x="52" y="2967"/>
                    <a:pt x="4512" y="745"/>
                    <a:pt x="6534" y="133"/>
                  </a:cubicBezTo>
                  <a:cubicBezTo>
                    <a:pt x="7105" y="-20"/>
                    <a:pt x="7701" y="-46"/>
                    <a:pt x="8272" y="82"/>
                  </a:cubicBezTo>
                  <a:close/>
                  <a:moveTo>
                    <a:pt x="10631" y="20967"/>
                  </a:moveTo>
                  <a:cubicBezTo>
                    <a:pt x="10631" y="20967"/>
                    <a:pt x="17399" y="21554"/>
                    <a:pt x="21600" y="14150"/>
                  </a:cubicBezTo>
                  <a:cubicBezTo>
                    <a:pt x="21600" y="14150"/>
                    <a:pt x="16699" y="19180"/>
                    <a:pt x="10631" y="2096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" name="Graphic 19" descr="Lightbulb">
            <a:extLst>
              <a:ext uri="{FF2B5EF4-FFF2-40B4-BE49-F238E27FC236}">
                <a16:creationId xmlns:a16="http://schemas.microsoft.com/office/drawing/2014/main" id="{B826A8EC-5143-C442-8166-1CB587AF6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7002" y="4654724"/>
            <a:ext cx="335990" cy="335990"/>
          </a:xfrm>
          <a:prstGeom prst="rect">
            <a:avLst/>
          </a:prstGeom>
        </p:spPr>
      </p:pic>
      <p:pic>
        <p:nvPicPr>
          <p:cNvPr id="5" name="Graphic 20" descr="Stopwatch">
            <a:extLst>
              <a:ext uri="{FF2B5EF4-FFF2-40B4-BE49-F238E27FC236}">
                <a16:creationId xmlns:a16="http://schemas.microsoft.com/office/drawing/2014/main" id="{B068F84E-BD0F-314D-BAB1-4D77DA7FE2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7002" y="3833091"/>
            <a:ext cx="315803" cy="315803"/>
          </a:xfrm>
          <a:prstGeom prst="rect">
            <a:avLst/>
          </a:prstGeom>
        </p:spPr>
      </p:pic>
      <p:pic>
        <p:nvPicPr>
          <p:cNvPr id="6" name="Graphic 21" descr="Gears">
            <a:extLst>
              <a:ext uri="{FF2B5EF4-FFF2-40B4-BE49-F238E27FC236}">
                <a16:creationId xmlns:a16="http://schemas.microsoft.com/office/drawing/2014/main" id="{3C12569B-C016-334E-8108-02F6C3FAF5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63772" y="5292803"/>
            <a:ext cx="316982" cy="316982"/>
          </a:xfrm>
          <a:prstGeom prst="rect">
            <a:avLst/>
          </a:prstGeom>
        </p:spPr>
      </p:pic>
      <p:pic>
        <p:nvPicPr>
          <p:cNvPr id="7" name="Graphic 22" descr="Business Growth with solid fill">
            <a:extLst>
              <a:ext uri="{FF2B5EF4-FFF2-40B4-BE49-F238E27FC236}">
                <a16:creationId xmlns:a16="http://schemas.microsoft.com/office/drawing/2014/main" id="{59D24193-E2AD-F34F-BA7C-6E9CBF50B2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47645" y="4444696"/>
            <a:ext cx="333109" cy="333109"/>
          </a:xfrm>
          <a:prstGeom prst="rect">
            <a:avLst/>
          </a:prstGeom>
        </p:spPr>
      </p:pic>
      <p:pic>
        <p:nvPicPr>
          <p:cNvPr id="8" name="Graphic 23" descr="Coins with solid fill">
            <a:extLst>
              <a:ext uri="{FF2B5EF4-FFF2-40B4-BE49-F238E27FC236}">
                <a16:creationId xmlns:a16="http://schemas.microsoft.com/office/drawing/2014/main" id="{81E9FF8E-654D-164F-A32C-E0837CFA18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4351" y="2202545"/>
            <a:ext cx="685285" cy="685285"/>
          </a:xfrm>
          <a:prstGeom prst="rect">
            <a:avLst/>
          </a:prstGeom>
        </p:spPr>
      </p:pic>
      <p:pic>
        <p:nvPicPr>
          <p:cNvPr id="9" name="Graphic 24" descr="Kiosk with solid fill">
            <a:extLst>
              <a:ext uri="{FF2B5EF4-FFF2-40B4-BE49-F238E27FC236}">
                <a16:creationId xmlns:a16="http://schemas.microsoft.com/office/drawing/2014/main" id="{843AC708-54E4-614E-B78D-F81DAE35A7F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87002" y="3027366"/>
            <a:ext cx="290001" cy="290001"/>
          </a:xfrm>
          <a:prstGeom prst="rect">
            <a:avLst/>
          </a:prstGeom>
        </p:spPr>
      </p:pic>
      <p:sp>
        <p:nvSpPr>
          <p:cNvPr id="10" name="TextBox 25">
            <a:extLst>
              <a:ext uri="{FF2B5EF4-FFF2-40B4-BE49-F238E27FC236}">
                <a16:creationId xmlns:a16="http://schemas.microsoft.com/office/drawing/2014/main" id="{46C7188A-3243-3B43-9537-7D309E90AFD0}"/>
              </a:ext>
            </a:extLst>
          </p:cNvPr>
          <p:cNvSpPr txBox="1"/>
          <p:nvPr/>
        </p:nvSpPr>
        <p:spPr>
          <a:xfrm rot="993535">
            <a:off x="4441751" y="3219864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45871EA4-0587-744F-A31A-4D1D6A535DC0}"/>
              </a:ext>
            </a:extLst>
          </p:cNvPr>
          <p:cNvSpPr txBox="1"/>
          <p:nvPr/>
        </p:nvSpPr>
        <p:spPr>
          <a:xfrm rot="993535">
            <a:off x="4441751" y="405643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1BAC953F-AE59-C84B-99A6-8C824BE64CC8}"/>
              </a:ext>
            </a:extLst>
          </p:cNvPr>
          <p:cNvSpPr txBox="1"/>
          <p:nvPr/>
        </p:nvSpPr>
        <p:spPr>
          <a:xfrm rot="993535">
            <a:off x="4441751" y="4887554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8283C9C-64AA-8747-B28A-8D84C69C1685}"/>
              </a:ext>
            </a:extLst>
          </p:cNvPr>
          <p:cNvSpPr txBox="1"/>
          <p:nvPr/>
        </p:nvSpPr>
        <p:spPr>
          <a:xfrm rot="993535">
            <a:off x="6206006" y="418358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705B659E-FF66-CC44-91F4-0FCD2A2912B6}"/>
              </a:ext>
            </a:extLst>
          </p:cNvPr>
          <p:cNvSpPr txBox="1"/>
          <p:nvPr/>
        </p:nvSpPr>
        <p:spPr>
          <a:xfrm rot="993535">
            <a:off x="6206006" y="4998702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37773F-67B8-4148-8B86-9977D15E5DF0}"/>
              </a:ext>
            </a:extLst>
          </p:cNvPr>
          <p:cNvGrpSpPr/>
          <p:nvPr/>
        </p:nvGrpSpPr>
        <p:grpSpPr>
          <a:xfrm>
            <a:off x="8927481" y="2094697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FEB506-EF30-46EB-96AB-5D2C1A9F9D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0A1A13-8710-433E-919A-C5A30E70A1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D20FBD-B9A7-4A50-A2E2-7E3E7BB038F4}"/>
              </a:ext>
            </a:extLst>
          </p:cNvPr>
          <p:cNvGrpSpPr/>
          <p:nvPr/>
        </p:nvGrpSpPr>
        <p:grpSpPr>
          <a:xfrm>
            <a:off x="8927481" y="3799791"/>
            <a:ext cx="2926080" cy="1290153"/>
            <a:chOff x="8921977" y="407338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C293A8-7B4F-4937-AD7B-1904FE9AD30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5467CF-DA5A-4AD5-A392-852758CD908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DF5B89-8B80-45E9-A4E4-972E89CA8A28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BEC36FD-A7C8-48D5-86F2-0B4669E620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254900-F35C-4725-A0CD-D4DA4412C91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6C2F3EB-67AC-48FB-A56D-AD078C5E846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632C59-D33C-4888-800C-DF0B058C029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203A5F-3F81-4E62-A0F1-A289347C53B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0239C9-80A0-47A1-A531-01B3AAE3DD4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49F1D58-FE06-4BC1-B2A8-CC08DCE175C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0D20BE-E227-42E2-A1E0-2595760FAA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140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8678</TotalTime>
  <Words>471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5-Layer Pie with a Cherry – Slide Template</vt:lpstr>
      <vt:lpstr>5-Layer Pie with a Cherry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5-Layer Pie with a Cherry</dc:title>
  <dc:creator>PresentationGO.com</dc:creator>
  <dc:description>© Copyright PresentationGO.com</dc:description>
  <dcterms:created xsi:type="dcterms:W3CDTF">2014-11-26T05:14:11Z</dcterms:created>
  <dcterms:modified xsi:type="dcterms:W3CDTF">2021-11-17T23:20:12Z</dcterms:modified>
  <cp:category>Graphics &amp; Metaphors</cp:category>
</cp:coreProperties>
</file>