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5" r:id="rId4"/>
    <p:sldId id="356"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0" d="100"/>
          <a:sy n="150" d="100"/>
        </p:scale>
        <p:origin x="426"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2/26/2023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759893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501920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2/26/2023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12" Type="http://schemas.openxmlformats.org/officeDocument/2006/relationships/image" Target="../media/image21.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5.sv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hape">
            <a:extLst>
              <a:ext uri="{FF2B5EF4-FFF2-40B4-BE49-F238E27FC236}">
                <a16:creationId xmlns:a16="http://schemas.microsoft.com/office/drawing/2014/main" id="{80408192-A020-1078-3CE6-C41C19954423}"/>
              </a:ext>
            </a:extLst>
          </p:cNvPr>
          <p:cNvSpPr/>
          <p:nvPr/>
        </p:nvSpPr>
        <p:spPr>
          <a:xfrm>
            <a:off x="2011143" y="1122531"/>
            <a:ext cx="5185868" cy="90525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092" y="10800"/>
                </a:lnTo>
                <a:lnTo>
                  <a:pt x="0" y="21600"/>
                </a:lnTo>
                <a:lnTo>
                  <a:pt x="21600" y="21600"/>
                </a:lnTo>
                <a:lnTo>
                  <a:pt x="19413" y="0"/>
                </a:ln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58" name="Shape">
            <a:extLst>
              <a:ext uri="{FF2B5EF4-FFF2-40B4-BE49-F238E27FC236}">
                <a16:creationId xmlns:a16="http://schemas.microsoft.com/office/drawing/2014/main" id="{B9BABB2D-B606-281D-8A74-F3F948714FF9}"/>
              </a:ext>
            </a:extLst>
          </p:cNvPr>
          <p:cNvSpPr/>
          <p:nvPr/>
        </p:nvSpPr>
        <p:spPr>
          <a:xfrm>
            <a:off x="2588000" y="2083354"/>
            <a:ext cx="5163959" cy="90525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096" y="10800"/>
                </a:lnTo>
                <a:lnTo>
                  <a:pt x="0" y="21600"/>
                </a:lnTo>
                <a:lnTo>
                  <a:pt x="21600" y="21600"/>
                </a:lnTo>
                <a:lnTo>
                  <a:pt x="19407" y="0"/>
                </a:ln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59" name="Shape">
            <a:extLst>
              <a:ext uri="{FF2B5EF4-FFF2-40B4-BE49-F238E27FC236}">
                <a16:creationId xmlns:a16="http://schemas.microsoft.com/office/drawing/2014/main" id="{285DC51B-8EF3-C0E3-D26D-73F2E9BFD02E}"/>
              </a:ext>
            </a:extLst>
          </p:cNvPr>
          <p:cNvSpPr/>
          <p:nvPr/>
        </p:nvSpPr>
        <p:spPr>
          <a:xfrm>
            <a:off x="3157555" y="3044177"/>
            <a:ext cx="4894519" cy="905256"/>
          </a:xfrm>
          <a:custGeom>
            <a:avLst/>
            <a:gdLst/>
            <a:ahLst/>
            <a:cxnLst>
              <a:cxn ang="0">
                <a:pos x="wd2" y="hd2"/>
              </a:cxn>
              <a:cxn ang="5400000">
                <a:pos x="wd2" y="hd2"/>
              </a:cxn>
              <a:cxn ang="10800000">
                <a:pos x="wd2" y="hd2"/>
              </a:cxn>
              <a:cxn ang="16200000">
                <a:pos x="wd2" y="hd2"/>
              </a:cxn>
            </a:cxnLst>
            <a:rect l="0" t="0" r="r" b="b"/>
            <a:pathLst>
              <a:path w="21600" h="21600" extrusionOk="0">
                <a:moveTo>
                  <a:pt x="20443" y="0"/>
                </a:moveTo>
                <a:lnTo>
                  <a:pt x="0" y="0"/>
                </a:lnTo>
                <a:lnTo>
                  <a:pt x="1157" y="10800"/>
                </a:lnTo>
                <a:lnTo>
                  <a:pt x="0" y="21600"/>
                </a:lnTo>
                <a:lnTo>
                  <a:pt x="20443" y="21600"/>
                </a:lnTo>
                <a:lnTo>
                  <a:pt x="21600" y="10800"/>
                </a:ln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60" name="Shape">
            <a:extLst>
              <a:ext uri="{FF2B5EF4-FFF2-40B4-BE49-F238E27FC236}">
                <a16:creationId xmlns:a16="http://schemas.microsoft.com/office/drawing/2014/main" id="{61644D66-C905-09CB-F765-A066E086BAC2}"/>
              </a:ext>
            </a:extLst>
          </p:cNvPr>
          <p:cNvSpPr/>
          <p:nvPr/>
        </p:nvSpPr>
        <p:spPr>
          <a:xfrm>
            <a:off x="2588000" y="4005000"/>
            <a:ext cx="5168341" cy="905256"/>
          </a:xfrm>
          <a:custGeom>
            <a:avLst/>
            <a:gdLst/>
            <a:ahLst/>
            <a:cxnLst>
              <a:cxn ang="0">
                <a:pos x="wd2" y="hd2"/>
              </a:cxn>
              <a:cxn ang="5400000">
                <a:pos x="wd2" y="hd2"/>
              </a:cxn>
              <a:cxn ang="10800000">
                <a:pos x="wd2" y="hd2"/>
              </a:cxn>
              <a:cxn ang="16200000">
                <a:pos x="wd2" y="hd2"/>
              </a:cxn>
            </a:cxnLst>
            <a:rect l="0" t="0" r="r" b="b"/>
            <a:pathLst>
              <a:path w="21600" h="21600" extrusionOk="0">
                <a:moveTo>
                  <a:pt x="1096" y="10800"/>
                </a:moveTo>
                <a:lnTo>
                  <a:pt x="0" y="21600"/>
                </a:lnTo>
                <a:lnTo>
                  <a:pt x="19409" y="21600"/>
                </a:lnTo>
                <a:lnTo>
                  <a:pt x="21600" y="0"/>
                </a:lnTo>
                <a:lnTo>
                  <a:pt x="0" y="0"/>
                </a:ln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61" name="Shape">
            <a:extLst>
              <a:ext uri="{FF2B5EF4-FFF2-40B4-BE49-F238E27FC236}">
                <a16:creationId xmlns:a16="http://schemas.microsoft.com/office/drawing/2014/main" id="{152B143C-26D4-5DFE-8075-ACE199C6A48E}"/>
              </a:ext>
            </a:extLst>
          </p:cNvPr>
          <p:cNvSpPr/>
          <p:nvPr/>
        </p:nvSpPr>
        <p:spPr>
          <a:xfrm>
            <a:off x="2011143" y="4965823"/>
            <a:ext cx="5181487" cy="905256"/>
          </a:xfrm>
          <a:custGeom>
            <a:avLst/>
            <a:gdLst/>
            <a:ahLst/>
            <a:cxnLst>
              <a:cxn ang="0">
                <a:pos x="wd2" y="hd2"/>
              </a:cxn>
              <a:cxn ang="5400000">
                <a:pos x="wd2" y="hd2"/>
              </a:cxn>
              <a:cxn ang="10800000">
                <a:pos x="wd2" y="hd2"/>
              </a:cxn>
              <a:cxn ang="16200000">
                <a:pos x="wd2" y="hd2"/>
              </a:cxn>
            </a:cxnLst>
            <a:rect l="0" t="0" r="r" b="b"/>
            <a:pathLst>
              <a:path w="21600" h="21600" extrusionOk="0">
                <a:moveTo>
                  <a:pt x="1093" y="10800"/>
                </a:moveTo>
                <a:lnTo>
                  <a:pt x="0" y="21600"/>
                </a:lnTo>
                <a:lnTo>
                  <a:pt x="19411" y="21600"/>
                </a:lnTo>
                <a:lnTo>
                  <a:pt x="21600" y="0"/>
                </a:lnTo>
                <a:lnTo>
                  <a:pt x="0" y="0"/>
                </a:ln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5-Layer Right Arrow – Slide Template</a:t>
            </a:r>
          </a:p>
        </p:txBody>
      </p:sp>
      <p:grpSp>
        <p:nvGrpSpPr>
          <p:cNvPr id="22" name="Group 21">
            <a:extLst>
              <a:ext uri="{FF2B5EF4-FFF2-40B4-BE49-F238E27FC236}">
                <a16:creationId xmlns:a16="http://schemas.microsoft.com/office/drawing/2014/main" id="{597D8D20-D611-7059-1C04-AF85E3CED158}"/>
              </a:ext>
            </a:extLst>
          </p:cNvPr>
          <p:cNvGrpSpPr/>
          <p:nvPr/>
        </p:nvGrpSpPr>
        <p:grpSpPr>
          <a:xfrm>
            <a:off x="8523744" y="2065768"/>
            <a:ext cx="2926080" cy="2798258"/>
            <a:chOff x="332936" y="2566211"/>
            <a:chExt cx="2926080" cy="2798258"/>
          </a:xfrm>
        </p:grpSpPr>
        <p:sp>
          <p:nvSpPr>
            <p:cNvPr id="23" name="TextBox 22">
              <a:extLst>
                <a:ext uri="{FF2B5EF4-FFF2-40B4-BE49-F238E27FC236}">
                  <a16:creationId xmlns:a16="http://schemas.microsoft.com/office/drawing/2014/main" id="{5ECAC0DE-594B-AF33-9CFF-802E65B1B29A}"/>
                </a:ext>
              </a:extLst>
            </p:cNvPr>
            <p:cNvSpPr txBox="1"/>
            <p:nvPr/>
          </p:nvSpPr>
          <p:spPr>
            <a:xfrm>
              <a:off x="332936" y="2566211"/>
              <a:ext cx="2926080" cy="523220"/>
            </a:xfrm>
            <a:prstGeom prst="rect">
              <a:avLst/>
            </a:prstGeom>
            <a:noFill/>
          </p:spPr>
          <p:txBody>
            <a:bodyPr wrap="square" lIns="0" rIns="0" rtlCol="0" anchor="b">
              <a:spAutoFit/>
            </a:bodyPr>
            <a:lstStyle/>
            <a:p>
              <a:pPr algn="ctr"/>
              <a:r>
                <a:rPr lang="en-US" sz="2800" b="1" cap="all" noProof="1"/>
                <a:t>Lorem Ipsum</a:t>
              </a:r>
            </a:p>
          </p:txBody>
        </p:sp>
        <p:sp>
          <p:nvSpPr>
            <p:cNvPr id="24" name="TextBox 23">
              <a:extLst>
                <a:ext uri="{FF2B5EF4-FFF2-40B4-BE49-F238E27FC236}">
                  <a16:creationId xmlns:a16="http://schemas.microsoft.com/office/drawing/2014/main" id="{F4E3ECF0-EC67-6FF4-054B-BF541C564888}"/>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pic>
        <p:nvPicPr>
          <p:cNvPr id="34" name="Graphic 33" descr="Bar graph with upward trend with solid fill">
            <a:extLst>
              <a:ext uri="{FF2B5EF4-FFF2-40B4-BE49-F238E27FC236}">
                <a16:creationId xmlns:a16="http://schemas.microsoft.com/office/drawing/2014/main" id="{E46558F2-5F69-1101-5986-F79AAD91860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76135" y="5094022"/>
            <a:ext cx="640080" cy="640080"/>
          </a:xfrm>
          <a:prstGeom prst="rect">
            <a:avLst/>
          </a:prstGeom>
        </p:spPr>
      </p:pic>
      <p:pic>
        <p:nvPicPr>
          <p:cNvPr id="35" name="Graphic 34" descr="Bullseye with solid fill">
            <a:extLst>
              <a:ext uri="{FF2B5EF4-FFF2-40B4-BE49-F238E27FC236}">
                <a16:creationId xmlns:a16="http://schemas.microsoft.com/office/drawing/2014/main" id="{67731A5B-C0A5-CDDB-B41A-260FE87955B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322542" y="3172473"/>
            <a:ext cx="640080" cy="640080"/>
          </a:xfrm>
          <a:prstGeom prst="rect">
            <a:avLst/>
          </a:prstGeom>
        </p:spPr>
      </p:pic>
      <p:pic>
        <p:nvPicPr>
          <p:cNvPr id="36" name="Graphic 35" descr="Gears with solid fill">
            <a:extLst>
              <a:ext uri="{FF2B5EF4-FFF2-40B4-BE49-F238E27FC236}">
                <a16:creationId xmlns:a16="http://schemas.microsoft.com/office/drawing/2014/main" id="{3CF2ED7F-33F9-2576-9106-9832050A9A0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752987" y="4133247"/>
            <a:ext cx="640080" cy="640080"/>
          </a:xfrm>
          <a:prstGeom prst="rect">
            <a:avLst/>
          </a:prstGeom>
        </p:spPr>
      </p:pic>
      <p:pic>
        <p:nvPicPr>
          <p:cNvPr id="37" name="Graphic 36" descr="Hourglass 30% with solid fill">
            <a:extLst>
              <a:ext uri="{FF2B5EF4-FFF2-40B4-BE49-F238E27FC236}">
                <a16:creationId xmlns:a16="http://schemas.microsoft.com/office/drawing/2014/main" id="{27EA88D5-3BBC-DFC7-6938-BD9D960C383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52987" y="2211699"/>
            <a:ext cx="640080" cy="640080"/>
          </a:xfrm>
          <a:prstGeom prst="rect">
            <a:avLst/>
          </a:prstGeom>
        </p:spPr>
      </p:pic>
      <p:pic>
        <p:nvPicPr>
          <p:cNvPr id="38" name="Graphic 37" descr="Lightbulb with solid fill">
            <a:extLst>
              <a:ext uri="{FF2B5EF4-FFF2-40B4-BE49-F238E27FC236}">
                <a16:creationId xmlns:a16="http://schemas.microsoft.com/office/drawing/2014/main" id="{E63F3058-FBA2-1807-3A04-F139511CF5B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176135" y="1250925"/>
            <a:ext cx="640080" cy="640080"/>
          </a:xfrm>
          <a:prstGeom prst="rect">
            <a:avLst/>
          </a:prstGeom>
        </p:spPr>
      </p:pic>
      <p:sp>
        <p:nvSpPr>
          <p:cNvPr id="52" name="Shape">
            <a:extLst>
              <a:ext uri="{FF2B5EF4-FFF2-40B4-BE49-F238E27FC236}">
                <a16:creationId xmlns:a16="http://schemas.microsoft.com/office/drawing/2014/main" id="{B9E021A4-0547-C633-7452-65574D137671}"/>
              </a:ext>
            </a:extLst>
          </p:cNvPr>
          <p:cNvSpPr/>
          <p:nvPr/>
        </p:nvSpPr>
        <p:spPr>
          <a:xfrm>
            <a:off x="1381363" y="4965823"/>
            <a:ext cx="817096" cy="905256"/>
          </a:xfrm>
          <a:custGeom>
            <a:avLst/>
            <a:gdLst/>
            <a:ahLst/>
            <a:cxnLst>
              <a:cxn ang="0">
                <a:pos x="wd2" y="hd2"/>
              </a:cxn>
              <a:cxn ang="5400000">
                <a:pos x="wd2" y="hd2"/>
              </a:cxn>
              <a:cxn ang="10800000">
                <a:pos x="wd2" y="hd2"/>
              </a:cxn>
              <a:cxn ang="16200000">
                <a:pos x="wd2" y="hd2"/>
              </a:cxn>
            </a:cxnLst>
            <a:rect l="0" t="0" r="r" b="b"/>
            <a:pathLst>
              <a:path w="21600" h="21600" extrusionOk="0">
                <a:moveTo>
                  <a:pt x="14786" y="0"/>
                </a:moveTo>
                <a:lnTo>
                  <a:pt x="1139" y="0"/>
                </a:lnTo>
                <a:lnTo>
                  <a:pt x="0" y="1818"/>
                </a:lnTo>
                <a:lnTo>
                  <a:pt x="11118" y="1818"/>
                </a:lnTo>
                <a:lnTo>
                  <a:pt x="16794" y="10800"/>
                </a:lnTo>
                <a:lnTo>
                  <a:pt x="11118" y="19765"/>
                </a:lnTo>
                <a:lnTo>
                  <a:pt x="0" y="19765"/>
                </a:lnTo>
                <a:lnTo>
                  <a:pt x="1139" y="21600"/>
                </a:lnTo>
                <a:lnTo>
                  <a:pt x="14786" y="21600"/>
                </a:lnTo>
                <a:lnTo>
                  <a:pt x="21600" y="10800"/>
                </a:lnTo>
                <a:close/>
              </a:path>
            </a:pathLst>
          </a:custGeom>
          <a:solidFill>
            <a:schemeClr val="accent4">
              <a:lumMod val="75000"/>
            </a:schemeClr>
          </a:solidFill>
          <a:ln w="12700">
            <a:miter lim="400000"/>
          </a:ln>
        </p:spPr>
        <p:txBody>
          <a:bodyPr lIns="38100" tIns="38100" rIns="38100" bIns="38100" anchor="ctr"/>
          <a:lstStyle/>
          <a:p>
            <a:pPr>
              <a:defRPr sz="3000">
                <a:solidFill>
                  <a:srgbClr val="FFFFFF"/>
                </a:solidFill>
              </a:defRPr>
            </a:pPr>
            <a:endParaRPr/>
          </a:p>
        </p:txBody>
      </p:sp>
      <p:sp>
        <p:nvSpPr>
          <p:cNvPr id="53" name="Shape">
            <a:extLst>
              <a:ext uri="{FF2B5EF4-FFF2-40B4-BE49-F238E27FC236}">
                <a16:creationId xmlns:a16="http://schemas.microsoft.com/office/drawing/2014/main" id="{11333876-11C6-5FE8-E62F-4CE0C1CB8744}"/>
              </a:ext>
            </a:extLst>
          </p:cNvPr>
          <p:cNvSpPr/>
          <p:nvPr/>
        </p:nvSpPr>
        <p:spPr>
          <a:xfrm>
            <a:off x="1381363" y="1122531"/>
            <a:ext cx="817096" cy="905256"/>
          </a:xfrm>
          <a:custGeom>
            <a:avLst/>
            <a:gdLst/>
            <a:ahLst/>
            <a:cxnLst>
              <a:cxn ang="0">
                <a:pos x="wd2" y="hd2"/>
              </a:cxn>
              <a:cxn ang="5400000">
                <a:pos x="wd2" y="hd2"/>
              </a:cxn>
              <a:cxn ang="10800000">
                <a:pos x="wd2" y="hd2"/>
              </a:cxn>
              <a:cxn ang="16200000">
                <a:pos x="wd2" y="hd2"/>
              </a:cxn>
            </a:cxnLst>
            <a:rect l="0" t="0" r="r" b="b"/>
            <a:pathLst>
              <a:path w="21600" h="21600" extrusionOk="0">
                <a:moveTo>
                  <a:pt x="14786" y="0"/>
                </a:moveTo>
                <a:lnTo>
                  <a:pt x="1139" y="0"/>
                </a:lnTo>
                <a:lnTo>
                  <a:pt x="0" y="1819"/>
                </a:lnTo>
                <a:lnTo>
                  <a:pt x="11118" y="1819"/>
                </a:lnTo>
                <a:lnTo>
                  <a:pt x="16794" y="10791"/>
                </a:lnTo>
                <a:lnTo>
                  <a:pt x="11118" y="19781"/>
                </a:lnTo>
                <a:lnTo>
                  <a:pt x="0" y="19781"/>
                </a:lnTo>
                <a:lnTo>
                  <a:pt x="1139" y="21600"/>
                </a:lnTo>
                <a:lnTo>
                  <a:pt x="14786" y="21600"/>
                </a:lnTo>
                <a:lnTo>
                  <a:pt x="21600" y="10791"/>
                </a:lnTo>
                <a:close/>
              </a:path>
            </a:pathLst>
          </a:custGeom>
          <a:solidFill>
            <a:schemeClr val="accent2">
              <a:lumMod val="75000"/>
            </a:schemeClr>
          </a:solidFill>
          <a:ln w="12700">
            <a:miter lim="400000"/>
          </a:ln>
        </p:spPr>
        <p:txBody>
          <a:bodyPr lIns="38100" tIns="38100" rIns="38100" bIns="38100" anchor="ctr"/>
          <a:lstStyle/>
          <a:p>
            <a:pPr>
              <a:defRPr sz="3000">
                <a:solidFill>
                  <a:srgbClr val="FFFFFF"/>
                </a:solidFill>
              </a:defRPr>
            </a:pPr>
            <a:endParaRPr/>
          </a:p>
        </p:txBody>
      </p:sp>
      <p:sp>
        <p:nvSpPr>
          <p:cNvPr id="54" name="Shape">
            <a:extLst>
              <a:ext uri="{FF2B5EF4-FFF2-40B4-BE49-F238E27FC236}">
                <a16:creationId xmlns:a16="http://schemas.microsoft.com/office/drawing/2014/main" id="{F63B25C5-445B-C0D6-D533-6B9A117D5BAA}"/>
              </a:ext>
            </a:extLst>
          </p:cNvPr>
          <p:cNvSpPr/>
          <p:nvPr/>
        </p:nvSpPr>
        <p:spPr>
          <a:xfrm>
            <a:off x="1958220" y="2083354"/>
            <a:ext cx="817091" cy="905256"/>
          </a:xfrm>
          <a:custGeom>
            <a:avLst/>
            <a:gdLst/>
            <a:ahLst/>
            <a:cxnLst>
              <a:cxn ang="0">
                <a:pos x="wd2" y="hd2"/>
              </a:cxn>
              <a:cxn ang="5400000">
                <a:pos x="wd2" y="hd2"/>
              </a:cxn>
              <a:cxn ang="10800000">
                <a:pos x="wd2" y="hd2"/>
              </a:cxn>
              <a:cxn ang="16200000">
                <a:pos x="wd2" y="hd2"/>
              </a:cxn>
            </a:cxnLst>
            <a:rect l="0" t="0" r="r" b="b"/>
            <a:pathLst>
              <a:path w="21600" h="21600" extrusionOk="0">
                <a:moveTo>
                  <a:pt x="14786" y="0"/>
                </a:moveTo>
                <a:lnTo>
                  <a:pt x="1158" y="0"/>
                </a:lnTo>
                <a:lnTo>
                  <a:pt x="0" y="1818"/>
                </a:lnTo>
                <a:lnTo>
                  <a:pt x="11138" y="1818"/>
                </a:lnTo>
                <a:lnTo>
                  <a:pt x="16794" y="10800"/>
                </a:lnTo>
                <a:lnTo>
                  <a:pt x="11138" y="19765"/>
                </a:lnTo>
                <a:lnTo>
                  <a:pt x="0" y="19765"/>
                </a:lnTo>
                <a:lnTo>
                  <a:pt x="1158" y="21600"/>
                </a:lnTo>
                <a:lnTo>
                  <a:pt x="14786" y="21600"/>
                </a:lnTo>
                <a:lnTo>
                  <a:pt x="21600" y="10800"/>
                </a:lnTo>
                <a:close/>
              </a:path>
            </a:pathLst>
          </a:custGeom>
          <a:solidFill>
            <a:schemeClr val="accent3">
              <a:lumMod val="75000"/>
            </a:schemeClr>
          </a:solidFill>
          <a:ln w="12700">
            <a:miter lim="400000"/>
          </a:ln>
        </p:spPr>
        <p:txBody>
          <a:bodyPr lIns="38100" tIns="38100" rIns="38100" bIns="38100" anchor="ctr"/>
          <a:lstStyle/>
          <a:p>
            <a:pPr>
              <a:defRPr sz="3000">
                <a:solidFill>
                  <a:srgbClr val="FFFFFF"/>
                </a:solidFill>
              </a:defRPr>
            </a:pPr>
            <a:endParaRPr/>
          </a:p>
        </p:txBody>
      </p:sp>
      <p:sp>
        <p:nvSpPr>
          <p:cNvPr id="55" name="Shape">
            <a:extLst>
              <a:ext uri="{FF2B5EF4-FFF2-40B4-BE49-F238E27FC236}">
                <a16:creationId xmlns:a16="http://schemas.microsoft.com/office/drawing/2014/main" id="{FB0C8FFC-82BD-8648-7582-CF499DF737C8}"/>
              </a:ext>
            </a:extLst>
          </p:cNvPr>
          <p:cNvSpPr/>
          <p:nvPr/>
        </p:nvSpPr>
        <p:spPr>
          <a:xfrm>
            <a:off x="1958220" y="4005000"/>
            <a:ext cx="817091" cy="905256"/>
          </a:xfrm>
          <a:custGeom>
            <a:avLst/>
            <a:gdLst/>
            <a:ahLst/>
            <a:cxnLst>
              <a:cxn ang="0">
                <a:pos x="wd2" y="hd2"/>
              </a:cxn>
              <a:cxn ang="5400000">
                <a:pos x="wd2" y="hd2"/>
              </a:cxn>
              <a:cxn ang="10800000">
                <a:pos x="wd2" y="hd2"/>
              </a:cxn>
              <a:cxn ang="16200000">
                <a:pos x="wd2" y="hd2"/>
              </a:cxn>
            </a:cxnLst>
            <a:rect l="0" t="0" r="r" b="b"/>
            <a:pathLst>
              <a:path w="21600" h="21600" extrusionOk="0">
                <a:moveTo>
                  <a:pt x="14786" y="0"/>
                </a:moveTo>
                <a:lnTo>
                  <a:pt x="1158" y="0"/>
                </a:lnTo>
                <a:lnTo>
                  <a:pt x="0" y="1819"/>
                </a:lnTo>
                <a:lnTo>
                  <a:pt x="11138" y="1819"/>
                </a:lnTo>
                <a:lnTo>
                  <a:pt x="16794" y="10809"/>
                </a:lnTo>
                <a:lnTo>
                  <a:pt x="11138" y="19781"/>
                </a:lnTo>
                <a:lnTo>
                  <a:pt x="0" y="19781"/>
                </a:lnTo>
                <a:lnTo>
                  <a:pt x="1158" y="21600"/>
                </a:lnTo>
                <a:lnTo>
                  <a:pt x="14786" y="21600"/>
                </a:lnTo>
                <a:lnTo>
                  <a:pt x="21600" y="10809"/>
                </a:lnTo>
                <a:close/>
              </a:path>
            </a:pathLst>
          </a:custGeom>
          <a:solidFill>
            <a:schemeClr val="accent6">
              <a:lumMod val="75000"/>
            </a:schemeClr>
          </a:solidFill>
          <a:ln w="12700">
            <a:miter lim="400000"/>
          </a:ln>
        </p:spPr>
        <p:txBody>
          <a:bodyPr lIns="38100" tIns="38100" rIns="38100" bIns="38100" anchor="ctr"/>
          <a:lstStyle/>
          <a:p>
            <a:pPr>
              <a:defRPr sz="3000">
                <a:solidFill>
                  <a:srgbClr val="FFFFFF"/>
                </a:solidFill>
              </a:defRPr>
            </a:pPr>
            <a:endParaRPr/>
          </a:p>
        </p:txBody>
      </p:sp>
      <p:sp>
        <p:nvSpPr>
          <p:cNvPr id="56" name="Shape">
            <a:extLst>
              <a:ext uri="{FF2B5EF4-FFF2-40B4-BE49-F238E27FC236}">
                <a16:creationId xmlns:a16="http://schemas.microsoft.com/office/drawing/2014/main" id="{7CD6C38A-898E-0AAE-7AFA-1DB83322ABE4}"/>
              </a:ext>
            </a:extLst>
          </p:cNvPr>
          <p:cNvSpPr/>
          <p:nvPr/>
        </p:nvSpPr>
        <p:spPr>
          <a:xfrm>
            <a:off x="2527775" y="3044177"/>
            <a:ext cx="817091" cy="905256"/>
          </a:xfrm>
          <a:custGeom>
            <a:avLst/>
            <a:gdLst/>
            <a:ahLst/>
            <a:cxnLst>
              <a:cxn ang="0">
                <a:pos x="wd2" y="hd2"/>
              </a:cxn>
              <a:cxn ang="5400000">
                <a:pos x="wd2" y="hd2"/>
              </a:cxn>
              <a:cxn ang="10800000">
                <a:pos x="wd2" y="hd2"/>
              </a:cxn>
              <a:cxn ang="16200000">
                <a:pos x="wd2" y="hd2"/>
              </a:cxn>
            </a:cxnLst>
            <a:rect l="0" t="0" r="r" b="b"/>
            <a:pathLst>
              <a:path w="21600" h="21600" extrusionOk="0">
                <a:moveTo>
                  <a:pt x="14786" y="0"/>
                </a:moveTo>
                <a:lnTo>
                  <a:pt x="1158" y="0"/>
                </a:lnTo>
                <a:lnTo>
                  <a:pt x="0" y="1818"/>
                </a:lnTo>
                <a:lnTo>
                  <a:pt x="11331" y="1818"/>
                </a:lnTo>
                <a:lnTo>
                  <a:pt x="17006" y="10800"/>
                </a:lnTo>
                <a:lnTo>
                  <a:pt x="11331" y="19765"/>
                </a:lnTo>
                <a:lnTo>
                  <a:pt x="0" y="19765"/>
                </a:lnTo>
                <a:lnTo>
                  <a:pt x="1158" y="21600"/>
                </a:lnTo>
                <a:lnTo>
                  <a:pt x="14786" y="21600"/>
                </a:lnTo>
                <a:lnTo>
                  <a:pt x="21600" y="10800"/>
                </a:lnTo>
                <a:close/>
              </a:path>
            </a:pathLst>
          </a:custGeom>
          <a:solidFill>
            <a:schemeClr val="accent5">
              <a:lumMod val="75000"/>
            </a:schemeClr>
          </a:solidFill>
          <a:ln w="12700">
            <a:miter lim="400000"/>
          </a:ln>
        </p:spPr>
        <p:txBody>
          <a:bodyPr lIns="38100" tIns="38100" rIns="38100" bIns="38100" anchor="ctr"/>
          <a:lstStyle/>
          <a:p>
            <a:pPr>
              <a:defRPr sz="3000">
                <a:solidFill>
                  <a:srgbClr val="FFFFFF"/>
                </a:solidFill>
              </a:defRPr>
            </a:pPr>
            <a:endParaRPr/>
          </a:p>
        </p:txBody>
      </p:sp>
      <p:grpSp>
        <p:nvGrpSpPr>
          <p:cNvPr id="72" name="Group 71">
            <a:extLst>
              <a:ext uri="{FF2B5EF4-FFF2-40B4-BE49-F238E27FC236}">
                <a16:creationId xmlns:a16="http://schemas.microsoft.com/office/drawing/2014/main" id="{4A667B04-F608-FEE9-0251-24E1E803F139}"/>
              </a:ext>
            </a:extLst>
          </p:cNvPr>
          <p:cNvGrpSpPr/>
          <p:nvPr/>
        </p:nvGrpSpPr>
        <p:grpSpPr>
          <a:xfrm>
            <a:off x="2510316" y="1197162"/>
            <a:ext cx="4073050" cy="755994"/>
            <a:chOff x="8921977" y="1631552"/>
            <a:chExt cx="2926080" cy="755994"/>
          </a:xfrm>
        </p:grpSpPr>
        <p:sp>
          <p:nvSpPr>
            <p:cNvPr id="73" name="TextBox 72">
              <a:extLst>
                <a:ext uri="{FF2B5EF4-FFF2-40B4-BE49-F238E27FC236}">
                  <a16:creationId xmlns:a16="http://schemas.microsoft.com/office/drawing/2014/main" id="{5A380C4C-FB1F-E947-641C-CCBFDDE183EE}"/>
                </a:ext>
              </a:extLst>
            </p:cNvPr>
            <p:cNvSpPr txBox="1"/>
            <p:nvPr/>
          </p:nvSpPr>
          <p:spPr>
            <a:xfrm>
              <a:off x="8921977" y="1631552"/>
              <a:ext cx="2926080" cy="338554"/>
            </a:xfrm>
            <a:prstGeom prst="rect">
              <a:avLst/>
            </a:prstGeom>
            <a:noFill/>
          </p:spPr>
          <p:txBody>
            <a:bodyPr wrap="square" lIns="0" rIns="0" rtlCol="0" anchor="b">
              <a:spAutoFit/>
            </a:bodyPr>
            <a:lstStyle/>
            <a:p>
              <a:r>
                <a:rPr lang="en-US" sz="1600" b="1" noProof="1"/>
                <a:t>Lorem Ipsum</a:t>
              </a:r>
            </a:p>
          </p:txBody>
        </p:sp>
        <p:sp>
          <p:nvSpPr>
            <p:cNvPr id="74" name="TextBox 73">
              <a:extLst>
                <a:ext uri="{FF2B5EF4-FFF2-40B4-BE49-F238E27FC236}">
                  <a16:creationId xmlns:a16="http://schemas.microsoft.com/office/drawing/2014/main" id="{802BC380-9279-7804-98C6-C2040A6A425E}"/>
                </a:ext>
              </a:extLst>
            </p:cNvPr>
            <p:cNvSpPr txBox="1"/>
            <p:nvPr/>
          </p:nvSpPr>
          <p:spPr>
            <a:xfrm>
              <a:off x="8921977" y="1925881"/>
              <a:ext cx="2926080" cy="461665"/>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a:t>
              </a:r>
            </a:p>
          </p:txBody>
        </p:sp>
      </p:grpSp>
      <p:grpSp>
        <p:nvGrpSpPr>
          <p:cNvPr id="75" name="Group 74">
            <a:extLst>
              <a:ext uri="{FF2B5EF4-FFF2-40B4-BE49-F238E27FC236}">
                <a16:creationId xmlns:a16="http://schemas.microsoft.com/office/drawing/2014/main" id="{51F46B41-549A-D802-EA45-762D192649F7}"/>
              </a:ext>
            </a:extLst>
          </p:cNvPr>
          <p:cNvGrpSpPr/>
          <p:nvPr/>
        </p:nvGrpSpPr>
        <p:grpSpPr>
          <a:xfrm>
            <a:off x="3122135" y="2157985"/>
            <a:ext cx="4073050" cy="755994"/>
            <a:chOff x="8921977" y="1631552"/>
            <a:chExt cx="2926080" cy="755994"/>
          </a:xfrm>
        </p:grpSpPr>
        <p:sp>
          <p:nvSpPr>
            <p:cNvPr id="76" name="TextBox 75">
              <a:extLst>
                <a:ext uri="{FF2B5EF4-FFF2-40B4-BE49-F238E27FC236}">
                  <a16:creationId xmlns:a16="http://schemas.microsoft.com/office/drawing/2014/main" id="{F1336651-04EA-6D21-7D40-047C821C0D4D}"/>
                </a:ext>
              </a:extLst>
            </p:cNvPr>
            <p:cNvSpPr txBox="1"/>
            <p:nvPr/>
          </p:nvSpPr>
          <p:spPr>
            <a:xfrm>
              <a:off x="8921977" y="1631552"/>
              <a:ext cx="2926080" cy="338554"/>
            </a:xfrm>
            <a:prstGeom prst="rect">
              <a:avLst/>
            </a:prstGeom>
            <a:noFill/>
          </p:spPr>
          <p:txBody>
            <a:bodyPr wrap="square" lIns="0" rIns="0" rtlCol="0" anchor="b">
              <a:spAutoFit/>
            </a:bodyPr>
            <a:lstStyle/>
            <a:p>
              <a:r>
                <a:rPr lang="en-US" sz="1600" b="1" noProof="1"/>
                <a:t>Lorem Ipsum</a:t>
              </a:r>
            </a:p>
          </p:txBody>
        </p:sp>
        <p:sp>
          <p:nvSpPr>
            <p:cNvPr id="77" name="TextBox 76">
              <a:extLst>
                <a:ext uri="{FF2B5EF4-FFF2-40B4-BE49-F238E27FC236}">
                  <a16:creationId xmlns:a16="http://schemas.microsoft.com/office/drawing/2014/main" id="{AEB9C250-3FE3-BC69-823C-48C6B741376E}"/>
                </a:ext>
              </a:extLst>
            </p:cNvPr>
            <p:cNvSpPr txBox="1"/>
            <p:nvPr/>
          </p:nvSpPr>
          <p:spPr>
            <a:xfrm>
              <a:off x="8921977" y="1925881"/>
              <a:ext cx="2926080" cy="461665"/>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a:t>
              </a:r>
            </a:p>
          </p:txBody>
        </p:sp>
      </p:grpSp>
      <p:grpSp>
        <p:nvGrpSpPr>
          <p:cNvPr id="78" name="Group 77">
            <a:extLst>
              <a:ext uri="{FF2B5EF4-FFF2-40B4-BE49-F238E27FC236}">
                <a16:creationId xmlns:a16="http://schemas.microsoft.com/office/drawing/2014/main" id="{A47BE161-5032-6E75-EE91-386CCA428818}"/>
              </a:ext>
            </a:extLst>
          </p:cNvPr>
          <p:cNvGrpSpPr/>
          <p:nvPr/>
        </p:nvGrpSpPr>
        <p:grpSpPr>
          <a:xfrm>
            <a:off x="3611264" y="3118808"/>
            <a:ext cx="4073050" cy="755994"/>
            <a:chOff x="8921977" y="1631552"/>
            <a:chExt cx="2926080" cy="755994"/>
          </a:xfrm>
        </p:grpSpPr>
        <p:sp>
          <p:nvSpPr>
            <p:cNvPr id="79" name="TextBox 78">
              <a:extLst>
                <a:ext uri="{FF2B5EF4-FFF2-40B4-BE49-F238E27FC236}">
                  <a16:creationId xmlns:a16="http://schemas.microsoft.com/office/drawing/2014/main" id="{AB9BD26F-F365-8CEC-3386-6AD36117BDBA}"/>
                </a:ext>
              </a:extLst>
            </p:cNvPr>
            <p:cNvSpPr txBox="1"/>
            <p:nvPr/>
          </p:nvSpPr>
          <p:spPr>
            <a:xfrm>
              <a:off x="8921977" y="1631552"/>
              <a:ext cx="2926080" cy="338554"/>
            </a:xfrm>
            <a:prstGeom prst="rect">
              <a:avLst/>
            </a:prstGeom>
            <a:noFill/>
          </p:spPr>
          <p:txBody>
            <a:bodyPr wrap="square" lIns="0" rIns="0" rtlCol="0" anchor="b">
              <a:spAutoFit/>
            </a:bodyPr>
            <a:lstStyle/>
            <a:p>
              <a:r>
                <a:rPr lang="en-US" sz="1600" b="1" noProof="1">
                  <a:solidFill>
                    <a:schemeClr val="bg1"/>
                  </a:solidFill>
                </a:rPr>
                <a:t>Lorem Ipsum</a:t>
              </a:r>
            </a:p>
          </p:txBody>
        </p:sp>
        <p:sp>
          <p:nvSpPr>
            <p:cNvPr id="80" name="TextBox 79">
              <a:extLst>
                <a:ext uri="{FF2B5EF4-FFF2-40B4-BE49-F238E27FC236}">
                  <a16:creationId xmlns:a16="http://schemas.microsoft.com/office/drawing/2014/main" id="{84993F98-A1CC-B607-4F8C-C4F5720CB9E6}"/>
                </a:ext>
              </a:extLst>
            </p:cNvPr>
            <p:cNvSpPr txBox="1"/>
            <p:nvPr/>
          </p:nvSpPr>
          <p:spPr>
            <a:xfrm>
              <a:off x="8921977" y="1925881"/>
              <a:ext cx="2926080" cy="461665"/>
            </a:xfrm>
            <a:prstGeom prst="rect">
              <a:avLst/>
            </a:prstGeom>
            <a:noFill/>
          </p:spPr>
          <p:txBody>
            <a:bodyPr wrap="square" lIns="0" rIns="0" rtlCol="0" anchor="t">
              <a:spAutoFit/>
            </a:bodyPr>
            <a:lstStyle/>
            <a:p>
              <a:pPr algn="just"/>
              <a:r>
                <a:rPr lang="en-US" sz="1200" noProof="1">
                  <a:solidFill>
                    <a:schemeClr val="bg1">
                      <a:lumMod val="85000"/>
                    </a:schemeClr>
                  </a:solidFill>
                </a:rPr>
                <a:t>Lorem ipsum dolor sit amet, nibh est. A magna maecenas, quam magna nec quis, lorem nunc. Suspendisse viverra sodales mauris. </a:t>
              </a:r>
            </a:p>
          </p:txBody>
        </p:sp>
      </p:grpSp>
      <p:grpSp>
        <p:nvGrpSpPr>
          <p:cNvPr id="81" name="Group 80">
            <a:extLst>
              <a:ext uri="{FF2B5EF4-FFF2-40B4-BE49-F238E27FC236}">
                <a16:creationId xmlns:a16="http://schemas.microsoft.com/office/drawing/2014/main" id="{E003ECB2-6224-FF0D-C1B7-82DD02250CAD}"/>
              </a:ext>
            </a:extLst>
          </p:cNvPr>
          <p:cNvGrpSpPr/>
          <p:nvPr/>
        </p:nvGrpSpPr>
        <p:grpSpPr>
          <a:xfrm>
            <a:off x="3122135" y="4079631"/>
            <a:ext cx="4073050" cy="755994"/>
            <a:chOff x="8921977" y="1631552"/>
            <a:chExt cx="2926080" cy="755994"/>
          </a:xfrm>
        </p:grpSpPr>
        <p:sp>
          <p:nvSpPr>
            <p:cNvPr id="82" name="TextBox 81">
              <a:extLst>
                <a:ext uri="{FF2B5EF4-FFF2-40B4-BE49-F238E27FC236}">
                  <a16:creationId xmlns:a16="http://schemas.microsoft.com/office/drawing/2014/main" id="{500FD44A-1BC0-7292-0953-3486A5FB105D}"/>
                </a:ext>
              </a:extLst>
            </p:cNvPr>
            <p:cNvSpPr txBox="1"/>
            <p:nvPr/>
          </p:nvSpPr>
          <p:spPr>
            <a:xfrm>
              <a:off x="8921977" y="1631552"/>
              <a:ext cx="2926080" cy="338554"/>
            </a:xfrm>
            <a:prstGeom prst="rect">
              <a:avLst/>
            </a:prstGeom>
            <a:noFill/>
          </p:spPr>
          <p:txBody>
            <a:bodyPr wrap="square" lIns="0" rIns="0" rtlCol="0" anchor="b">
              <a:spAutoFit/>
            </a:bodyPr>
            <a:lstStyle/>
            <a:p>
              <a:r>
                <a:rPr lang="en-US" sz="1600" b="1" noProof="1"/>
                <a:t>Lorem Ipsum</a:t>
              </a:r>
            </a:p>
          </p:txBody>
        </p:sp>
        <p:sp>
          <p:nvSpPr>
            <p:cNvPr id="83" name="TextBox 82">
              <a:extLst>
                <a:ext uri="{FF2B5EF4-FFF2-40B4-BE49-F238E27FC236}">
                  <a16:creationId xmlns:a16="http://schemas.microsoft.com/office/drawing/2014/main" id="{6EE63156-C932-5760-0750-1BD5E4DBE565}"/>
                </a:ext>
              </a:extLst>
            </p:cNvPr>
            <p:cNvSpPr txBox="1"/>
            <p:nvPr/>
          </p:nvSpPr>
          <p:spPr>
            <a:xfrm>
              <a:off x="8921977" y="1925881"/>
              <a:ext cx="2926080" cy="461665"/>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a:t>
              </a:r>
            </a:p>
          </p:txBody>
        </p:sp>
      </p:grpSp>
      <p:grpSp>
        <p:nvGrpSpPr>
          <p:cNvPr id="84" name="Group 83">
            <a:extLst>
              <a:ext uri="{FF2B5EF4-FFF2-40B4-BE49-F238E27FC236}">
                <a16:creationId xmlns:a16="http://schemas.microsoft.com/office/drawing/2014/main" id="{341CE365-E736-3938-B9C7-A007FC583DE7}"/>
              </a:ext>
            </a:extLst>
          </p:cNvPr>
          <p:cNvGrpSpPr/>
          <p:nvPr/>
        </p:nvGrpSpPr>
        <p:grpSpPr>
          <a:xfrm>
            <a:off x="2510316" y="5040454"/>
            <a:ext cx="4073050" cy="755994"/>
            <a:chOff x="8921977" y="1631552"/>
            <a:chExt cx="2926080" cy="755994"/>
          </a:xfrm>
        </p:grpSpPr>
        <p:sp>
          <p:nvSpPr>
            <p:cNvPr id="85" name="TextBox 84">
              <a:extLst>
                <a:ext uri="{FF2B5EF4-FFF2-40B4-BE49-F238E27FC236}">
                  <a16:creationId xmlns:a16="http://schemas.microsoft.com/office/drawing/2014/main" id="{DD31D6E5-C726-9ABA-E969-F51599A9112A}"/>
                </a:ext>
              </a:extLst>
            </p:cNvPr>
            <p:cNvSpPr txBox="1"/>
            <p:nvPr/>
          </p:nvSpPr>
          <p:spPr>
            <a:xfrm>
              <a:off x="8921977" y="1631552"/>
              <a:ext cx="2926080" cy="338554"/>
            </a:xfrm>
            <a:prstGeom prst="rect">
              <a:avLst/>
            </a:prstGeom>
            <a:noFill/>
          </p:spPr>
          <p:txBody>
            <a:bodyPr wrap="square" lIns="0" rIns="0" rtlCol="0" anchor="b">
              <a:spAutoFit/>
            </a:bodyPr>
            <a:lstStyle/>
            <a:p>
              <a:r>
                <a:rPr lang="en-US" sz="1600" b="1" noProof="1"/>
                <a:t>Lorem Ipsum</a:t>
              </a:r>
            </a:p>
          </p:txBody>
        </p:sp>
        <p:sp>
          <p:nvSpPr>
            <p:cNvPr id="86" name="TextBox 85">
              <a:extLst>
                <a:ext uri="{FF2B5EF4-FFF2-40B4-BE49-F238E27FC236}">
                  <a16:creationId xmlns:a16="http://schemas.microsoft.com/office/drawing/2014/main" id="{9B1F4AAA-8A20-A41B-03A3-3C35451AC8C5}"/>
                </a:ext>
              </a:extLst>
            </p:cNvPr>
            <p:cNvSpPr txBox="1"/>
            <p:nvPr/>
          </p:nvSpPr>
          <p:spPr>
            <a:xfrm>
              <a:off x="8921977" y="1925881"/>
              <a:ext cx="2926080" cy="461665"/>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a:t>
              </a:r>
            </a:p>
          </p:txBody>
        </p:sp>
      </p:grpSp>
    </p:spTree>
    <p:extLst>
      <p:ext uri="{BB962C8B-B14F-4D97-AF65-F5344CB8AC3E}">
        <p14:creationId xmlns:p14="http://schemas.microsoft.com/office/powerpoint/2010/main" val="2680994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hape">
            <a:extLst>
              <a:ext uri="{FF2B5EF4-FFF2-40B4-BE49-F238E27FC236}">
                <a16:creationId xmlns:a16="http://schemas.microsoft.com/office/drawing/2014/main" id="{80408192-A020-1078-3CE6-C41C19954423}"/>
              </a:ext>
            </a:extLst>
          </p:cNvPr>
          <p:cNvSpPr/>
          <p:nvPr/>
        </p:nvSpPr>
        <p:spPr>
          <a:xfrm>
            <a:off x="2011143" y="1122531"/>
            <a:ext cx="5185868" cy="90525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092" y="10800"/>
                </a:lnTo>
                <a:lnTo>
                  <a:pt x="0" y="21600"/>
                </a:lnTo>
                <a:lnTo>
                  <a:pt x="21600" y="21600"/>
                </a:lnTo>
                <a:lnTo>
                  <a:pt x="19413" y="0"/>
                </a:ln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58" name="Shape">
            <a:extLst>
              <a:ext uri="{FF2B5EF4-FFF2-40B4-BE49-F238E27FC236}">
                <a16:creationId xmlns:a16="http://schemas.microsoft.com/office/drawing/2014/main" id="{B9BABB2D-B606-281D-8A74-F3F948714FF9}"/>
              </a:ext>
            </a:extLst>
          </p:cNvPr>
          <p:cNvSpPr/>
          <p:nvPr/>
        </p:nvSpPr>
        <p:spPr>
          <a:xfrm>
            <a:off x="2588000" y="2083354"/>
            <a:ext cx="5163959" cy="90525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096" y="10800"/>
                </a:lnTo>
                <a:lnTo>
                  <a:pt x="0" y="21600"/>
                </a:lnTo>
                <a:lnTo>
                  <a:pt x="21600" y="21600"/>
                </a:lnTo>
                <a:lnTo>
                  <a:pt x="19407" y="0"/>
                </a:ln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59" name="Shape">
            <a:extLst>
              <a:ext uri="{FF2B5EF4-FFF2-40B4-BE49-F238E27FC236}">
                <a16:creationId xmlns:a16="http://schemas.microsoft.com/office/drawing/2014/main" id="{285DC51B-8EF3-C0E3-D26D-73F2E9BFD02E}"/>
              </a:ext>
            </a:extLst>
          </p:cNvPr>
          <p:cNvSpPr/>
          <p:nvPr/>
        </p:nvSpPr>
        <p:spPr>
          <a:xfrm>
            <a:off x="3157555" y="3044177"/>
            <a:ext cx="4894519" cy="905256"/>
          </a:xfrm>
          <a:custGeom>
            <a:avLst/>
            <a:gdLst/>
            <a:ahLst/>
            <a:cxnLst>
              <a:cxn ang="0">
                <a:pos x="wd2" y="hd2"/>
              </a:cxn>
              <a:cxn ang="5400000">
                <a:pos x="wd2" y="hd2"/>
              </a:cxn>
              <a:cxn ang="10800000">
                <a:pos x="wd2" y="hd2"/>
              </a:cxn>
              <a:cxn ang="16200000">
                <a:pos x="wd2" y="hd2"/>
              </a:cxn>
            </a:cxnLst>
            <a:rect l="0" t="0" r="r" b="b"/>
            <a:pathLst>
              <a:path w="21600" h="21600" extrusionOk="0">
                <a:moveTo>
                  <a:pt x="20443" y="0"/>
                </a:moveTo>
                <a:lnTo>
                  <a:pt x="0" y="0"/>
                </a:lnTo>
                <a:lnTo>
                  <a:pt x="1157" y="10800"/>
                </a:lnTo>
                <a:lnTo>
                  <a:pt x="0" y="21600"/>
                </a:lnTo>
                <a:lnTo>
                  <a:pt x="20443" y="21600"/>
                </a:lnTo>
                <a:lnTo>
                  <a:pt x="21600" y="10800"/>
                </a:ln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60" name="Shape">
            <a:extLst>
              <a:ext uri="{FF2B5EF4-FFF2-40B4-BE49-F238E27FC236}">
                <a16:creationId xmlns:a16="http://schemas.microsoft.com/office/drawing/2014/main" id="{61644D66-C905-09CB-F765-A066E086BAC2}"/>
              </a:ext>
            </a:extLst>
          </p:cNvPr>
          <p:cNvSpPr/>
          <p:nvPr/>
        </p:nvSpPr>
        <p:spPr>
          <a:xfrm>
            <a:off x="2588000" y="4005000"/>
            <a:ext cx="5168341" cy="905256"/>
          </a:xfrm>
          <a:custGeom>
            <a:avLst/>
            <a:gdLst/>
            <a:ahLst/>
            <a:cxnLst>
              <a:cxn ang="0">
                <a:pos x="wd2" y="hd2"/>
              </a:cxn>
              <a:cxn ang="5400000">
                <a:pos x="wd2" y="hd2"/>
              </a:cxn>
              <a:cxn ang="10800000">
                <a:pos x="wd2" y="hd2"/>
              </a:cxn>
              <a:cxn ang="16200000">
                <a:pos x="wd2" y="hd2"/>
              </a:cxn>
            </a:cxnLst>
            <a:rect l="0" t="0" r="r" b="b"/>
            <a:pathLst>
              <a:path w="21600" h="21600" extrusionOk="0">
                <a:moveTo>
                  <a:pt x="1096" y="10800"/>
                </a:moveTo>
                <a:lnTo>
                  <a:pt x="0" y="21600"/>
                </a:lnTo>
                <a:lnTo>
                  <a:pt x="19409" y="21600"/>
                </a:lnTo>
                <a:lnTo>
                  <a:pt x="21600" y="0"/>
                </a:lnTo>
                <a:lnTo>
                  <a:pt x="0" y="0"/>
                </a:ln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61" name="Shape">
            <a:extLst>
              <a:ext uri="{FF2B5EF4-FFF2-40B4-BE49-F238E27FC236}">
                <a16:creationId xmlns:a16="http://schemas.microsoft.com/office/drawing/2014/main" id="{152B143C-26D4-5DFE-8075-ACE199C6A48E}"/>
              </a:ext>
            </a:extLst>
          </p:cNvPr>
          <p:cNvSpPr/>
          <p:nvPr/>
        </p:nvSpPr>
        <p:spPr>
          <a:xfrm>
            <a:off x="2011143" y="4965823"/>
            <a:ext cx="5181487" cy="905256"/>
          </a:xfrm>
          <a:custGeom>
            <a:avLst/>
            <a:gdLst/>
            <a:ahLst/>
            <a:cxnLst>
              <a:cxn ang="0">
                <a:pos x="wd2" y="hd2"/>
              </a:cxn>
              <a:cxn ang="5400000">
                <a:pos x="wd2" y="hd2"/>
              </a:cxn>
              <a:cxn ang="10800000">
                <a:pos x="wd2" y="hd2"/>
              </a:cxn>
              <a:cxn ang="16200000">
                <a:pos x="wd2" y="hd2"/>
              </a:cxn>
            </a:cxnLst>
            <a:rect l="0" t="0" r="r" b="b"/>
            <a:pathLst>
              <a:path w="21600" h="21600" extrusionOk="0">
                <a:moveTo>
                  <a:pt x="1093" y="10800"/>
                </a:moveTo>
                <a:lnTo>
                  <a:pt x="0" y="21600"/>
                </a:lnTo>
                <a:lnTo>
                  <a:pt x="19411" y="21600"/>
                </a:lnTo>
                <a:lnTo>
                  <a:pt x="21600" y="0"/>
                </a:lnTo>
                <a:lnTo>
                  <a:pt x="0" y="0"/>
                </a:ln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5-Layer Right Arrow – Slide Template</a:t>
            </a:r>
          </a:p>
        </p:txBody>
      </p:sp>
      <p:pic>
        <p:nvPicPr>
          <p:cNvPr id="34" name="Graphic 33" descr="Bar graph with upward trend with solid fill">
            <a:extLst>
              <a:ext uri="{FF2B5EF4-FFF2-40B4-BE49-F238E27FC236}">
                <a16:creationId xmlns:a16="http://schemas.microsoft.com/office/drawing/2014/main" id="{E46558F2-5F69-1101-5986-F79AAD91860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76135" y="5094022"/>
            <a:ext cx="640080" cy="640080"/>
          </a:xfrm>
          <a:prstGeom prst="rect">
            <a:avLst/>
          </a:prstGeom>
        </p:spPr>
      </p:pic>
      <p:pic>
        <p:nvPicPr>
          <p:cNvPr id="35" name="Graphic 34" descr="Bullseye with solid fill">
            <a:extLst>
              <a:ext uri="{FF2B5EF4-FFF2-40B4-BE49-F238E27FC236}">
                <a16:creationId xmlns:a16="http://schemas.microsoft.com/office/drawing/2014/main" id="{67731A5B-C0A5-CDDB-B41A-260FE87955B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322542" y="3172473"/>
            <a:ext cx="640080" cy="640080"/>
          </a:xfrm>
          <a:prstGeom prst="rect">
            <a:avLst/>
          </a:prstGeom>
        </p:spPr>
      </p:pic>
      <p:pic>
        <p:nvPicPr>
          <p:cNvPr id="36" name="Graphic 35" descr="Gears with solid fill">
            <a:extLst>
              <a:ext uri="{FF2B5EF4-FFF2-40B4-BE49-F238E27FC236}">
                <a16:creationId xmlns:a16="http://schemas.microsoft.com/office/drawing/2014/main" id="{3CF2ED7F-33F9-2576-9106-9832050A9A0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752987" y="4133247"/>
            <a:ext cx="640080" cy="640080"/>
          </a:xfrm>
          <a:prstGeom prst="rect">
            <a:avLst/>
          </a:prstGeom>
        </p:spPr>
      </p:pic>
      <p:pic>
        <p:nvPicPr>
          <p:cNvPr id="37" name="Graphic 36" descr="Hourglass 30% with solid fill">
            <a:extLst>
              <a:ext uri="{FF2B5EF4-FFF2-40B4-BE49-F238E27FC236}">
                <a16:creationId xmlns:a16="http://schemas.microsoft.com/office/drawing/2014/main" id="{27EA88D5-3BBC-DFC7-6938-BD9D960C383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52987" y="2211699"/>
            <a:ext cx="640080" cy="640080"/>
          </a:xfrm>
          <a:prstGeom prst="rect">
            <a:avLst/>
          </a:prstGeom>
        </p:spPr>
      </p:pic>
      <p:pic>
        <p:nvPicPr>
          <p:cNvPr id="38" name="Graphic 37" descr="Lightbulb with solid fill">
            <a:extLst>
              <a:ext uri="{FF2B5EF4-FFF2-40B4-BE49-F238E27FC236}">
                <a16:creationId xmlns:a16="http://schemas.microsoft.com/office/drawing/2014/main" id="{E63F3058-FBA2-1807-3A04-F139511CF5B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176135" y="1250925"/>
            <a:ext cx="640080" cy="640080"/>
          </a:xfrm>
          <a:prstGeom prst="rect">
            <a:avLst/>
          </a:prstGeom>
        </p:spPr>
      </p:pic>
      <p:sp>
        <p:nvSpPr>
          <p:cNvPr id="52" name="Shape">
            <a:extLst>
              <a:ext uri="{FF2B5EF4-FFF2-40B4-BE49-F238E27FC236}">
                <a16:creationId xmlns:a16="http://schemas.microsoft.com/office/drawing/2014/main" id="{B9E021A4-0547-C633-7452-65574D137671}"/>
              </a:ext>
            </a:extLst>
          </p:cNvPr>
          <p:cNvSpPr/>
          <p:nvPr/>
        </p:nvSpPr>
        <p:spPr>
          <a:xfrm>
            <a:off x="1381363" y="4965823"/>
            <a:ext cx="817096" cy="905256"/>
          </a:xfrm>
          <a:custGeom>
            <a:avLst/>
            <a:gdLst/>
            <a:ahLst/>
            <a:cxnLst>
              <a:cxn ang="0">
                <a:pos x="wd2" y="hd2"/>
              </a:cxn>
              <a:cxn ang="5400000">
                <a:pos x="wd2" y="hd2"/>
              </a:cxn>
              <a:cxn ang="10800000">
                <a:pos x="wd2" y="hd2"/>
              </a:cxn>
              <a:cxn ang="16200000">
                <a:pos x="wd2" y="hd2"/>
              </a:cxn>
            </a:cxnLst>
            <a:rect l="0" t="0" r="r" b="b"/>
            <a:pathLst>
              <a:path w="21600" h="21600" extrusionOk="0">
                <a:moveTo>
                  <a:pt x="14786" y="0"/>
                </a:moveTo>
                <a:lnTo>
                  <a:pt x="1139" y="0"/>
                </a:lnTo>
                <a:lnTo>
                  <a:pt x="0" y="1818"/>
                </a:lnTo>
                <a:lnTo>
                  <a:pt x="11118" y="1818"/>
                </a:lnTo>
                <a:lnTo>
                  <a:pt x="16794" y="10800"/>
                </a:lnTo>
                <a:lnTo>
                  <a:pt x="11118" y="19765"/>
                </a:lnTo>
                <a:lnTo>
                  <a:pt x="0" y="19765"/>
                </a:lnTo>
                <a:lnTo>
                  <a:pt x="1139" y="21600"/>
                </a:lnTo>
                <a:lnTo>
                  <a:pt x="14786" y="21600"/>
                </a:lnTo>
                <a:lnTo>
                  <a:pt x="21600" y="10800"/>
                </a:lnTo>
                <a:close/>
              </a:path>
            </a:pathLst>
          </a:custGeom>
          <a:solidFill>
            <a:schemeClr val="accent4">
              <a:lumMod val="75000"/>
            </a:schemeClr>
          </a:solidFill>
          <a:ln w="12700">
            <a:miter lim="400000"/>
          </a:ln>
        </p:spPr>
        <p:txBody>
          <a:bodyPr lIns="38100" tIns="38100" rIns="38100" bIns="38100" anchor="ctr"/>
          <a:lstStyle/>
          <a:p>
            <a:pPr>
              <a:defRPr sz="3000">
                <a:solidFill>
                  <a:srgbClr val="FFFFFF"/>
                </a:solidFill>
              </a:defRPr>
            </a:pPr>
            <a:endParaRPr/>
          </a:p>
        </p:txBody>
      </p:sp>
      <p:sp>
        <p:nvSpPr>
          <p:cNvPr id="53" name="Shape">
            <a:extLst>
              <a:ext uri="{FF2B5EF4-FFF2-40B4-BE49-F238E27FC236}">
                <a16:creationId xmlns:a16="http://schemas.microsoft.com/office/drawing/2014/main" id="{11333876-11C6-5FE8-E62F-4CE0C1CB8744}"/>
              </a:ext>
            </a:extLst>
          </p:cNvPr>
          <p:cNvSpPr/>
          <p:nvPr/>
        </p:nvSpPr>
        <p:spPr>
          <a:xfrm>
            <a:off x="1381363" y="1122531"/>
            <a:ext cx="817096" cy="905256"/>
          </a:xfrm>
          <a:custGeom>
            <a:avLst/>
            <a:gdLst/>
            <a:ahLst/>
            <a:cxnLst>
              <a:cxn ang="0">
                <a:pos x="wd2" y="hd2"/>
              </a:cxn>
              <a:cxn ang="5400000">
                <a:pos x="wd2" y="hd2"/>
              </a:cxn>
              <a:cxn ang="10800000">
                <a:pos x="wd2" y="hd2"/>
              </a:cxn>
              <a:cxn ang="16200000">
                <a:pos x="wd2" y="hd2"/>
              </a:cxn>
            </a:cxnLst>
            <a:rect l="0" t="0" r="r" b="b"/>
            <a:pathLst>
              <a:path w="21600" h="21600" extrusionOk="0">
                <a:moveTo>
                  <a:pt x="14786" y="0"/>
                </a:moveTo>
                <a:lnTo>
                  <a:pt x="1139" y="0"/>
                </a:lnTo>
                <a:lnTo>
                  <a:pt x="0" y="1819"/>
                </a:lnTo>
                <a:lnTo>
                  <a:pt x="11118" y="1819"/>
                </a:lnTo>
                <a:lnTo>
                  <a:pt x="16794" y="10791"/>
                </a:lnTo>
                <a:lnTo>
                  <a:pt x="11118" y="19781"/>
                </a:lnTo>
                <a:lnTo>
                  <a:pt x="0" y="19781"/>
                </a:lnTo>
                <a:lnTo>
                  <a:pt x="1139" y="21600"/>
                </a:lnTo>
                <a:lnTo>
                  <a:pt x="14786" y="21600"/>
                </a:lnTo>
                <a:lnTo>
                  <a:pt x="21600" y="10791"/>
                </a:lnTo>
                <a:close/>
              </a:path>
            </a:pathLst>
          </a:custGeom>
          <a:solidFill>
            <a:schemeClr val="accent2">
              <a:lumMod val="75000"/>
            </a:schemeClr>
          </a:solidFill>
          <a:ln w="12700">
            <a:miter lim="400000"/>
          </a:ln>
        </p:spPr>
        <p:txBody>
          <a:bodyPr lIns="38100" tIns="38100" rIns="38100" bIns="38100" anchor="ctr"/>
          <a:lstStyle/>
          <a:p>
            <a:pPr>
              <a:defRPr sz="3000">
                <a:solidFill>
                  <a:srgbClr val="FFFFFF"/>
                </a:solidFill>
              </a:defRPr>
            </a:pPr>
            <a:endParaRPr/>
          </a:p>
        </p:txBody>
      </p:sp>
      <p:sp>
        <p:nvSpPr>
          <p:cNvPr id="54" name="Shape">
            <a:extLst>
              <a:ext uri="{FF2B5EF4-FFF2-40B4-BE49-F238E27FC236}">
                <a16:creationId xmlns:a16="http://schemas.microsoft.com/office/drawing/2014/main" id="{F63B25C5-445B-C0D6-D533-6B9A117D5BAA}"/>
              </a:ext>
            </a:extLst>
          </p:cNvPr>
          <p:cNvSpPr/>
          <p:nvPr/>
        </p:nvSpPr>
        <p:spPr>
          <a:xfrm>
            <a:off x="1958220" y="2083354"/>
            <a:ext cx="817091" cy="905256"/>
          </a:xfrm>
          <a:custGeom>
            <a:avLst/>
            <a:gdLst/>
            <a:ahLst/>
            <a:cxnLst>
              <a:cxn ang="0">
                <a:pos x="wd2" y="hd2"/>
              </a:cxn>
              <a:cxn ang="5400000">
                <a:pos x="wd2" y="hd2"/>
              </a:cxn>
              <a:cxn ang="10800000">
                <a:pos x="wd2" y="hd2"/>
              </a:cxn>
              <a:cxn ang="16200000">
                <a:pos x="wd2" y="hd2"/>
              </a:cxn>
            </a:cxnLst>
            <a:rect l="0" t="0" r="r" b="b"/>
            <a:pathLst>
              <a:path w="21600" h="21600" extrusionOk="0">
                <a:moveTo>
                  <a:pt x="14786" y="0"/>
                </a:moveTo>
                <a:lnTo>
                  <a:pt x="1158" y="0"/>
                </a:lnTo>
                <a:lnTo>
                  <a:pt x="0" y="1818"/>
                </a:lnTo>
                <a:lnTo>
                  <a:pt x="11138" y="1818"/>
                </a:lnTo>
                <a:lnTo>
                  <a:pt x="16794" y="10800"/>
                </a:lnTo>
                <a:lnTo>
                  <a:pt x="11138" y="19765"/>
                </a:lnTo>
                <a:lnTo>
                  <a:pt x="0" y="19765"/>
                </a:lnTo>
                <a:lnTo>
                  <a:pt x="1158" y="21600"/>
                </a:lnTo>
                <a:lnTo>
                  <a:pt x="14786" y="21600"/>
                </a:lnTo>
                <a:lnTo>
                  <a:pt x="21600" y="10800"/>
                </a:lnTo>
                <a:close/>
              </a:path>
            </a:pathLst>
          </a:custGeom>
          <a:solidFill>
            <a:schemeClr val="accent3">
              <a:lumMod val="75000"/>
            </a:schemeClr>
          </a:solidFill>
          <a:ln w="12700">
            <a:miter lim="400000"/>
          </a:ln>
        </p:spPr>
        <p:txBody>
          <a:bodyPr lIns="38100" tIns="38100" rIns="38100" bIns="38100" anchor="ctr"/>
          <a:lstStyle/>
          <a:p>
            <a:pPr>
              <a:defRPr sz="3000">
                <a:solidFill>
                  <a:srgbClr val="FFFFFF"/>
                </a:solidFill>
              </a:defRPr>
            </a:pPr>
            <a:endParaRPr/>
          </a:p>
        </p:txBody>
      </p:sp>
      <p:sp>
        <p:nvSpPr>
          <p:cNvPr id="55" name="Shape">
            <a:extLst>
              <a:ext uri="{FF2B5EF4-FFF2-40B4-BE49-F238E27FC236}">
                <a16:creationId xmlns:a16="http://schemas.microsoft.com/office/drawing/2014/main" id="{FB0C8FFC-82BD-8648-7582-CF499DF737C8}"/>
              </a:ext>
            </a:extLst>
          </p:cNvPr>
          <p:cNvSpPr/>
          <p:nvPr/>
        </p:nvSpPr>
        <p:spPr>
          <a:xfrm>
            <a:off x="1958220" y="4005000"/>
            <a:ext cx="817091" cy="905256"/>
          </a:xfrm>
          <a:custGeom>
            <a:avLst/>
            <a:gdLst/>
            <a:ahLst/>
            <a:cxnLst>
              <a:cxn ang="0">
                <a:pos x="wd2" y="hd2"/>
              </a:cxn>
              <a:cxn ang="5400000">
                <a:pos x="wd2" y="hd2"/>
              </a:cxn>
              <a:cxn ang="10800000">
                <a:pos x="wd2" y="hd2"/>
              </a:cxn>
              <a:cxn ang="16200000">
                <a:pos x="wd2" y="hd2"/>
              </a:cxn>
            </a:cxnLst>
            <a:rect l="0" t="0" r="r" b="b"/>
            <a:pathLst>
              <a:path w="21600" h="21600" extrusionOk="0">
                <a:moveTo>
                  <a:pt x="14786" y="0"/>
                </a:moveTo>
                <a:lnTo>
                  <a:pt x="1158" y="0"/>
                </a:lnTo>
                <a:lnTo>
                  <a:pt x="0" y="1819"/>
                </a:lnTo>
                <a:lnTo>
                  <a:pt x="11138" y="1819"/>
                </a:lnTo>
                <a:lnTo>
                  <a:pt x="16794" y="10809"/>
                </a:lnTo>
                <a:lnTo>
                  <a:pt x="11138" y="19781"/>
                </a:lnTo>
                <a:lnTo>
                  <a:pt x="0" y="19781"/>
                </a:lnTo>
                <a:lnTo>
                  <a:pt x="1158" y="21600"/>
                </a:lnTo>
                <a:lnTo>
                  <a:pt x="14786" y="21600"/>
                </a:lnTo>
                <a:lnTo>
                  <a:pt x="21600" y="10809"/>
                </a:lnTo>
                <a:close/>
              </a:path>
            </a:pathLst>
          </a:custGeom>
          <a:solidFill>
            <a:schemeClr val="accent6">
              <a:lumMod val="75000"/>
            </a:schemeClr>
          </a:solidFill>
          <a:ln w="12700">
            <a:miter lim="400000"/>
          </a:ln>
        </p:spPr>
        <p:txBody>
          <a:bodyPr lIns="38100" tIns="38100" rIns="38100" bIns="38100" anchor="ctr"/>
          <a:lstStyle/>
          <a:p>
            <a:pPr>
              <a:defRPr sz="3000">
                <a:solidFill>
                  <a:srgbClr val="FFFFFF"/>
                </a:solidFill>
              </a:defRPr>
            </a:pPr>
            <a:endParaRPr/>
          </a:p>
        </p:txBody>
      </p:sp>
      <p:sp>
        <p:nvSpPr>
          <p:cNvPr id="56" name="Shape">
            <a:extLst>
              <a:ext uri="{FF2B5EF4-FFF2-40B4-BE49-F238E27FC236}">
                <a16:creationId xmlns:a16="http://schemas.microsoft.com/office/drawing/2014/main" id="{7CD6C38A-898E-0AAE-7AFA-1DB83322ABE4}"/>
              </a:ext>
            </a:extLst>
          </p:cNvPr>
          <p:cNvSpPr/>
          <p:nvPr/>
        </p:nvSpPr>
        <p:spPr>
          <a:xfrm>
            <a:off x="2527775" y="3044177"/>
            <a:ext cx="817091" cy="905256"/>
          </a:xfrm>
          <a:custGeom>
            <a:avLst/>
            <a:gdLst/>
            <a:ahLst/>
            <a:cxnLst>
              <a:cxn ang="0">
                <a:pos x="wd2" y="hd2"/>
              </a:cxn>
              <a:cxn ang="5400000">
                <a:pos x="wd2" y="hd2"/>
              </a:cxn>
              <a:cxn ang="10800000">
                <a:pos x="wd2" y="hd2"/>
              </a:cxn>
              <a:cxn ang="16200000">
                <a:pos x="wd2" y="hd2"/>
              </a:cxn>
            </a:cxnLst>
            <a:rect l="0" t="0" r="r" b="b"/>
            <a:pathLst>
              <a:path w="21600" h="21600" extrusionOk="0">
                <a:moveTo>
                  <a:pt x="14786" y="0"/>
                </a:moveTo>
                <a:lnTo>
                  <a:pt x="1158" y="0"/>
                </a:lnTo>
                <a:lnTo>
                  <a:pt x="0" y="1818"/>
                </a:lnTo>
                <a:lnTo>
                  <a:pt x="11331" y="1818"/>
                </a:lnTo>
                <a:lnTo>
                  <a:pt x="17006" y="10800"/>
                </a:lnTo>
                <a:lnTo>
                  <a:pt x="11331" y="19765"/>
                </a:lnTo>
                <a:lnTo>
                  <a:pt x="0" y="19765"/>
                </a:lnTo>
                <a:lnTo>
                  <a:pt x="1158" y="21600"/>
                </a:lnTo>
                <a:lnTo>
                  <a:pt x="14786" y="21600"/>
                </a:lnTo>
                <a:lnTo>
                  <a:pt x="21600" y="10800"/>
                </a:lnTo>
                <a:close/>
              </a:path>
            </a:pathLst>
          </a:custGeom>
          <a:solidFill>
            <a:schemeClr val="accent5">
              <a:lumMod val="75000"/>
            </a:schemeClr>
          </a:solidFill>
          <a:ln w="12700">
            <a:miter lim="400000"/>
          </a:ln>
        </p:spPr>
        <p:txBody>
          <a:bodyPr lIns="38100" tIns="38100" rIns="38100" bIns="38100" anchor="ctr"/>
          <a:lstStyle/>
          <a:p>
            <a:pPr>
              <a:defRPr sz="3000">
                <a:solidFill>
                  <a:srgbClr val="FFFFFF"/>
                </a:solidFill>
              </a:defRPr>
            </a:pPr>
            <a:endParaRPr/>
          </a:p>
        </p:txBody>
      </p:sp>
      <p:grpSp>
        <p:nvGrpSpPr>
          <p:cNvPr id="72" name="Group 71">
            <a:extLst>
              <a:ext uri="{FF2B5EF4-FFF2-40B4-BE49-F238E27FC236}">
                <a16:creationId xmlns:a16="http://schemas.microsoft.com/office/drawing/2014/main" id="{4A667B04-F608-FEE9-0251-24E1E803F139}"/>
              </a:ext>
            </a:extLst>
          </p:cNvPr>
          <p:cNvGrpSpPr/>
          <p:nvPr/>
        </p:nvGrpSpPr>
        <p:grpSpPr>
          <a:xfrm>
            <a:off x="2510316" y="1197162"/>
            <a:ext cx="4073050" cy="755994"/>
            <a:chOff x="8921977" y="1631552"/>
            <a:chExt cx="2926080" cy="755994"/>
          </a:xfrm>
        </p:grpSpPr>
        <p:sp>
          <p:nvSpPr>
            <p:cNvPr id="73" name="TextBox 72">
              <a:extLst>
                <a:ext uri="{FF2B5EF4-FFF2-40B4-BE49-F238E27FC236}">
                  <a16:creationId xmlns:a16="http://schemas.microsoft.com/office/drawing/2014/main" id="{5A380C4C-FB1F-E947-641C-CCBFDDE183EE}"/>
                </a:ext>
              </a:extLst>
            </p:cNvPr>
            <p:cNvSpPr txBox="1"/>
            <p:nvPr/>
          </p:nvSpPr>
          <p:spPr>
            <a:xfrm>
              <a:off x="8921977" y="1631552"/>
              <a:ext cx="2926080" cy="338554"/>
            </a:xfrm>
            <a:prstGeom prst="rect">
              <a:avLst/>
            </a:prstGeom>
            <a:noFill/>
          </p:spPr>
          <p:txBody>
            <a:bodyPr wrap="square" lIns="0" rIns="0" rtlCol="0" anchor="b">
              <a:spAutoFit/>
            </a:bodyPr>
            <a:lstStyle/>
            <a:p>
              <a:r>
                <a:rPr lang="en-US" sz="1600" b="1" noProof="1"/>
                <a:t>Lorem Ipsum</a:t>
              </a:r>
            </a:p>
          </p:txBody>
        </p:sp>
        <p:sp>
          <p:nvSpPr>
            <p:cNvPr id="74" name="TextBox 73">
              <a:extLst>
                <a:ext uri="{FF2B5EF4-FFF2-40B4-BE49-F238E27FC236}">
                  <a16:creationId xmlns:a16="http://schemas.microsoft.com/office/drawing/2014/main" id="{802BC380-9279-7804-98C6-C2040A6A425E}"/>
                </a:ext>
              </a:extLst>
            </p:cNvPr>
            <p:cNvSpPr txBox="1"/>
            <p:nvPr/>
          </p:nvSpPr>
          <p:spPr>
            <a:xfrm>
              <a:off x="8921977" y="1925881"/>
              <a:ext cx="2926080" cy="461665"/>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a:t>
              </a:r>
            </a:p>
          </p:txBody>
        </p:sp>
      </p:grpSp>
      <p:grpSp>
        <p:nvGrpSpPr>
          <p:cNvPr id="75" name="Group 74">
            <a:extLst>
              <a:ext uri="{FF2B5EF4-FFF2-40B4-BE49-F238E27FC236}">
                <a16:creationId xmlns:a16="http://schemas.microsoft.com/office/drawing/2014/main" id="{51F46B41-549A-D802-EA45-762D192649F7}"/>
              </a:ext>
            </a:extLst>
          </p:cNvPr>
          <p:cNvGrpSpPr/>
          <p:nvPr/>
        </p:nvGrpSpPr>
        <p:grpSpPr>
          <a:xfrm>
            <a:off x="3122135" y="2157985"/>
            <a:ext cx="4073050" cy="755994"/>
            <a:chOff x="8921977" y="1631552"/>
            <a:chExt cx="2926080" cy="755994"/>
          </a:xfrm>
        </p:grpSpPr>
        <p:sp>
          <p:nvSpPr>
            <p:cNvPr id="76" name="TextBox 75">
              <a:extLst>
                <a:ext uri="{FF2B5EF4-FFF2-40B4-BE49-F238E27FC236}">
                  <a16:creationId xmlns:a16="http://schemas.microsoft.com/office/drawing/2014/main" id="{F1336651-04EA-6D21-7D40-047C821C0D4D}"/>
                </a:ext>
              </a:extLst>
            </p:cNvPr>
            <p:cNvSpPr txBox="1"/>
            <p:nvPr/>
          </p:nvSpPr>
          <p:spPr>
            <a:xfrm>
              <a:off x="8921977" y="1631552"/>
              <a:ext cx="2926080" cy="338554"/>
            </a:xfrm>
            <a:prstGeom prst="rect">
              <a:avLst/>
            </a:prstGeom>
            <a:noFill/>
          </p:spPr>
          <p:txBody>
            <a:bodyPr wrap="square" lIns="0" rIns="0" rtlCol="0" anchor="b">
              <a:spAutoFit/>
            </a:bodyPr>
            <a:lstStyle/>
            <a:p>
              <a:r>
                <a:rPr lang="en-US" sz="1600" b="1" noProof="1"/>
                <a:t>Lorem Ipsum</a:t>
              </a:r>
            </a:p>
          </p:txBody>
        </p:sp>
        <p:sp>
          <p:nvSpPr>
            <p:cNvPr id="77" name="TextBox 76">
              <a:extLst>
                <a:ext uri="{FF2B5EF4-FFF2-40B4-BE49-F238E27FC236}">
                  <a16:creationId xmlns:a16="http://schemas.microsoft.com/office/drawing/2014/main" id="{AEB9C250-3FE3-BC69-823C-48C6B741376E}"/>
                </a:ext>
              </a:extLst>
            </p:cNvPr>
            <p:cNvSpPr txBox="1"/>
            <p:nvPr/>
          </p:nvSpPr>
          <p:spPr>
            <a:xfrm>
              <a:off x="8921977" y="1925881"/>
              <a:ext cx="2926080" cy="461665"/>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a:t>
              </a:r>
            </a:p>
          </p:txBody>
        </p:sp>
      </p:grpSp>
      <p:grpSp>
        <p:nvGrpSpPr>
          <p:cNvPr id="78" name="Group 77">
            <a:extLst>
              <a:ext uri="{FF2B5EF4-FFF2-40B4-BE49-F238E27FC236}">
                <a16:creationId xmlns:a16="http://schemas.microsoft.com/office/drawing/2014/main" id="{A47BE161-5032-6E75-EE91-386CCA428818}"/>
              </a:ext>
            </a:extLst>
          </p:cNvPr>
          <p:cNvGrpSpPr/>
          <p:nvPr/>
        </p:nvGrpSpPr>
        <p:grpSpPr>
          <a:xfrm>
            <a:off x="3611264" y="3118808"/>
            <a:ext cx="4073050" cy="755994"/>
            <a:chOff x="8921977" y="1631552"/>
            <a:chExt cx="2926080" cy="755994"/>
          </a:xfrm>
        </p:grpSpPr>
        <p:sp>
          <p:nvSpPr>
            <p:cNvPr id="79" name="TextBox 78">
              <a:extLst>
                <a:ext uri="{FF2B5EF4-FFF2-40B4-BE49-F238E27FC236}">
                  <a16:creationId xmlns:a16="http://schemas.microsoft.com/office/drawing/2014/main" id="{AB9BD26F-F365-8CEC-3386-6AD36117BDBA}"/>
                </a:ext>
              </a:extLst>
            </p:cNvPr>
            <p:cNvSpPr txBox="1"/>
            <p:nvPr/>
          </p:nvSpPr>
          <p:spPr>
            <a:xfrm>
              <a:off x="8921977" y="1631552"/>
              <a:ext cx="2926080" cy="338554"/>
            </a:xfrm>
            <a:prstGeom prst="rect">
              <a:avLst/>
            </a:prstGeom>
            <a:noFill/>
          </p:spPr>
          <p:txBody>
            <a:bodyPr wrap="square" lIns="0" rIns="0" rtlCol="0" anchor="b">
              <a:spAutoFit/>
            </a:bodyPr>
            <a:lstStyle/>
            <a:p>
              <a:r>
                <a:rPr lang="en-US" sz="1600" b="1" noProof="1">
                  <a:solidFill>
                    <a:schemeClr val="bg1"/>
                  </a:solidFill>
                </a:rPr>
                <a:t>Lorem Ipsum</a:t>
              </a:r>
            </a:p>
          </p:txBody>
        </p:sp>
        <p:sp>
          <p:nvSpPr>
            <p:cNvPr id="80" name="TextBox 79">
              <a:extLst>
                <a:ext uri="{FF2B5EF4-FFF2-40B4-BE49-F238E27FC236}">
                  <a16:creationId xmlns:a16="http://schemas.microsoft.com/office/drawing/2014/main" id="{84993F98-A1CC-B607-4F8C-C4F5720CB9E6}"/>
                </a:ext>
              </a:extLst>
            </p:cNvPr>
            <p:cNvSpPr txBox="1"/>
            <p:nvPr/>
          </p:nvSpPr>
          <p:spPr>
            <a:xfrm>
              <a:off x="8921977" y="1925881"/>
              <a:ext cx="2926080" cy="461665"/>
            </a:xfrm>
            <a:prstGeom prst="rect">
              <a:avLst/>
            </a:prstGeom>
            <a:noFill/>
          </p:spPr>
          <p:txBody>
            <a:bodyPr wrap="square" lIns="0" rIns="0" rtlCol="0" anchor="t">
              <a:spAutoFit/>
            </a:bodyPr>
            <a:lstStyle/>
            <a:p>
              <a:pPr algn="just"/>
              <a:r>
                <a:rPr lang="en-US" sz="1200" noProof="1">
                  <a:solidFill>
                    <a:schemeClr val="bg1">
                      <a:lumMod val="85000"/>
                    </a:schemeClr>
                  </a:solidFill>
                </a:rPr>
                <a:t>Lorem ipsum dolor sit amet, nibh est. A magna maecenas, quam magna nec quis, lorem nunc. Suspendisse viverra sodales mauris. </a:t>
              </a:r>
            </a:p>
          </p:txBody>
        </p:sp>
      </p:grpSp>
      <p:grpSp>
        <p:nvGrpSpPr>
          <p:cNvPr id="81" name="Group 80">
            <a:extLst>
              <a:ext uri="{FF2B5EF4-FFF2-40B4-BE49-F238E27FC236}">
                <a16:creationId xmlns:a16="http://schemas.microsoft.com/office/drawing/2014/main" id="{E003ECB2-6224-FF0D-C1B7-82DD02250CAD}"/>
              </a:ext>
            </a:extLst>
          </p:cNvPr>
          <p:cNvGrpSpPr/>
          <p:nvPr/>
        </p:nvGrpSpPr>
        <p:grpSpPr>
          <a:xfrm>
            <a:off x="3122135" y="4079631"/>
            <a:ext cx="4073050" cy="755994"/>
            <a:chOff x="8921977" y="1631552"/>
            <a:chExt cx="2926080" cy="755994"/>
          </a:xfrm>
        </p:grpSpPr>
        <p:sp>
          <p:nvSpPr>
            <p:cNvPr id="82" name="TextBox 81">
              <a:extLst>
                <a:ext uri="{FF2B5EF4-FFF2-40B4-BE49-F238E27FC236}">
                  <a16:creationId xmlns:a16="http://schemas.microsoft.com/office/drawing/2014/main" id="{500FD44A-1BC0-7292-0953-3486A5FB105D}"/>
                </a:ext>
              </a:extLst>
            </p:cNvPr>
            <p:cNvSpPr txBox="1"/>
            <p:nvPr/>
          </p:nvSpPr>
          <p:spPr>
            <a:xfrm>
              <a:off x="8921977" y="1631552"/>
              <a:ext cx="2926080" cy="338554"/>
            </a:xfrm>
            <a:prstGeom prst="rect">
              <a:avLst/>
            </a:prstGeom>
            <a:noFill/>
          </p:spPr>
          <p:txBody>
            <a:bodyPr wrap="square" lIns="0" rIns="0" rtlCol="0" anchor="b">
              <a:spAutoFit/>
            </a:bodyPr>
            <a:lstStyle/>
            <a:p>
              <a:r>
                <a:rPr lang="en-US" sz="1600" b="1" noProof="1"/>
                <a:t>Lorem Ipsum</a:t>
              </a:r>
            </a:p>
          </p:txBody>
        </p:sp>
        <p:sp>
          <p:nvSpPr>
            <p:cNvPr id="83" name="TextBox 82">
              <a:extLst>
                <a:ext uri="{FF2B5EF4-FFF2-40B4-BE49-F238E27FC236}">
                  <a16:creationId xmlns:a16="http://schemas.microsoft.com/office/drawing/2014/main" id="{6EE63156-C932-5760-0750-1BD5E4DBE565}"/>
                </a:ext>
              </a:extLst>
            </p:cNvPr>
            <p:cNvSpPr txBox="1"/>
            <p:nvPr/>
          </p:nvSpPr>
          <p:spPr>
            <a:xfrm>
              <a:off x="8921977" y="1925881"/>
              <a:ext cx="2926080" cy="461665"/>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a:t>
              </a:r>
            </a:p>
          </p:txBody>
        </p:sp>
      </p:grpSp>
      <p:grpSp>
        <p:nvGrpSpPr>
          <p:cNvPr id="84" name="Group 83">
            <a:extLst>
              <a:ext uri="{FF2B5EF4-FFF2-40B4-BE49-F238E27FC236}">
                <a16:creationId xmlns:a16="http://schemas.microsoft.com/office/drawing/2014/main" id="{341CE365-E736-3938-B9C7-A007FC583DE7}"/>
              </a:ext>
            </a:extLst>
          </p:cNvPr>
          <p:cNvGrpSpPr/>
          <p:nvPr/>
        </p:nvGrpSpPr>
        <p:grpSpPr>
          <a:xfrm>
            <a:off x="2510316" y="5040454"/>
            <a:ext cx="4073050" cy="755994"/>
            <a:chOff x="8921977" y="1631552"/>
            <a:chExt cx="2926080" cy="755994"/>
          </a:xfrm>
        </p:grpSpPr>
        <p:sp>
          <p:nvSpPr>
            <p:cNvPr id="85" name="TextBox 84">
              <a:extLst>
                <a:ext uri="{FF2B5EF4-FFF2-40B4-BE49-F238E27FC236}">
                  <a16:creationId xmlns:a16="http://schemas.microsoft.com/office/drawing/2014/main" id="{DD31D6E5-C726-9ABA-E969-F51599A9112A}"/>
                </a:ext>
              </a:extLst>
            </p:cNvPr>
            <p:cNvSpPr txBox="1"/>
            <p:nvPr/>
          </p:nvSpPr>
          <p:spPr>
            <a:xfrm>
              <a:off x="8921977" y="1631552"/>
              <a:ext cx="2926080" cy="338554"/>
            </a:xfrm>
            <a:prstGeom prst="rect">
              <a:avLst/>
            </a:prstGeom>
            <a:noFill/>
          </p:spPr>
          <p:txBody>
            <a:bodyPr wrap="square" lIns="0" rIns="0" rtlCol="0" anchor="b">
              <a:spAutoFit/>
            </a:bodyPr>
            <a:lstStyle/>
            <a:p>
              <a:r>
                <a:rPr lang="en-US" sz="1600" b="1" noProof="1"/>
                <a:t>Lorem Ipsum</a:t>
              </a:r>
            </a:p>
          </p:txBody>
        </p:sp>
        <p:sp>
          <p:nvSpPr>
            <p:cNvPr id="86" name="TextBox 85">
              <a:extLst>
                <a:ext uri="{FF2B5EF4-FFF2-40B4-BE49-F238E27FC236}">
                  <a16:creationId xmlns:a16="http://schemas.microsoft.com/office/drawing/2014/main" id="{9B1F4AAA-8A20-A41B-03A3-3C35451AC8C5}"/>
                </a:ext>
              </a:extLst>
            </p:cNvPr>
            <p:cNvSpPr txBox="1"/>
            <p:nvPr/>
          </p:nvSpPr>
          <p:spPr>
            <a:xfrm>
              <a:off x="8921977" y="1925881"/>
              <a:ext cx="2926080" cy="461665"/>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a:t>
              </a:r>
            </a:p>
          </p:txBody>
        </p:sp>
      </p:grpSp>
      <p:grpSp>
        <p:nvGrpSpPr>
          <p:cNvPr id="3" name="Group 2">
            <a:extLst>
              <a:ext uri="{FF2B5EF4-FFF2-40B4-BE49-F238E27FC236}">
                <a16:creationId xmlns:a16="http://schemas.microsoft.com/office/drawing/2014/main" id="{23028680-5C96-B6F4-E718-3F1AAB497F7F}"/>
              </a:ext>
            </a:extLst>
          </p:cNvPr>
          <p:cNvGrpSpPr/>
          <p:nvPr/>
        </p:nvGrpSpPr>
        <p:grpSpPr>
          <a:xfrm>
            <a:off x="8523744" y="2065768"/>
            <a:ext cx="2926080" cy="2798258"/>
            <a:chOff x="332936" y="2566211"/>
            <a:chExt cx="2926080" cy="2798258"/>
          </a:xfrm>
        </p:grpSpPr>
        <p:sp>
          <p:nvSpPr>
            <p:cNvPr id="4" name="TextBox 3">
              <a:extLst>
                <a:ext uri="{FF2B5EF4-FFF2-40B4-BE49-F238E27FC236}">
                  <a16:creationId xmlns:a16="http://schemas.microsoft.com/office/drawing/2014/main" id="{D6CF10A4-864A-3C40-F2FB-A0D0B8D059C0}"/>
                </a:ext>
              </a:extLst>
            </p:cNvPr>
            <p:cNvSpPr txBox="1"/>
            <p:nvPr/>
          </p:nvSpPr>
          <p:spPr>
            <a:xfrm>
              <a:off x="332936" y="2566211"/>
              <a:ext cx="2926080" cy="523220"/>
            </a:xfrm>
            <a:prstGeom prst="rect">
              <a:avLst/>
            </a:prstGeom>
            <a:noFill/>
          </p:spPr>
          <p:txBody>
            <a:bodyPr wrap="square" lIns="0" rIns="0" rtlCol="0" anchor="b">
              <a:spAutoFit/>
            </a:bodyPr>
            <a:lstStyle/>
            <a:p>
              <a:pPr algn="ctr"/>
              <a:r>
                <a:rPr lang="en-US" sz="2800" b="1" cap="all" noProof="1">
                  <a:solidFill>
                    <a:schemeClr val="bg1"/>
                  </a:solidFill>
                </a:rPr>
                <a:t>Lorem Ipsum</a:t>
              </a:r>
            </a:p>
          </p:txBody>
        </p:sp>
        <p:sp>
          <p:nvSpPr>
            <p:cNvPr id="5" name="TextBox 4">
              <a:extLst>
                <a:ext uri="{FF2B5EF4-FFF2-40B4-BE49-F238E27FC236}">
                  <a16:creationId xmlns:a16="http://schemas.microsoft.com/office/drawing/2014/main" id="{8E3ABC2F-2227-DFEE-D9EA-A7C914E1A47E}"/>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1793730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9050</TotalTime>
  <Words>495</Words>
  <Application>Microsoft Office PowerPoint</Application>
  <PresentationFormat>Widescreen</PresentationFormat>
  <Paragraphs>34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5-Layer Right Arrow – Slide Template</vt:lpstr>
      <vt:lpstr>5-Layer Right Arrow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5-Layer Right Arrow</dc:title>
  <dc:creator>PresentationGO.com</dc:creator>
  <dc:description>© Copyright PresentationGO.com - Do not distribute or sale without written permission.</dc:description>
  <cp:lastModifiedBy>Christophe Barroche</cp:lastModifiedBy>
  <cp:revision>26</cp:revision>
  <dcterms:created xsi:type="dcterms:W3CDTF">2014-11-26T05:14:11Z</dcterms:created>
  <dcterms:modified xsi:type="dcterms:W3CDTF">2023-02-27T02:09:54Z</dcterms:modified>
  <cp:category>Charts &amp; Diagrams</cp:category>
</cp:coreProperties>
</file>