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6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4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17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3C87033C-CA39-4EBD-AE7E-471077E53623}"/>
              </a:ext>
            </a:extLst>
          </p:cNvPr>
          <p:cNvSpPr/>
          <p:nvPr/>
        </p:nvSpPr>
        <p:spPr>
          <a:xfrm>
            <a:off x="3671797" y="3296809"/>
            <a:ext cx="1980447" cy="735656"/>
          </a:xfrm>
          <a:custGeom>
            <a:avLst/>
            <a:gdLst>
              <a:gd name="connsiteX0" fmla="*/ 2045866 w 2680270"/>
              <a:gd name="connsiteY0" fmla="*/ 0 h 980874"/>
              <a:gd name="connsiteX1" fmla="*/ 2680270 w 2680270"/>
              <a:gd name="connsiteY1" fmla="*/ 223180 h 980874"/>
              <a:gd name="connsiteX2" fmla="*/ 2640596 w 2680270"/>
              <a:gd name="connsiteY2" fmla="*/ 291583 h 980874"/>
              <a:gd name="connsiteX3" fmla="*/ 641651 w 2680270"/>
              <a:gd name="connsiteY3" fmla="*/ 980874 h 980874"/>
              <a:gd name="connsiteX4" fmla="*/ 36197 w 2680270"/>
              <a:gd name="connsiteY4" fmla="*/ 767878 h 980874"/>
              <a:gd name="connsiteX5" fmla="*/ 0 w 2680270"/>
              <a:gd name="connsiteY5" fmla="*/ 705470 h 980874"/>
              <a:gd name="connsiteX0" fmla="*/ 2045866 w 2640596"/>
              <a:gd name="connsiteY0" fmla="*/ 0 h 980874"/>
              <a:gd name="connsiteX1" fmla="*/ 2640596 w 2640596"/>
              <a:gd name="connsiteY1" fmla="*/ 291583 h 980874"/>
              <a:gd name="connsiteX2" fmla="*/ 641651 w 2640596"/>
              <a:gd name="connsiteY2" fmla="*/ 980874 h 980874"/>
              <a:gd name="connsiteX3" fmla="*/ 36197 w 2640596"/>
              <a:gd name="connsiteY3" fmla="*/ 767878 h 980874"/>
              <a:gd name="connsiteX4" fmla="*/ 0 w 2640596"/>
              <a:gd name="connsiteY4" fmla="*/ 705470 h 980874"/>
              <a:gd name="connsiteX5" fmla="*/ 2045866 w 2640596"/>
              <a:gd name="connsiteY5" fmla="*/ 0 h 980874"/>
              <a:gd name="connsiteX0" fmla="*/ 2045866 w 2640596"/>
              <a:gd name="connsiteY0" fmla="*/ 0 h 980874"/>
              <a:gd name="connsiteX1" fmla="*/ 2640596 w 2640596"/>
              <a:gd name="connsiteY1" fmla="*/ 291583 h 980874"/>
              <a:gd name="connsiteX2" fmla="*/ 641651 w 2640596"/>
              <a:gd name="connsiteY2" fmla="*/ 980874 h 980874"/>
              <a:gd name="connsiteX3" fmla="*/ 0 w 2640596"/>
              <a:gd name="connsiteY3" fmla="*/ 705470 h 980874"/>
              <a:gd name="connsiteX4" fmla="*/ 2045866 w 2640596"/>
              <a:gd name="connsiteY4" fmla="*/ 0 h 980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0596" h="980874">
                <a:moveTo>
                  <a:pt x="2045866" y="0"/>
                </a:moveTo>
                <a:lnTo>
                  <a:pt x="2640596" y="291583"/>
                </a:lnTo>
                <a:lnTo>
                  <a:pt x="641651" y="980874"/>
                </a:lnTo>
                <a:lnTo>
                  <a:pt x="0" y="705470"/>
                </a:lnTo>
                <a:lnTo>
                  <a:pt x="2045866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CD72B368-4A1B-4F87-B964-0B71C17A443C}"/>
              </a:ext>
            </a:extLst>
          </p:cNvPr>
          <p:cNvSpPr/>
          <p:nvPr/>
        </p:nvSpPr>
        <p:spPr>
          <a:xfrm>
            <a:off x="3311717" y="2663600"/>
            <a:ext cx="2700608" cy="770536"/>
          </a:xfrm>
          <a:custGeom>
            <a:avLst/>
            <a:gdLst>
              <a:gd name="connsiteX0" fmla="*/ 2931233 w 3635753"/>
              <a:gd name="connsiteY0" fmla="*/ 0 h 1027381"/>
              <a:gd name="connsiteX1" fmla="*/ 3635753 w 3635753"/>
              <a:gd name="connsiteY1" fmla="*/ 247847 h 1027381"/>
              <a:gd name="connsiteX2" fmla="*/ 3600811 w 3635753"/>
              <a:gd name="connsiteY2" fmla="*/ 308092 h 1027381"/>
              <a:gd name="connsiteX3" fmla="*/ 680496 w 3635753"/>
              <a:gd name="connsiteY3" fmla="*/ 1027381 h 1027381"/>
              <a:gd name="connsiteX4" fmla="*/ 48098 w 3635753"/>
              <a:gd name="connsiteY4" fmla="*/ 804906 h 1027381"/>
              <a:gd name="connsiteX5" fmla="*/ 0 w 3635753"/>
              <a:gd name="connsiteY5" fmla="*/ 721978 h 1027381"/>
              <a:gd name="connsiteX0" fmla="*/ 2931233 w 3600811"/>
              <a:gd name="connsiteY0" fmla="*/ 0 h 1027381"/>
              <a:gd name="connsiteX1" fmla="*/ 3600811 w 3600811"/>
              <a:gd name="connsiteY1" fmla="*/ 308092 h 1027381"/>
              <a:gd name="connsiteX2" fmla="*/ 680496 w 3600811"/>
              <a:gd name="connsiteY2" fmla="*/ 1027381 h 1027381"/>
              <a:gd name="connsiteX3" fmla="*/ 48098 w 3600811"/>
              <a:gd name="connsiteY3" fmla="*/ 804906 h 1027381"/>
              <a:gd name="connsiteX4" fmla="*/ 0 w 3600811"/>
              <a:gd name="connsiteY4" fmla="*/ 721978 h 1027381"/>
              <a:gd name="connsiteX5" fmla="*/ 2931233 w 3600811"/>
              <a:gd name="connsiteY5" fmla="*/ 0 h 1027381"/>
              <a:gd name="connsiteX0" fmla="*/ 2931233 w 3600811"/>
              <a:gd name="connsiteY0" fmla="*/ 0 h 1027381"/>
              <a:gd name="connsiteX1" fmla="*/ 3600811 w 3600811"/>
              <a:gd name="connsiteY1" fmla="*/ 308092 h 1027381"/>
              <a:gd name="connsiteX2" fmla="*/ 680496 w 3600811"/>
              <a:gd name="connsiteY2" fmla="*/ 1027381 h 1027381"/>
              <a:gd name="connsiteX3" fmla="*/ 0 w 3600811"/>
              <a:gd name="connsiteY3" fmla="*/ 721978 h 1027381"/>
              <a:gd name="connsiteX4" fmla="*/ 2931233 w 3600811"/>
              <a:gd name="connsiteY4" fmla="*/ 0 h 1027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811" h="1027381">
                <a:moveTo>
                  <a:pt x="2931233" y="0"/>
                </a:moveTo>
                <a:lnTo>
                  <a:pt x="3600811" y="308092"/>
                </a:lnTo>
                <a:lnTo>
                  <a:pt x="680496" y="1027381"/>
                </a:lnTo>
                <a:lnTo>
                  <a:pt x="0" y="721978"/>
                </a:lnTo>
                <a:lnTo>
                  <a:pt x="293123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FDC9D530-059C-4B9B-9899-1DD90C33AD9B}"/>
              </a:ext>
            </a:extLst>
          </p:cNvPr>
          <p:cNvSpPr/>
          <p:nvPr/>
        </p:nvSpPr>
        <p:spPr>
          <a:xfrm>
            <a:off x="2951635" y="2029864"/>
            <a:ext cx="3420770" cy="799025"/>
          </a:xfrm>
          <a:custGeom>
            <a:avLst/>
            <a:gdLst>
              <a:gd name="connsiteX0" fmla="*/ 3858554 w 4598684"/>
              <a:gd name="connsiteY0" fmla="*/ 0 h 1065366"/>
              <a:gd name="connsiteX1" fmla="*/ 4598684 w 4598684"/>
              <a:gd name="connsiteY1" fmla="*/ 260375 h 1065366"/>
              <a:gd name="connsiteX2" fmla="*/ 4561027 w 4598684"/>
              <a:gd name="connsiteY2" fmla="*/ 325300 h 1065366"/>
              <a:gd name="connsiteX3" fmla="*/ 697874 w 4598684"/>
              <a:gd name="connsiteY3" fmla="*/ 1065366 h 1065366"/>
              <a:gd name="connsiteX4" fmla="*/ 58784 w 4598684"/>
              <a:gd name="connsiteY4" fmla="*/ 840537 h 1065366"/>
              <a:gd name="connsiteX5" fmla="*/ 0 w 4598684"/>
              <a:gd name="connsiteY5" fmla="*/ 739185 h 1065366"/>
              <a:gd name="connsiteX0" fmla="*/ 3858554 w 4561027"/>
              <a:gd name="connsiteY0" fmla="*/ 0 h 1065366"/>
              <a:gd name="connsiteX1" fmla="*/ 4561027 w 4561027"/>
              <a:gd name="connsiteY1" fmla="*/ 325300 h 1065366"/>
              <a:gd name="connsiteX2" fmla="*/ 697874 w 4561027"/>
              <a:gd name="connsiteY2" fmla="*/ 1065366 h 1065366"/>
              <a:gd name="connsiteX3" fmla="*/ 58784 w 4561027"/>
              <a:gd name="connsiteY3" fmla="*/ 840537 h 1065366"/>
              <a:gd name="connsiteX4" fmla="*/ 0 w 4561027"/>
              <a:gd name="connsiteY4" fmla="*/ 739185 h 1065366"/>
              <a:gd name="connsiteX5" fmla="*/ 3858554 w 4561027"/>
              <a:gd name="connsiteY5" fmla="*/ 0 h 1065366"/>
              <a:gd name="connsiteX0" fmla="*/ 3858554 w 4561027"/>
              <a:gd name="connsiteY0" fmla="*/ 0 h 1065366"/>
              <a:gd name="connsiteX1" fmla="*/ 4561027 w 4561027"/>
              <a:gd name="connsiteY1" fmla="*/ 325300 h 1065366"/>
              <a:gd name="connsiteX2" fmla="*/ 697874 w 4561027"/>
              <a:gd name="connsiteY2" fmla="*/ 1065366 h 1065366"/>
              <a:gd name="connsiteX3" fmla="*/ 0 w 4561027"/>
              <a:gd name="connsiteY3" fmla="*/ 739185 h 1065366"/>
              <a:gd name="connsiteX4" fmla="*/ 3858554 w 4561027"/>
              <a:gd name="connsiteY4" fmla="*/ 0 h 1065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61027" h="1065366">
                <a:moveTo>
                  <a:pt x="3858554" y="0"/>
                </a:moveTo>
                <a:lnTo>
                  <a:pt x="4561027" y="325300"/>
                </a:lnTo>
                <a:lnTo>
                  <a:pt x="697874" y="1065366"/>
                </a:lnTo>
                <a:lnTo>
                  <a:pt x="0" y="739185"/>
                </a:lnTo>
                <a:lnTo>
                  <a:pt x="3858554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8F48E772-19B9-40DE-9DAD-D66AE9E89863}"/>
              </a:ext>
            </a:extLst>
          </p:cNvPr>
          <p:cNvSpPr/>
          <p:nvPr/>
        </p:nvSpPr>
        <p:spPr>
          <a:xfrm rot="19711421">
            <a:off x="4047884" y="4093659"/>
            <a:ext cx="1236923" cy="409882"/>
          </a:xfrm>
          <a:custGeom>
            <a:avLst/>
            <a:gdLst>
              <a:gd name="connsiteX0" fmla="*/ 1354656 w 1720285"/>
              <a:gd name="connsiteY0" fmla="*/ 37556 h 546509"/>
              <a:gd name="connsiteX1" fmla="*/ 1720285 w 1720285"/>
              <a:gd name="connsiteY1" fmla="*/ 486789 h 546509"/>
              <a:gd name="connsiteX2" fmla="*/ 1650723 w 1720285"/>
              <a:gd name="connsiteY2" fmla="*/ 524417 h 546509"/>
              <a:gd name="connsiteX3" fmla="*/ 544864 w 1720285"/>
              <a:gd name="connsiteY3" fmla="*/ 539299 h 546509"/>
              <a:gd name="connsiteX4" fmla="*/ 380459 w 1720285"/>
              <a:gd name="connsiteY4" fmla="*/ 530188 h 546509"/>
              <a:gd name="connsiteX5" fmla="*/ 0 w 1720285"/>
              <a:gd name="connsiteY5" fmla="*/ 62734 h 546509"/>
              <a:gd name="connsiteX6" fmla="*/ 1492 w 1720285"/>
              <a:gd name="connsiteY6" fmla="*/ 0 h 546509"/>
              <a:gd name="connsiteX0" fmla="*/ 1354656 w 1650723"/>
              <a:gd name="connsiteY0" fmla="*/ 37556 h 546509"/>
              <a:gd name="connsiteX1" fmla="*/ 1650723 w 1650723"/>
              <a:gd name="connsiteY1" fmla="*/ 524417 h 546509"/>
              <a:gd name="connsiteX2" fmla="*/ 544864 w 1650723"/>
              <a:gd name="connsiteY2" fmla="*/ 539299 h 546509"/>
              <a:gd name="connsiteX3" fmla="*/ 380459 w 1650723"/>
              <a:gd name="connsiteY3" fmla="*/ 530188 h 546509"/>
              <a:gd name="connsiteX4" fmla="*/ 0 w 1650723"/>
              <a:gd name="connsiteY4" fmla="*/ 62734 h 546509"/>
              <a:gd name="connsiteX5" fmla="*/ 1492 w 1650723"/>
              <a:gd name="connsiteY5" fmla="*/ 0 h 546509"/>
              <a:gd name="connsiteX6" fmla="*/ 1354656 w 1650723"/>
              <a:gd name="connsiteY6" fmla="*/ 37556 h 546509"/>
              <a:gd name="connsiteX0" fmla="*/ 1353164 w 1649231"/>
              <a:gd name="connsiteY0" fmla="*/ 37556 h 546509"/>
              <a:gd name="connsiteX1" fmla="*/ 1649231 w 1649231"/>
              <a:gd name="connsiteY1" fmla="*/ 524417 h 546509"/>
              <a:gd name="connsiteX2" fmla="*/ 543372 w 1649231"/>
              <a:gd name="connsiteY2" fmla="*/ 539299 h 546509"/>
              <a:gd name="connsiteX3" fmla="*/ 378967 w 1649231"/>
              <a:gd name="connsiteY3" fmla="*/ 530188 h 546509"/>
              <a:gd name="connsiteX4" fmla="*/ 0 w 1649231"/>
              <a:gd name="connsiteY4" fmla="*/ 0 h 546509"/>
              <a:gd name="connsiteX5" fmla="*/ 1353164 w 1649231"/>
              <a:gd name="connsiteY5" fmla="*/ 37556 h 54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9231" h="546509">
                <a:moveTo>
                  <a:pt x="1353164" y="37556"/>
                </a:moveTo>
                <a:lnTo>
                  <a:pt x="1649231" y="524417"/>
                </a:lnTo>
                <a:cubicBezTo>
                  <a:pt x="1432414" y="543329"/>
                  <a:pt x="945315" y="554739"/>
                  <a:pt x="543372" y="539299"/>
                </a:cubicBezTo>
                <a:lnTo>
                  <a:pt x="378967" y="530188"/>
                </a:lnTo>
                <a:lnTo>
                  <a:pt x="0" y="0"/>
                </a:lnTo>
                <a:lnTo>
                  <a:pt x="1353164" y="3755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5-Level Folded Banner Funnel – Slide Template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DD20B2B-B1C2-4257-B8C3-6E06BEE5F872}"/>
              </a:ext>
            </a:extLst>
          </p:cNvPr>
          <p:cNvSpPr txBox="1"/>
          <p:nvPr/>
        </p:nvSpPr>
        <p:spPr>
          <a:xfrm>
            <a:off x="0" y="1930638"/>
            <a:ext cx="2177652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711470BB-F192-414C-ACE9-6CC91A675D06}"/>
              </a:ext>
            </a:extLst>
          </p:cNvPr>
          <p:cNvSpPr/>
          <p:nvPr/>
        </p:nvSpPr>
        <p:spPr>
          <a:xfrm rot="10800000">
            <a:off x="6477149" y="1963425"/>
            <a:ext cx="2666850" cy="310414"/>
          </a:xfrm>
          <a:custGeom>
            <a:avLst/>
            <a:gdLst>
              <a:gd name="connsiteX0" fmla="*/ 3315747 w 3555800"/>
              <a:gd name="connsiteY0" fmla="*/ 413885 h 413885"/>
              <a:gd name="connsiteX1" fmla="*/ 0 w 3555800"/>
              <a:gd name="connsiteY1" fmla="*/ 413885 h 413885"/>
              <a:gd name="connsiteX2" fmla="*/ 0 w 3555800"/>
              <a:gd name="connsiteY2" fmla="*/ 0 h 413885"/>
              <a:gd name="connsiteX3" fmla="*/ 3555800 w 3555800"/>
              <a:gd name="connsiteY3" fmla="*/ 0 h 413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55800" h="413885">
                <a:moveTo>
                  <a:pt x="3315747" y="413885"/>
                </a:moveTo>
                <a:lnTo>
                  <a:pt x="0" y="413885"/>
                </a:lnTo>
                <a:lnTo>
                  <a:pt x="0" y="0"/>
                </a:lnTo>
                <a:lnTo>
                  <a:pt x="355580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04029E87-CCCC-4E38-805B-FB73D3FDE4EA}"/>
              </a:ext>
            </a:extLst>
          </p:cNvPr>
          <p:cNvSpPr/>
          <p:nvPr/>
        </p:nvSpPr>
        <p:spPr>
          <a:xfrm rot="10800000">
            <a:off x="6114544" y="2584252"/>
            <a:ext cx="3029456" cy="310415"/>
          </a:xfrm>
          <a:custGeom>
            <a:avLst/>
            <a:gdLst>
              <a:gd name="connsiteX0" fmla="*/ 3799221 w 4039275"/>
              <a:gd name="connsiteY0" fmla="*/ 413886 h 413886"/>
              <a:gd name="connsiteX1" fmla="*/ 0 w 4039275"/>
              <a:gd name="connsiteY1" fmla="*/ 413886 h 413886"/>
              <a:gd name="connsiteX2" fmla="*/ 0 w 4039275"/>
              <a:gd name="connsiteY2" fmla="*/ 0 h 413886"/>
              <a:gd name="connsiteX3" fmla="*/ 4039275 w 4039275"/>
              <a:gd name="connsiteY3" fmla="*/ 0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9275" h="413886">
                <a:moveTo>
                  <a:pt x="3799221" y="413886"/>
                </a:moveTo>
                <a:lnTo>
                  <a:pt x="0" y="413886"/>
                </a:lnTo>
                <a:lnTo>
                  <a:pt x="0" y="0"/>
                </a:lnTo>
                <a:lnTo>
                  <a:pt x="4039275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CDBB039-DD44-4F84-8D3C-52974A68D07E}"/>
              </a:ext>
            </a:extLst>
          </p:cNvPr>
          <p:cNvSpPr/>
          <p:nvPr/>
        </p:nvSpPr>
        <p:spPr>
          <a:xfrm rot="10800000">
            <a:off x="4211918" y="4757157"/>
            <a:ext cx="720162" cy="620830"/>
          </a:xfrm>
          <a:custGeom>
            <a:avLst/>
            <a:gdLst>
              <a:gd name="connsiteX0" fmla="*/ 960216 w 960216"/>
              <a:gd name="connsiteY0" fmla="*/ 827773 h 827773"/>
              <a:gd name="connsiteX1" fmla="*/ 0 w 960216"/>
              <a:gd name="connsiteY1" fmla="*/ 827773 h 827773"/>
              <a:gd name="connsiteX2" fmla="*/ 480108 w 960216"/>
              <a:gd name="connsiteY2" fmla="*/ 0 h 827773"/>
              <a:gd name="connsiteX3" fmla="*/ 720162 w 960216"/>
              <a:gd name="connsiteY3" fmla="*/ 413886 h 827773"/>
              <a:gd name="connsiteX4" fmla="*/ 480108 w 960216"/>
              <a:gd name="connsiteY4" fmla="*/ 827772 h 827773"/>
              <a:gd name="connsiteX5" fmla="*/ 960215 w 960216"/>
              <a:gd name="connsiteY5" fmla="*/ 827772 h 827773"/>
              <a:gd name="connsiteX6" fmla="*/ 754455 w 960216"/>
              <a:gd name="connsiteY6" fmla="*/ 473013 h 82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0216" h="827773">
                <a:moveTo>
                  <a:pt x="960216" y="827773"/>
                </a:moveTo>
                <a:lnTo>
                  <a:pt x="0" y="827773"/>
                </a:lnTo>
                <a:lnTo>
                  <a:pt x="480108" y="0"/>
                </a:lnTo>
                <a:lnTo>
                  <a:pt x="720162" y="413886"/>
                </a:lnTo>
                <a:lnTo>
                  <a:pt x="480108" y="827772"/>
                </a:lnTo>
                <a:lnTo>
                  <a:pt x="960215" y="827772"/>
                </a:lnTo>
                <a:lnTo>
                  <a:pt x="754455" y="47301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E1A02403-A0EE-40D5-B071-EBAC25EC5848}"/>
              </a:ext>
            </a:extLst>
          </p:cNvPr>
          <p:cNvSpPr/>
          <p:nvPr/>
        </p:nvSpPr>
        <p:spPr>
          <a:xfrm rot="10800000">
            <a:off x="5754464" y="3205083"/>
            <a:ext cx="3389537" cy="310415"/>
          </a:xfrm>
          <a:custGeom>
            <a:avLst/>
            <a:gdLst>
              <a:gd name="connsiteX0" fmla="*/ 4279329 w 4519383"/>
              <a:gd name="connsiteY0" fmla="*/ 413887 h 413887"/>
              <a:gd name="connsiteX1" fmla="*/ 1398679 w 4519383"/>
              <a:gd name="connsiteY1" fmla="*/ 413887 h 413887"/>
              <a:gd name="connsiteX2" fmla="*/ 1398678 w 4519383"/>
              <a:gd name="connsiteY2" fmla="*/ 413886 h 413887"/>
              <a:gd name="connsiteX3" fmla="*/ 0 w 4519383"/>
              <a:gd name="connsiteY3" fmla="*/ 413886 h 413887"/>
              <a:gd name="connsiteX4" fmla="*/ 0 w 4519383"/>
              <a:gd name="connsiteY4" fmla="*/ 0 h 413887"/>
              <a:gd name="connsiteX5" fmla="*/ 2358898 w 4519383"/>
              <a:gd name="connsiteY5" fmla="*/ 0 h 413887"/>
              <a:gd name="connsiteX6" fmla="*/ 2358898 w 4519383"/>
              <a:gd name="connsiteY6" fmla="*/ 1 h 413887"/>
              <a:gd name="connsiteX7" fmla="*/ 4519383 w 4519383"/>
              <a:gd name="connsiteY7" fmla="*/ 1 h 41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9383" h="413887">
                <a:moveTo>
                  <a:pt x="4279329" y="413887"/>
                </a:moveTo>
                <a:lnTo>
                  <a:pt x="1398679" y="413887"/>
                </a:lnTo>
                <a:lnTo>
                  <a:pt x="1398678" y="413886"/>
                </a:lnTo>
                <a:lnTo>
                  <a:pt x="0" y="413886"/>
                </a:lnTo>
                <a:lnTo>
                  <a:pt x="0" y="0"/>
                </a:lnTo>
                <a:lnTo>
                  <a:pt x="2358898" y="0"/>
                </a:lnTo>
                <a:lnTo>
                  <a:pt x="2358898" y="1"/>
                </a:lnTo>
                <a:lnTo>
                  <a:pt x="4519383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1D901714-826B-4250-B405-BFB128828464}"/>
              </a:ext>
            </a:extLst>
          </p:cNvPr>
          <p:cNvSpPr/>
          <p:nvPr/>
        </p:nvSpPr>
        <p:spPr>
          <a:xfrm rot="10800000">
            <a:off x="5391469" y="3825911"/>
            <a:ext cx="3752531" cy="310415"/>
          </a:xfrm>
          <a:custGeom>
            <a:avLst/>
            <a:gdLst>
              <a:gd name="connsiteX0" fmla="*/ 4763321 w 5003375"/>
              <a:gd name="connsiteY0" fmla="*/ 413886 h 413886"/>
              <a:gd name="connsiteX1" fmla="*/ 3079061 w 5003375"/>
              <a:gd name="connsiteY1" fmla="*/ 413886 h 413886"/>
              <a:gd name="connsiteX2" fmla="*/ 2842888 w 5003375"/>
              <a:gd name="connsiteY2" fmla="*/ 413886 h 413886"/>
              <a:gd name="connsiteX3" fmla="*/ 0 w 5003375"/>
              <a:gd name="connsiteY3" fmla="*/ 413886 h 413886"/>
              <a:gd name="connsiteX4" fmla="*/ 0 w 5003375"/>
              <a:gd name="connsiteY4" fmla="*/ 0 h 413886"/>
              <a:gd name="connsiteX5" fmla="*/ 2602834 w 5003375"/>
              <a:gd name="connsiteY5" fmla="*/ 0 h 413886"/>
              <a:gd name="connsiteX6" fmla="*/ 3079061 w 5003375"/>
              <a:gd name="connsiteY6" fmla="*/ 0 h 413886"/>
              <a:gd name="connsiteX7" fmla="*/ 5003375 w 5003375"/>
              <a:gd name="connsiteY7" fmla="*/ 0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3375" h="413886">
                <a:moveTo>
                  <a:pt x="4763321" y="413886"/>
                </a:moveTo>
                <a:lnTo>
                  <a:pt x="3079061" y="413886"/>
                </a:lnTo>
                <a:lnTo>
                  <a:pt x="2842888" y="413886"/>
                </a:lnTo>
                <a:lnTo>
                  <a:pt x="0" y="413886"/>
                </a:lnTo>
                <a:lnTo>
                  <a:pt x="0" y="0"/>
                </a:lnTo>
                <a:lnTo>
                  <a:pt x="2602834" y="0"/>
                </a:lnTo>
                <a:lnTo>
                  <a:pt x="3079061" y="0"/>
                </a:lnTo>
                <a:lnTo>
                  <a:pt x="5003375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FEC93531-5A42-47B0-AFE2-617F41B26CC6}"/>
              </a:ext>
            </a:extLst>
          </p:cNvPr>
          <p:cNvSpPr/>
          <p:nvPr/>
        </p:nvSpPr>
        <p:spPr>
          <a:xfrm rot="10800000">
            <a:off x="5034301" y="4446741"/>
            <a:ext cx="4109699" cy="310415"/>
          </a:xfrm>
          <a:custGeom>
            <a:avLst/>
            <a:gdLst>
              <a:gd name="connsiteX0" fmla="*/ 5239545 w 5479599"/>
              <a:gd name="connsiteY0" fmla="*/ 413886 h 413886"/>
              <a:gd name="connsiteX1" fmla="*/ 4623146 w 5479599"/>
              <a:gd name="connsiteY1" fmla="*/ 413886 h 413886"/>
              <a:gd name="connsiteX2" fmla="*/ 4279328 w 5479599"/>
              <a:gd name="connsiteY2" fmla="*/ 413886 h 413886"/>
              <a:gd name="connsiteX3" fmla="*/ 0 w 5479599"/>
              <a:gd name="connsiteY3" fmla="*/ 413886 h 413886"/>
              <a:gd name="connsiteX4" fmla="*/ 0 w 5479599"/>
              <a:gd name="connsiteY4" fmla="*/ 0 h 413886"/>
              <a:gd name="connsiteX5" fmla="*/ 4039274 w 5479599"/>
              <a:gd name="connsiteY5" fmla="*/ 0 h 413886"/>
              <a:gd name="connsiteX6" fmla="*/ 4623146 w 5479599"/>
              <a:gd name="connsiteY6" fmla="*/ 0 h 413886"/>
              <a:gd name="connsiteX7" fmla="*/ 5479599 w 5479599"/>
              <a:gd name="connsiteY7" fmla="*/ 0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79599" h="413886">
                <a:moveTo>
                  <a:pt x="5239545" y="413886"/>
                </a:moveTo>
                <a:lnTo>
                  <a:pt x="4623146" y="413886"/>
                </a:lnTo>
                <a:lnTo>
                  <a:pt x="4279328" y="413886"/>
                </a:lnTo>
                <a:lnTo>
                  <a:pt x="0" y="413886"/>
                </a:lnTo>
                <a:lnTo>
                  <a:pt x="0" y="0"/>
                </a:lnTo>
                <a:lnTo>
                  <a:pt x="4039274" y="0"/>
                </a:lnTo>
                <a:lnTo>
                  <a:pt x="4623146" y="0"/>
                </a:lnTo>
                <a:lnTo>
                  <a:pt x="547959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4B65126-CDBC-403C-AE1A-9E2E7BAD0F85}"/>
              </a:ext>
            </a:extLst>
          </p:cNvPr>
          <p:cNvSpPr txBox="1"/>
          <p:nvPr/>
        </p:nvSpPr>
        <p:spPr>
          <a:xfrm>
            <a:off x="5388555" y="4417282"/>
            <a:ext cx="350808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6D3FB5A-4954-4EA9-914A-954967364C7F}"/>
              </a:ext>
            </a:extLst>
          </p:cNvPr>
          <p:cNvSpPr txBox="1"/>
          <p:nvPr/>
        </p:nvSpPr>
        <p:spPr>
          <a:xfrm>
            <a:off x="5754464" y="3799779"/>
            <a:ext cx="3142176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mauris.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C0907AE3-BB14-4EE1-B19F-AD668AF167FB}"/>
              </a:ext>
            </a:extLst>
          </p:cNvPr>
          <p:cNvSpPr txBox="1"/>
          <p:nvPr/>
        </p:nvSpPr>
        <p:spPr>
          <a:xfrm>
            <a:off x="6114545" y="3172297"/>
            <a:ext cx="278209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2A2585F-878D-4FF4-8A8B-35A13E4754F9}"/>
              </a:ext>
            </a:extLst>
          </p:cNvPr>
          <p:cNvSpPr txBox="1"/>
          <p:nvPr/>
        </p:nvSpPr>
        <p:spPr>
          <a:xfrm>
            <a:off x="6474626" y="2551468"/>
            <a:ext cx="2422014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8DD6A64-E9E7-43AB-8B59-F02D9F05EE02}"/>
              </a:ext>
            </a:extLst>
          </p:cNvPr>
          <p:cNvSpPr txBox="1"/>
          <p:nvPr/>
        </p:nvSpPr>
        <p:spPr>
          <a:xfrm>
            <a:off x="6822390" y="1930638"/>
            <a:ext cx="2074250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quis.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D6A6E748-EC0A-4595-8A64-1EE701FD5DAC}"/>
              </a:ext>
            </a:extLst>
          </p:cNvPr>
          <p:cNvSpPr txBox="1"/>
          <p:nvPr/>
        </p:nvSpPr>
        <p:spPr>
          <a:xfrm>
            <a:off x="151299" y="2554705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3E15B54-D55E-4AA6-9639-7F846AA218CE}"/>
              </a:ext>
            </a:extLst>
          </p:cNvPr>
          <p:cNvSpPr txBox="1"/>
          <p:nvPr/>
        </p:nvSpPr>
        <p:spPr>
          <a:xfrm>
            <a:off x="511380" y="3157707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3FA4479-1600-4D12-9D84-E46D824AAAE1}"/>
              </a:ext>
            </a:extLst>
          </p:cNvPr>
          <p:cNvSpPr txBox="1"/>
          <p:nvPr/>
        </p:nvSpPr>
        <p:spPr>
          <a:xfrm>
            <a:off x="871461" y="3797563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C6D77C94-712A-472B-B56B-9779D765808D}"/>
              </a:ext>
            </a:extLst>
          </p:cNvPr>
          <p:cNvSpPr txBox="1"/>
          <p:nvPr/>
        </p:nvSpPr>
        <p:spPr>
          <a:xfrm>
            <a:off x="1231540" y="4417282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483CE36A-82C7-45EA-BF68-E7EDE3BFE3A8}"/>
              </a:ext>
            </a:extLst>
          </p:cNvPr>
          <p:cNvSpPr/>
          <p:nvPr/>
        </p:nvSpPr>
        <p:spPr>
          <a:xfrm rot="21382590">
            <a:off x="3526043" y="2087090"/>
            <a:ext cx="2841042" cy="295311"/>
          </a:xfrm>
          <a:custGeom>
            <a:avLst/>
            <a:gdLst>
              <a:gd name="connsiteX0" fmla="*/ 3107546 w 3788056"/>
              <a:gd name="connsiteY0" fmla="*/ 0 h 393748"/>
              <a:gd name="connsiteX1" fmla="*/ 3788056 w 3788056"/>
              <a:gd name="connsiteY1" fmla="*/ 369046 h 393748"/>
              <a:gd name="connsiteX2" fmla="*/ 3593105 w 3788056"/>
              <a:gd name="connsiteY2" fmla="*/ 393748 h 393748"/>
              <a:gd name="connsiteX3" fmla="*/ 0 w 3788056"/>
              <a:gd name="connsiteY3" fmla="*/ 393748 h 393748"/>
              <a:gd name="connsiteX0" fmla="*/ 3107546 w 3788056"/>
              <a:gd name="connsiteY0" fmla="*/ 0 h 393748"/>
              <a:gd name="connsiteX1" fmla="*/ 3788056 w 3788056"/>
              <a:gd name="connsiteY1" fmla="*/ 369046 h 393748"/>
              <a:gd name="connsiteX2" fmla="*/ 0 w 3788056"/>
              <a:gd name="connsiteY2" fmla="*/ 393748 h 393748"/>
              <a:gd name="connsiteX3" fmla="*/ 3107546 w 3788056"/>
              <a:gd name="connsiteY3" fmla="*/ 0 h 393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88056" h="393748">
                <a:moveTo>
                  <a:pt x="3107546" y="0"/>
                </a:moveTo>
                <a:lnTo>
                  <a:pt x="3788056" y="369046"/>
                </a:lnTo>
                <a:lnTo>
                  <a:pt x="0" y="393748"/>
                </a:lnTo>
                <a:lnTo>
                  <a:pt x="3107546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A2826C19-CC46-4A7E-BE64-19F10FF6B89C}"/>
              </a:ext>
            </a:extLst>
          </p:cNvPr>
          <p:cNvSpPr/>
          <p:nvPr/>
        </p:nvSpPr>
        <p:spPr>
          <a:xfrm rot="21382590">
            <a:off x="3983389" y="2696504"/>
            <a:ext cx="2023127" cy="276838"/>
          </a:xfrm>
          <a:custGeom>
            <a:avLst/>
            <a:gdLst>
              <a:gd name="connsiteX0" fmla="*/ 2048733 w 2697502"/>
              <a:gd name="connsiteY0" fmla="*/ 0 h 369117"/>
              <a:gd name="connsiteX1" fmla="*/ 2697502 w 2697502"/>
              <a:gd name="connsiteY1" fmla="*/ 349793 h 369117"/>
              <a:gd name="connsiteX2" fmla="*/ 2590245 w 2697502"/>
              <a:gd name="connsiteY2" fmla="*/ 369117 h 369117"/>
              <a:gd name="connsiteX3" fmla="*/ 0 w 2697502"/>
              <a:gd name="connsiteY3" fmla="*/ 369117 h 369117"/>
              <a:gd name="connsiteX0" fmla="*/ 2048733 w 2697502"/>
              <a:gd name="connsiteY0" fmla="*/ 0 h 369117"/>
              <a:gd name="connsiteX1" fmla="*/ 2697502 w 2697502"/>
              <a:gd name="connsiteY1" fmla="*/ 349793 h 369117"/>
              <a:gd name="connsiteX2" fmla="*/ 0 w 2697502"/>
              <a:gd name="connsiteY2" fmla="*/ 369117 h 369117"/>
              <a:gd name="connsiteX3" fmla="*/ 2048733 w 2697502"/>
              <a:gd name="connsiteY3" fmla="*/ 0 h 36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7502" h="369117">
                <a:moveTo>
                  <a:pt x="2048733" y="0"/>
                </a:moveTo>
                <a:lnTo>
                  <a:pt x="2697502" y="349793"/>
                </a:lnTo>
                <a:lnTo>
                  <a:pt x="0" y="369117"/>
                </a:lnTo>
                <a:lnTo>
                  <a:pt x="2048733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C255FFF0-B2AD-4859-8890-1E1F266AC654}"/>
              </a:ext>
            </a:extLst>
          </p:cNvPr>
          <p:cNvSpPr/>
          <p:nvPr/>
        </p:nvSpPr>
        <p:spPr>
          <a:xfrm rot="21382590">
            <a:off x="4260235" y="3313089"/>
            <a:ext cx="1386131" cy="263032"/>
          </a:xfrm>
          <a:custGeom>
            <a:avLst/>
            <a:gdLst>
              <a:gd name="connsiteX0" fmla="*/ 1273061 w 1848174"/>
              <a:gd name="connsiteY0" fmla="*/ 0 h 350709"/>
              <a:gd name="connsiteX1" fmla="*/ 1848174 w 1848174"/>
              <a:gd name="connsiteY1" fmla="*/ 328587 h 350709"/>
              <a:gd name="connsiteX2" fmla="*/ 1767871 w 1848174"/>
              <a:gd name="connsiteY2" fmla="*/ 350709 h 350709"/>
              <a:gd name="connsiteX3" fmla="*/ 0 w 1848174"/>
              <a:gd name="connsiteY3" fmla="*/ 350709 h 350709"/>
              <a:gd name="connsiteX0" fmla="*/ 1273061 w 1848174"/>
              <a:gd name="connsiteY0" fmla="*/ 0 h 350709"/>
              <a:gd name="connsiteX1" fmla="*/ 1848174 w 1848174"/>
              <a:gd name="connsiteY1" fmla="*/ 328587 h 350709"/>
              <a:gd name="connsiteX2" fmla="*/ 0 w 1848174"/>
              <a:gd name="connsiteY2" fmla="*/ 350709 h 350709"/>
              <a:gd name="connsiteX3" fmla="*/ 1273061 w 1848174"/>
              <a:gd name="connsiteY3" fmla="*/ 0 h 35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8174" h="350709">
                <a:moveTo>
                  <a:pt x="1273061" y="0"/>
                </a:moveTo>
                <a:lnTo>
                  <a:pt x="1848174" y="328587"/>
                </a:lnTo>
                <a:lnTo>
                  <a:pt x="0" y="350709"/>
                </a:lnTo>
                <a:lnTo>
                  <a:pt x="1273061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DF2CEA04-BFE5-47B3-A13D-03A51B3C8ACF}"/>
              </a:ext>
            </a:extLst>
          </p:cNvPr>
          <p:cNvSpPr/>
          <p:nvPr/>
        </p:nvSpPr>
        <p:spPr>
          <a:xfrm rot="21382590">
            <a:off x="4442196" y="3944111"/>
            <a:ext cx="844409" cy="235605"/>
          </a:xfrm>
          <a:custGeom>
            <a:avLst/>
            <a:gdLst>
              <a:gd name="connsiteX0" fmla="*/ 636648 w 1125879"/>
              <a:gd name="connsiteY0" fmla="*/ 0 h 314140"/>
              <a:gd name="connsiteX1" fmla="*/ 1125879 w 1125879"/>
              <a:gd name="connsiteY1" fmla="*/ 292135 h 314140"/>
              <a:gd name="connsiteX2" fmla="*/ 1090613 w 1125879"/>
              <a:gd name="connsiteY2" fmla="*/ 314140 h 314140"/>
              <a:gd name="connsiteX3" fmla="*/ 0 w 1125879"/>
              <a:gd name="connsiteY3" fmla="*/ 314140 h 314140"/>
              <a:gd name="connsiteX0" fmla="*/ 636648 w 1125879"/>
              <a:gd name="connsiteY0" fmla="*/ 0 h 314140"/>
              <a:gd name="connsiteX1" fmla="*/ 1125879 w 1125879"/>
              <a:gd name="connsiteY1" fmla="*/ 292135 h 314140"/>
              <a:gd name="connsiteX2" fmla="*/ 0 w 1125879"/>
              <a:gd name="connsiteY2" fmla="*/ 314140 h 314140"/>
              <a:gd name="connsiteX3" fmla="*/ 636648 w 1125879"/>
              <a:gd name="connsiteY3" fmla="*/ 0 h 314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5879" h="314140">
                <a:moveTo>
                  <a:pt x="636648" y="0"/>
                </a:moveTo>
                <a:lnTo>
                  <a:pt x="1125879" y="292135"/>
                </a:lnTo>
                <a:lnTo>
                  <a:pt x="0" y="314140"/>
                </a:lnTo>
                <a:lnTo>
                  <a:pt x="636648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757D7A1F-8833-459B-AEEA-00831E2C17B1}"/>
              </a:ext>
            </a:extLst>
          </p:cNvPr>
          <p:cNvSpPr/>
          <p:nvPr/>
        </p:nvSpPr>
        <p:spPr>
          <a:xfrm rot="21382590">
            <a:off x="4549414" y="4746503"/>
            <a:ext cx="382718" cy="34973"/>
          </a:xfrm>
          <a:custGeom>
            <a:avLst/>
            <a:gdLst>
              <a:gd name="connsiteX0" fmla="*/ 0 w 958297"/>
              <a:gd name="connsiteY0" fmla="*/ 0 h 76974"/>
              <a:gd name="connsiteX1" fmla="*/ 958297 w 958297"/>
              <a:gd name="connsiteY1" fmla="*/ 60686 h 76974"/>
              <a:gd name="connsiteX2" fmla="*/ 947418 w 958297"/>
              <a:gd name="connsiteY2" fmla="*/ 76974 h 76974"/>
              <a:gd name="connsiteX3" fmla="*/ 448006 w 958297"/>
              <a:gd name="connsiteY3" fmla="*/ 76974 h 76974"/>
              <a:gd name="connsiteX4" fmla="*/ 479148 w 958297"/>
              <a:gd name="connsiteY4" fmla="*/ 30344 h 76974"/>
              <a:gd name="connsiteX5" fmla="*/ 1 w 958297"/>
              <a:gd name="connsiteY5" fmla="*/ 1 h 76974"/>
              <a:gd name="connsiteX6" fmla="*/ 38362 w 958297"/>
              <a:gd name="connsiteY6" fmla="*/ 76974 h 76974"/>
              <a:gd name="connsiteX7" fmla="*/ 38362 w 958297"/>
              <a:gd name="connsiteY7" fmla="*/ 76974 h 76974"/>
              <a:gd name="connsiteX0" fmla="*/ 0 w 958297"/>
              <a:gd name="connsiteY0" fmla="*/ 0 h 76974"/>
              <a:gd name="connsiteX1" fmla="*/ 958297 w 958297"/>
              <a:gd name="connsiteY1" fmla="*/ 60686 h 76974"/>
              <a:gd name="connsiteX2" fmla="*/ 947418 w 958297"/>
              <a:gd name="connsiteY2" fmla="*/ 76974 h 76974"/>
              <a:gd name="connsiteX3" fmla="*/ 448006 w 958297"/>
              <a:gd name="connsiteY3" fmla="*/ 76974 h 76974"/>
              <a:gd name="connsiteX4" fmla="*/ 479148 w 958297"/>
              <a:gd name="connsiteY4" fmla="*/ 30344 h 76974"/>
              <a:gd name="connsiteX5" fmla="*/ 1 w 958297"/>
              <a:gd name="connsiteY5" fmla="*/ 1 h 76974"/>
              <a:gd name="connsiteX6" fmla="*/ 38362 w 958297"/>
              <a:gd name="connsiteY6" fmla="*/ 76974 h 76974"/>
              <a:gd name="connsiteX7" fmla="*/ 0 w 958297"/>
              <a:gd name="connsiteY7" fmla="*/ 0 h 76974"/>
              <a:gd name="connsiteX0" fmla="*/ 0 w 958297"/>
              <a:gd name="connsiteY0" fmla="*/ 0 h 76974"/>
              <a:gd name="connsiteX1" fmla="*/ 958297 w 958297"/>
              <a:gd name="connsiteY1" fmla="*/ 60686 h 76974"/>
              <a:gd name="connsiteX2" fmla="*/ 947418 w 958297"/>
              <a:gd name="connsiteY2" fmla="*/ 76974 h 76974"/>
              <a:gd name="connsiteX3" fmla="*/ 448006 w 958297"/>
              <a:gd name="connsiteY3" fmla="*/ 76974 h 76974"/>
              <a:gd name="connsiteX4" fmla="*/ 479148 w 958297"/>
              <a:gd name="connsiteY4" fmla="*/ 30344 h 76974"/>
              <a:gd name="connsiteX5" fmla="*/ 1 w 958297"/>
              <a:gd name="connsiteY5" fmla="*/ 1 h 76974"/>
              <a:gd name="connsiteX6" fmla="*/ 0 w 958297"/>
              <a:gd name="connsiteY6" fmla="*/ 0 h 76974"/>
              <a:gd name="connsiteX0" fmla="*/ 0 w 958296"/>
              <a:gd name="connsiteY0" fmla="*/ 0 h 76973"/>
              <a:gd name="connsiteX1" fmla="*/ 958296 w 958296"/>
              <a:gd name="connsiteY1" fmla="*/ 60685 h 76973"/>
              <a:gd name="connsiteX2" fmla="*/ 947417 w 958296"/>
              <a:gd name="connsiteY2" fmla="*/ 76973 h 76973"/>
              <a:gd name="connsiteX3" fmla="*/ 448005 w 958296"/>
              <a:gd name="connsiteY3" fmla="*/ 76973 h 76973"/>
              <a:gd name="connsiteX4" fmla="*/ 479147 w 958296"/>
              <a:gd name="connsiteY4" fmla="*/ 30343 h 76973"/>
              <a:gd name="connsiteX5" fmla="*/ 0 w 958296"/>
              <a:gd name="connsiteY5" fmla="*/ 0 h 76973"/>
              <a:gd name="connsiteX0" fmla="*/ 31142 w 510291"/>
              <a:gd name="connsiteY0" fmla="*/ 0 h 46630"/>
              <a:gd name="connsiteX1" fmla="*/ 510291 w 510291"/>
              <a:gd name="connsiteY1" fmla="*/ 30342 h 46630"/>
              <a:gd name="connsiteX2" fmla="*/ 499412 w 510291"/>
              <a:gd name="connsiteY2" fmla="*/ 46630 h 46630"/>
              <a:gd name="connsiteX3" fmla="*/ 0 w 510291"/>
              <a:gd name="connsiteY3" fmla="*/ 46630 h 46630"/>
              <a:gd name="connsiteX4" fmla="*/ 31142 w 510291"/>
              <a:gd name="connsiteY4" fmla="*/ 0 h 46630"/>
              <a:gd name="connsiteX0" fmla="*/ 31142 w 510291"/>
              <a:gd name="connsiteY0" fmla="*/ 0 h 46630"/>
              <a:gd name="connsiteX1" fmla="*/ 510291 w 510291"/>
              <a:gd name="connsiteY1" fmla="*/ 30342 h 46630"/>
              <a:gd name="connsiteX2" fmla="*/ 0 w 510291"/>
              <a:gd name="connsiteY2" fmla="*/ 46630 h 46630"/>
              <a:gd name="connsiteX3" fmla="*/ 31142 w 510291"/>
              <a:gd name="connsiteY3" fmla="*/ 0 h 46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291" h="46630">
                <a:moveTo>
                  <a:pt x="31142" y="0"/>
                </a:moveTo>
                <a:lnTo>
                  <a:pt x="510291" y="30342"/>
                </a:lnTo>
                <a:lnTo>
                  <a:pt x="0" y="46630"/>
                </a:lnTo>
                <a:lnTo>
                  <a:pt x="31142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82538DD9-9C32-4588-909C-4C21B40C8972}"/>
              </a:ext>
            </a:extLst>
          </p:cNvPr>
          <p:cNvSpPr/>
          <p:nvPr/>
        </p:nvSpPr>
        <p:spPr>
          <a:xfrm>
            <a:off x="2591555" y="1963425"/>
            <a:ext cx="3960892" cy="310414"/>
          </a:xfrm>
          <a:custGeom>
            <a:avLst/>
            <a:gdLst>
              <a:gd name="connsiteX0" fmla="*/ 0 w 5281189"/>
              <a:gd name="connsiteY0" fmla="*/ 0 h 413885"/>
              <a:gd name="connsiteX1" fmla="*/ 5281189 w 5281189"/>
              <a:gd name="connsiteY1" fmla="*/ 0 h 413885"/>
              <a:gd name="connsiteX2" fmla="*/ 5041136 w 5281189"/>
              <a:gd name="connsiteY2" fmla="*/ 413885 h 413885"/>
              <a:gd name="connsiteX3" fmla="*/ 240054 w 5281189"/>
              <a:gd name="connsiteY3" fmla="*/ 413885 h 413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1189" h="413885">
                <a:moveTo>
                  <a:pt x="0" y="0"/>
                </a:moveTo>
                <a:lnTo>
                  <a:pt x="5281189" y="0"/>
                </a:lnTo>
                <a:lnTo>
                  <a:pt x="5041136" y="413885"/>
                </a:lnTo>
                <a:lnTo>
                  <a:pt x="240054" y="4138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887ECD2-8F5E-444F-826F-26A6DCC8E605}"/>
              </a:ext>
            </a:extLst>
          </p:cNvPr>
          <p:cNvSpPr txBox="1"/>
          <p:nvPr/>
        </p:nvSpPr>
        <p:spPr>
          <a:xfrm>
            <a:off x="4362648" y="1933965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01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6E784C9-3E7C-4694-BEE8-5988AF73DE4F}"/>
              </a:ext>
            </a:extLst>
          </p:cNvPr>
          <p:cNvSpPr/>
          <p:nvPr/>
        </p:nvSpPr>
        <p:spPr>
          <a:xfrm>
            <a:off x="2951636" y="2584253"/>
            <a:ext cx="3240730" cy="310415"/>
          </a:xfrm>
          <a:custGeom>
            <a:avLst/>
            <a:gdLst>
              <a:gd name="connsiteX0" fmla="*/ 0 w 4320973"/>
              <a:gd name="connsiteY0" fmla="*/ 0 h 413886"/>
              <a:gd name="connsiteX1" fmla="*/ 4320973 w 4320973"/>
              <a:gd name="connsiteY1" fmla="*/ 0 h 413886"/>
              <a:gd name="connsiteX2" fmla="*/ 4080919 w 4320973"/>
              <a:gd name="connsiteY2" fmla="*/ 413886 h 413886"/>
              <a:gd name="connsiteX3" fmla="*/ 240054 w 4320973"/>
              <a:gd name="connsiteY3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20973" h="413886">
                <a:moveTo>
                  <a:pt x="0" y="0"/>
                </a:moveTo>
                <a:lnTo>
                  <a:pt x="4320973" y="0"/>
                </a:lnTo>
                <a:lnTo>
                  <a:pt x="4080919" y="413886"/>
                </a:lnTo>
                <a:lnTo>
                  <a:pt x="240054" y="4138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E90CDA4-E85D-4965-A819-B05ACE73FB58}"/>
              </a:ext>
            </a:extLst>
          </p:cNvPr>
          <p:cNvSpPr txBox="1"/>
          <p:nvPr/>
        </p:nvSpPr>
        <p:spPr>
          <a:xfrm>
            <a:off x="4362648" y="2554794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02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63101D2F-A513-44AE-A920-75E5D39E0723}"/>
              </a:ext>
            </a:extLst>
          </p:cNvPr>
          <p:cNvSpPr/>
          <p:nvPr/>
        </p:nvSpPr>
        <p:spPr>
          <a:xfrm>
            <a:off x="3311716" y="3205082"/>
            <a:ext cx="2520569" cy="310415"/>
          </a:xfrm>
          <a:custGeom>
            <a:avLst/>
            <a:gdLst>
              <a:gd name="connsiteX0" fmla="*/ 0 w 3360758"/>
              <a:gd name="connsiteY0" fmla="*/ 0 h 413886"/>
              <a:gd name="connsiteX1" fmla="*/ 3360758 w 3360758"/>
              <a:gd name="connsiteY1" fmla="*/ 0 h 413886"/>
              <a:gd name="connsiteX2" fmla="*/ 3120704 w 3360758"/>
              <a:gd name="connsiteY2" fmla="*/ 413886 h 413886"/>
              <a:gd name="connsiteX3" fmla="*/ 240054 w 3360758"/>
              <a:gd name="connsiteY3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60758" h="413886">
                <a:moveTo>
                  <a:pt x="0" y="0"/>
                </a:moveTo>
                <a:lnTo>
                  <a:pt x="3360758" y="0"/>
                </a:lnTo>
                <a:lnTo>
                  <a:pt x="3120704" y="413886"/>
                </a:lnTo>
                <a:lnTo>
                  <a:pt x="240054" y="4138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BEDF38D-F3D4-4162-BC1D-CD917062B64B}"/>
              </a:ext>
            </a:extLst>
          </p:cNvPr>
          <p:cNvSpPr txBox="1"/>
          <p:nvPr/>
        </p:nvSpPr>
        <p:spPr>
          <a:xfrm>
            <a:off x="4362648" y="3175623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03</a:t>
            </a: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B440C8C8-F00D-44B3-8446-6C70688349A8}"/>
              </a:ext>
            </a:extLst>
          </p:cNvPr>
          <p:cNvSpPr/>
          <p:nvPr/>
        </p:nvSpPr>
        <p:spPr>
          <a:xfrm>
            <a:off x="3671798" y="3825912"/>
            <a:ext cx="1800406" cy="310415"/>
          </a:xfrm>
          <a:custGeom>
            <a:avLst/>
            <a:gdLst>
              <a:gd name="connsiteX0" fmla="*/ 0 w 2400541"/>
              <a:gd name="connsiteY0" fmla="*/ 0 h 413886"/>
              <a:gd name="connsiteX1" fmla="*/ 2400541 w 2400541"/>
              <a:gd name="connsiteY1" fmla="*/ 0 h 413886"/>
              <a:gd name="connsiteX2" fmla="*/ 2160487 w 2400541"/>
              <a:gd name="connsiteY2" fmla="*/ 413886 h 413886"/>
              <a:gd name="connsiteX3" fmla="*/ 240054 w 2400541"/>
              <a:gd name="connsiteY3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541" h="413886">
                <a:moveTo>
                  <a:pt x="0" y="0"/>
                </a:moveTo>
                <a:lnTo>
                  <a:pt x="2400541" y="0"/>
                </a:lnTo>
                <a:lnTo>
                  <a:pt x="2160487" y="413886"/>
                </a:lnTo>
                <a:lnTo>
                  <a:pt x="240054" y="41388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7FA2288-04CF-4E78-ACCA-151973C48506}"/>
              </a:ext>
            </a:extLst>
          </p:cNvPr>
          <p:cNvSpPr txBox="1"/>
          <p:nvPr/>
        </p:nvSpPr>
        <p:spPr>
          <a:xfrm>
            <a:off x="4362648" y="3797013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94D8B634-4B3E-4608-A436-1201A39C0862}"/>
              </a:ext>
            </a:extLst>
          </p:cNvPr>
          <p:cNvSpPr/>
          <p:nvPr/>
        </p:nvSpPr>
        <p:spPr>
          <a:xfrm>
            <a:off x="4031879" y="4446742"/>
            <a:ext cx="1080244" cy="310415"/>
          </a:xfrm>
          <a:custGeom>
            <a:avLst/>
            <a:gdLst>
              <a:gd name="connsiteX0" fmla="*/ 0 w 1440325"/>
              <a:gd name="connsiteY0" fmla="*/ 0 h 413886"/>
              <a:gd name="connsiteX1" fmla="*/ 1440325 w 1440325"/>
              <a:gd name="connsiteY1" fmla="*/ 0 h 413886"/>
              <a:gd name="connsiteX2" fmla="*/ 1200271 w 1440325"/>
              <a:gd name="connsiteY2" fmla="*/ 413886 h 413886"/>
              <a:gd name="connsiteX3" fmla="*/ 240054 w 1440325"/>
              <a:gd name="connsiteY3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0325" h="413886">
                <a:moveTo>
                  <a:pt x="0" y="0"/>
                </a:moveTo>
                <a:lnTo>
                  <a:pt x="1440325" y="0"/>
                </a:lnTo>
                <a:lnTo>
                  <a:pt x="1200271" y="413886"/>
                </a:lnTo>
                <a:lnTo>
                  <a:pt x="240054" y="41388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DFC9A8C-544B-4464-9F6A-F770F4887829}"/>
              </a:ext>
            </a:extLst>
          </p:cNvPr>
          <p:cNvSpPr txBox="1"/>
          <p:nvPr/>
        </p:nvSpPr>
        <p:spPr>
          <a:xfrm>
            <a:off x="4362648" y="4417842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05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8C0BDAC-C05B-472A-A821-442389F27052}"/>
              </a:ext>
            </a:extLst>
          </p:cNvPr>
          <p:cNvSpPr/>
          <p:nvPr/>
        </p:nvSpPr>
        <p:spPr>
          <a:xfrm>
            <a:off x="3377331" y="5439299"/>
            <a:ext cx="2389333" cy="620831"/>
          </a:xfrm>
          <a:prstGeom prst="ellipse">
            <a:avLst/>
          </a:prstGeom>
          <a:gradFill flip="none" rotWithShape="1">
            <a:gsLst>
              <a:gs pos="12000">
                <a:schemeClr val="tx1">
                  <a:lumMod val="65000"/>
                  <a:lumOff val="35000"/>
                  <a:alpha val="43000"/>
                </a:schemeClr>
              </a:gs>
              <a:gs pos="86000">
                <a:schemeClr val="bg2">
                  <a:alpha val="0"/>
                </a:schemeClr>
              </a:gs>
              <a:gs pos="100000">
                <a:schemeClr val="bg1">
                  <a:lumMod val="95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54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3C87033C-CA39-4EBD-AE7E-471077E53623}"/>
              </a:ext>
            </a:extLst>
          </p:cNvPr>
          <p:cNvSpPr/>
          <p:nvPr/>
        </p:nvSpPr>
        <p:spPr>
          <a:xfrm>
            <a:off x="3671797" y="3296809"/>
            <a:ext cx="1980447" cy="735656"/>
          </a:xfrm>
          <a:custGeom>
            <a:avLst/>
            <a:gdLst>
              <a:gd name="connsiteX0" fmla="*/ 2045866 w 2680270"/>
              <a:gd name="connsiteY0" fmla="*/ 0 h 980874"/>
              <a:gd name="connsiteX1" fmla="*/ 2680270 w 2680270"/>
              <a:gd name="connsiteY1" fmla="*/ 223180 h 980874"/>
              <a:gd name="connsiteX2" fmla="*/ 2640596 w 2680270"/>
              <a:gd name="connsiteY2" fmla="*/ 291583 h 980874"/>
              <a:gd name="connsiteX3" fmla="*/ 641651 w 2680270"/>
              <a:gd name="connsiteY3" fmla="*/ 980874 h 980874"/>
              <a:gd name="connsiteX4" fmla="*/ 36197 w 2680270"/>
              <a:gd name="connsiteY4" fmla="*/ 767878 h 980874"/>
              <a:gd name="connsiteX5" fmla="*/ 0 w 2680270"/>
              <a:gd name="connsiteY5" fmla="*/ 705470 h 980874"/>
              <a:gd name="connsiteX0" fmla="*/ 2045866 w 2640596"/>
              <a:gd name="connsiteY0" fmla="*/ 0 h 980874"/>
              <a:gd name="connsiteX1" fmla="*/ 2640596 w 2640596"/>
              <a:gd name="connsiteY1" fmla="*/ 291583 h 980874"/>
              <a:gd name="connsiteX2" fmla="*/ 641651 w 2640596"/>
              <a:gd name="connsiteY2" fmla="*/ 980874 h 980874"/>
              <a:gd name="connsiteX3" fmla="*/ 36197 w 2640596"/>
              <a:gd name="connsiteY3" fmla="*/ 767878 h 980874"/>
              <a:gd name="connsiteX4" fmla="*/ 0 w 2640596"/>
              <a:gd name="connsiteY4" fmla="*/ 705470 h 980874"/>
              <a:gd name="connsiteX5" fmla="*/ 2045866 w 2640596"/>
              <a:gd name="connsiteY5" fmla="*/ 0 h 980874"/>
              <a:gd name="connsiteX0" fmla="*/ 2045866 w 2640596"/>
              <a:gd name="connsiteY0" fmla="*/ 0 h 980874"/>
              <a:gd name="connsiteX1" fmla="*/ 2640596 w 2640596"/>
              <a:gd name="connsiteY1" fmla="*/ 291583 h 980874"/>
              <a:gd name="connsiteX2" fmla="*/ 641651 w 2640596"/>
              <a:gd name="connsiteY2" fmla="*/ 980874 h 980874"/>
              <a:gd name="connsiteX3" fmla="*/ 0 w 2640596"/>
              <a:gd name="connsiteY3" fmla="*/ 705470 h 980874"/>
              <a:gd name="connsiteX4" fmla="*/ 2045866 w 2640596"/>
              <a:gd name="connsiteY4" fmla="*/ 0 h 980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0596" h="980874">
                <a:moveTo>
                  <a:pt x="2045866" y="0"/>
                </a:moveTo>
                <a:lnTo>
                  <a:pt x="2640596" y="291583"/>
                </a:lnTo>
                <a:lnTo>
                  <a:pt x="641651" y="980874"/>
                </a:lnTo>
                <a:lnTo>
                  <a:pt x="0" y="705470"/>
                </a:lnTo>
                <a:lnTo>
                  <a:pt x="2045866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CD72B368-4A1B-4F87-B964-0B71C17A443C}"/>
              </a:ext>
            </a:extLst>
          </p:cNvPr>
          <p:cNvSpPr/>
          <p:nvPr/>
        </p:nvSpPr>
        <p:spPr>
          <a:xfrm>
            <a:off x="3311717" y="2663600"/>
            <a:ext cx="2700608" cy="770536"/>
          </a:xfrm>
          <a:custGeom>
            <a:avLst/>
            <a:gdLst>
              <a:gd name="connsiteX0" fmla="*/ 2931233 w 3635753"/>
              <a:gd name="connsiteY0" fmla="*/ 0 h 1027381"/>
              <a:gd name="connsiteX1" fmla="*/ 3635753 w 3635753"/>
              <a:gd name="connsiteY1" fmla="*/ 247847 h 1027381"/>
              <a:gd name="connsiteX2" fmla="*/ 3600811 w 3635753"/>
              <a:gd name="connsiteY2" fmla="*/ 308092 h 1027381"/>
              <a:gd name="connsiteX3" fmla="*/ 680496 w 3635753"/>
              <a:gd name="connsiteY3" fmla="*/ 1027381 h 1027381"/>
              <a:gd name="connsiteX4" fmla="*/ 48098 w 3635753"/>
              <a:gd name="connsiteY4" fmla="*/ 804906 h 1027381"/>
              <a:gd name="connsiteX5" fmla="*/ 0 w 3635753"/>
              <a:gd name="connsiteY5" fmla="*/ 721978 h 1027381"/>
              <a:gd name="connsiteX0" fmla="*/ 2931233 w 3600811"/>
              <a:gd name="connsiteY0" fmla="*/ 0 h 1027381"/>
              <a:gd name="connsiteX1" fmla="*/ 3600811 w 3600811"/>
              <a:gd name="connsiteY1" fmla="*/ 308092 h 1027381"/>
              <a:gd name="connsiteX2" fmla="*/ 680496 w 3600811"/>
              <a:gd name="connsiteY2" fmla="*/ 1027381 h 1027381"/>
              <a:gd name="connsiteX3" fmla="*/ 48098 w 3600811"/>
              <a:gd name="connsiteY3" fmla="*/ 804906 h 1027381"/>
              <a:gd name="connsiteX4" fmla="*/ 0 w 3600811"/>
              <a:gd name="connsiteY4" fmla="*/ 721978 h 1027381"/>
              <a:gd name="connsiteX5" fmla="*/ 2931233 w 3600811"/>
              <a:gd name="connsiteY5" fmla="*/ 0 h 1027381"/>
              <a:gd name="connsiteX0" fmla="*/ 2931233 w 3600811"/>
              <a:gd name="connsiteY0" fmla="*/ 0 h 1027381"/>
              <a:gd name="connsiteX1" fmla="*/ 3600811 w 3600811"/>
              <a:gd name="connsiteY1" fmla="*/ 308092 h 1027381"/>
              <a:gd name="connsiteX2" fmla="*/ 680496 w 3600811"/>
              <a:gd name="connsiteY2" fmla="*/ 1027381 h 1027381"/>
              <a:gd name="connsiteX3" fmla="*/ 0 w 3600811"/>
              <a:gd name="connsiteY3" fmla="*/ 721978 h 1027381"/>
              <a:gd name="connsiteX4" fmla="*/ 2931233 w 3600811"/>
              <a:gd name="connsiteY4" fmla="*/ 0 h 1027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811" h="1027381">
                <a:moveTo>
                  <a:pt x="2931233" y="0"/>
                </a:moveTo>
                <a:lnTo>
                  <a:pt x="3600811" y="308092"/>
                </a:lnTo>
                <a:lnTo>
                  <a:pt x="680496" y="1027381"/>
                </a:lnTo>
                <a:lnTo>
                  <a:pt x="0" y="721978"/>
                </a:lnTo>
                <a:lnTo>
                  <a:pt x="2931233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FDC9D530-059C-4B9B-9899-1DD90C33AD9B}"/>
              </a:ext>
            </a:extLst>
          </p:cNvPr>
          <p:cNvSpPr/>
          <p:nvPr/>
        </p:nvSpPr>
        <p:spPr>
          <a:xfrm>
            <a:off x="2951635" y="2029864"/>
            <a:ext cx="3420770" cy="799025"/>
          </a:xfrm>
          <a:custGeom>
            <a:avLst/>
            <a:gdLst>
              <a:gd name="connsiteX0" fmla="*/ 3858554 w 4598684"/>
              <a:gd name="connsiteY0" fmla="*/ 0 h 1065366"/>
              <a:gd name="connsiteX1" fmla="*/ 4598684 w 4598684"/>
              <a:gd name="connsiteY1" fmla="*/ 260375 h 1065366"/>
              <a:gd name="connsiteX2" fmla="*/ 4561027 w 4598684"/>
              <a:gd name="connsiteY2" fmla="*/ 325300 h 1065366"/>
              <a:gd name="connsiteX3" fmla="*/ 697874 w 4598684"/>
              <a:gd name="connsiteY3" fmla="*/ 1065366 h 1065366"/>
              <a:gd name="connsiteX4" fmla="*/ 58784 w 4598684"/>
              <a:gd name="connsiteY4" fmla="*/ 840537 h 1065366"/>
              <a:gd name="connsiteX5" fmla="*/ 0 w 4598684"/>
              <a:gd name="connsiteY5" fmla="*/ 739185 h 1065366"/>
              <a:gd name="connsiteX0" fmla="*/ 3858554 w 4561027"/>
              <a:gd name="connsiteY0" fmla="*/ 0 h 1065366"/>
              <a:gd name="connsiteX1" fmla="*/ 4561027 w 4561027"/>
              <a:gd name="connsiteY1" fmla="*/ 325300 h 1065366"/>
              <a:gd name="connsiteX2" fmla="*/ 697874 w 4561027"/>
              <a:gd name="connsiteY2" fmla="*/ 1065366 h 1065366"/>
              <a:gd name="connsiteX3" fmla="*/ 58784 w 4561027"/>
              <a:gd name="connsiteY3" fmla="*/ 840537 h 1065366"/>
              <a:gd name="connsiteX4" fmla="*/ 0 w 4561027"/>
              <a:gd name="connsiteY4" fmla="*/ 739185 h 1065366"/>
              <a:gd name="connsiteX5" fmla="*/ 3858554 w 4561027"/>
              <a:gd name="connsiteY5" fmla="*/ 0 h 1065366"/>
              <a:gd name="connsiteX0" fmla="*/ 3858554 w 4561027"/>
              <a:gd name="connsiteY0" fmla="*/ 0 h 1065366"/>
              <a:gd name="connsiteX1" fmla="*/ 4561027 w 4561027"/>
              <a:gd name="connsiteY1" fmla="*/ 325300 h 1065366"/>
              <a:gd name="connsiteX2" fmla="*/ 697874 w 4561027"/>
              <a:gd name="connsiteY2" fmla="*/ 1065366 h 1065366"/>
              <a:gd name="connsiteX3" fmla="*/ 0 w 4561027"/>
              <a:gd name="connsiteY3" fmla="*/ 739185 h 1065366"/>
              <a:gd name="connsiteX4" fmla="*/ 3858554 w 4561027"/>
              <a:gd name="connsiteY4" fmla="*/ 0 h 1065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61027" h="1065366">
                <a:moveTo>
                  <a:pt x="3858554" y="0"/>
                </a:moveTo>
                <a:lnTo>
                  <a:pt x="4561027" y="325300"/>
                </a:lnTo>
                <a:lnTo>
                  <a:pt x="697874" y="1065366"/>
                </a:lnTo>
                <a:lnTo>
                  <a:pt x="0" y="739185"/>
                </a:lnTo>
                <a:lnTo>
                  <a:pt x="3858554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8F48E772-19B9-40DE-9DAD-D66AE9E89863}"/>
              </a:ext>
            </a:extLst>
          </p:cNvPr>
          <p:cNvSpPr/>
          <p:nvPr/>
        </p:nvSpPr>
        <p:spPr>
          <a:xfrm rot="19711421">
            <a:off x="4047884" y="4093659"/>
            <a:ext cx="1236923" cy="409882"/>
          </a:xfrm>
          <a:custGeom>
            <a:avLst/>
            <a:gdLst>
              <a:gd name="connsiteX0" fmla="*/ 1354656 w 1720285"/>
              <a:gd name="connsiteY0" fmla="*/ 37556 h 546509"/>
              <a:gd name="connsiteX1" fmla="*/ 1720285 w 1720285"/>
              <a:gd name="connsiteY1" fmla="*/ 486789 h 546509"/>
              <a:gd name="connsiteX2" fmla="*/ 1650723 w 1720285"/>
              <a:gd name="connsiteY2" fmla="*/ 524417 h 546509"/>
              <a:gd name="connsiteX3" fmla="*/ 544864 w 1720285"/>
              <a:gd name="connsiteY3" fmla="*/ 539299 h 546509"/>
              <a:gd name="connsiteX4" fmla="*/ 380459 w 1720285"/>
              <a:gd name="connsiteY4" fmla="*/ 530188 h 546509"/>
              <a:gd name="connsiteX5" fmla="*/ 0 w 1720285"/>
              <a:gd name="connsiteY5" fmla="*/ 62734 h 546509"/>
              <a:gd name="connsiteX6" fmla="*/ 1492 w 1720285"/>
              <a:gd name="connsiteY6" fmla="*/ 0 h 546509"/>
              <a:gd name="connsiteX0" fmla="*/ 1354656 w 1650723"/>
              <a:gd name="connsiteY0" fmla="*/ 37556 h 546509"/>
              <a:gd name="connsiteX1" fmla="*/ 1650723 w 1650723"/>
              <a:gd name="connsiteY1" fmla="*/ 524417 h 546509"/>
              <a:gd name="connsiteX2" fmla="*/ 544864 w 1650723"/>
              <a:gd name="connsiteY2" fmla="*/ 539299 h 546509"/>
              <a:gd name="connsiteX3" fmla="*/ 380459 w 1650723"/>
              <a:gd name="connsiteY3" fmla="*/ 530188 h 546509"/>
              <a:gd name="connsiteX4" fmla="*/ 0 w 1650723"/>
              <a:gd name="connsiteY4" fmla="*/ 62734 h 546509"/>
              <a:gd name="connsiteX5" fmla="*/ 1492 w 1650723"/>
              <a:gd name="connsiteY5" fmla="*/ 0 h 546509"/>
              <a:gd name="connsiteX6" fmla="*/ 1354656 w 1650723"/>
              <a:gd name="connsiteY6" fmla="*/ 37556 h 546509"/>
              <a:gd name="connsiteX0" fmla="*/ 1353164 w 1649231"/>
              <a:gd name="connsiteY0" fmla="*/ 37556 h 546509"/>
              <a:gd name="connsiteX1" fmla="*/ 1649231 w 1649231"/>
              <a:gd name="connsiteY1" fmla="*/ 524417 h 546509"/>
              <a:gd name="connsiteX2" fmla="*/ 543372 w 1649231"/>
              <a:gd name="connsiteY2" fmla="*/ 539299 h 546509"/>
              <a:gd name="connsiteX3" fmla="*/ 378967 w 1649231"/>
              <a:gd name="connsiteY3" fmla="*/ 530188 h 546509"/>
              <a:gd name="connsiteX4" fmla="*/ 0 w 1649231"/>
              <a:gd name="connsiteY4" fmla="*/ 0 h 546509"/>
              <a:gd name="connsiteX5" fmla="*/ 1353164 w 1649231"/>
              <a:gd name="connsiteY5" fmla="*/ 37556 h 54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9231" h="546509">
                <a:moveTo>
                  <a:pt x="1353164" y="37556"/>
                </a:moveTo>
                <a:lnTo>
                  <a:pt x="1649231" y="524417"/>
                </a:lnTo>
                <a:cubicBezTo>
                  <a:pt x="1432414" y="543329"/>
                  <a:pt x="945315" y="554739"/>
                  <a:pt x="543372" y="539299"/>
                </a:cubicBezTo>
                <a:lnTo>
                  <a:pt x="378967" y="530188"/>
                </a:lnTo>
                <a:lnTo>
                  <a:pt x="0" y="0"/>
                </a:lnTo>
                <a:lnTo>
                  <a:pt x="1353164" y="37556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5-Level Folded Banner Funnel – Slide Template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DD20B2B-B1C2-4257-B8C3-6E06BEE5F872}"/>
              </a:ext>
            </a:extLst>
          </p:cNvPr>
          <p:cNvSpPr txBox="1"/>
          <p:nvPr/>
        </p:nvSpPr>
        <p:spPr>
          <a:xfrm>
            <a:off x="0" y="1930638"/>
            <a:ext cx="2177652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711470BB-F192-414C-ACE9-6CC91A675D06}"/>
              </a:ext>
            </a:extLst>
          </p:cNvPr>
          <p:cNvSpPr/>
          <p:nvPr/>
        </p:nvSpPr>
        <p:spPr>
          <a:xfrm rot="10800000">
            <a:off x="6477149" y="1963425"/>
            <a:ext cx="2666850" cy="310414"/>
          </a:xfrm>
          <a:custGeom>
            <a:avLst/>
            <a:gdLst>
              <a:gd name="connsiteX0" fmla="*/ 3315747 w 3555800"/>
              <a:gd name="connsiteY0" fmla="*/ 413885 h 413885"/>
              <a:gd name="connsiteX1" fmla="*/ 0 w 3555800"/>
              <a:gd name="connsiteY1" fmla="*/ 413885 h 413885"/>
              <a:gd name="connsiteX2" fmla="*/ 0 w 3555800"/>
              <a:gd name="connsiteY2" fmla="*/ 0 h 413885"/>
              <a:gd name="connsiteX3" fmla="*/ 3555800 w 3555800"/>
              <a:gd name="connsiteY3" fmla="*/ 0 h 413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55800" h="413885">
                <a:moveTo>
                  <a:pt x="3315747" y="413885"/>
                </a:moveTo>
                <a:lnTo>
                  <a:pt x="0" y="413885"/>
                </a:lnTo>
                <a:lnTo>
                  <a:pt x="0" y="0"/>
                </a:lnTo>
                <a:lnTo>
                  <a:pt x="355580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04029E87-CCCC-4E38-805B-FB73D3FDE4EA}"/>
              </a:ext>
            </a:extLst>
          </p:cNvPr>
          <p:cNvSpPr/>
          <p:nvPr/>
        </p:nvSpPr>
        <p:spPr>
          <a:xfrm rot="10800000">
            <a:off x="6114544" y="2584252"/>
            <a:ext cx="3029456" cy="310415"/>
          </a:xfrm>
          <a:custGeom>
            <a:avLst/>
            <a:gdLst>
              <a:gd name="connsiteX0" fmla="*/ 3799221 w 4039275"/>
              <a:gd name="connsiteY0" fmla="*/ 413886 h 413886"/>
              <a:gd name="connsiteX1" fmla="*/ 0 w 4039275"/>
              <a:gd name="connsiteY1" fmla="*/ 413886 h 413886"/>
              <a:gd name="connsiteX2" fmla="*/ 0 w 4039275"/>
              <a:gd name="connsiteY2" fmla="*/ 0 h 413886"/>
              <a:gd name="connsiteX3" fmla="*/ 4039275 w 4039275"/>
              <a:gd name="connsiteY3" fmla="*/ 0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9275" h="413886">
                <a:moveTo>
                  <a:pt x="3799221" y="413886"/>
                </a:moveTo>
                <a:lnTo>
                  <a:pt x="0" y="413886"/>
                </a:lnTo>
                <a:lnTo>
                  <a:pt x="0" y="0"/>
                </a:lnTo>
                <a:lnTo>
                  <a:pt x="4039275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CDBB039-DD44-4F84-8D3C-52974A68D07E}"/>
              </a:ext>
            </a:extLst>
          </p:cNvPr>
          <p:cNvSpPr/>
          <p:nvPr/>
        </p:nvSpPr>
        <p:spPr>
          <a:xfrm rot="10800000">
            <a:off x="4211918" y="4757157"/>
            <a:ext cx="720162" cy="620830"/>
          </a:xfrm>
          <a:custGeom>
            <a:avLst/>
            <a:gdLst>
              <a:gd name="connsiteX0" fmla="*/ 960216 w 960216"/>
              <a:gd name="connsiteY0" fmla="*/ 827773 h 827773"/>
              <a:gd name="connsiteX1" fmla="*/ 0 w 960216"/>
              <a:gd name="connsiteY1" fmla="*/ 827773 h 827773"/>
              <a:gd name="connsiteX2" fmla="*/ 480108 w 960216"/>
              <a:gd name="connsiteY2" fmla="*/ 0 h 827773"/>
              <a:gd name="connsiteX3" fmla="*/ 720162 w 960216"/>
              <a:gd name="connsiteY3" fmla="*/ 413886 h 827773"/>
              <a:gd name="connsiteX4" fmla="*/ 480108 w 960216"/>
              <a:gd name="connsiteY4" fmla="*/ 827772 h 827773"/>
              <a:gd name="connsiteX5" fmla="*/ 960215 w 960216"/>
              <a:gd name="connsiteY5" fmla="*/ 827772 h 827773"/>
              <a:gd name="connsiteX6" fmla="*/ 754455 w 960216"/>
              <a:gd name="connsiteY6" fmla="*/ 473013 h 82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0216" h="827773">
                <a:moveTo>
                  <a:pt x="960216" y="827773"/>
                </a:moveTo>
                <a:lnTo>
                  <a:pt x="0" y="827773"/>
                </a:lnTo>
                <a:lnTo>
                  <a:pt x="480108" y="0"/>
                </a:lnTo>
                <a:lnTo>
                  <a:pt x="720162" y="413886"/>
                </a:lnTo>
                <a:lnTo>
                  <a:pt x="480108" y="827772"/>
                </a:lnTo>
                <a:lnTo>
                  <a:pt x="960215" y="827772"/>
                </a:lnTo>
                <a:lnTo>
                  <a:pt x="754455" y="473013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E1A02403-A0EE-40D5-B071-EBAC25EC5848}"/>
              </a:ext>
            </a:extLst>
          </p:cNvPr>
          <p:cNvSpPr/>
          <p:nvPr/>
        </p:nvSpPr>
        <p:spPr>
          <a:xfrm rot="10800000">
            <a:off x="5754464" y="3205083"/>
            <a:ext cx="3389537" cy="310415"/>
          </a:xfrm>
          <a:custGeom>
            <a:avLst/>
            <a:gdLst>
              <a:gd name="connsiteX0" fmla="*/ 4279329 w 4519383"/>
              <a:gd name="connsiteY0" fmla="*/ 413887 h 413887"/>
              <a:gd name="connsiteX1" fmla="*/ 1398679 w 4519383"/>
              <a:gd name="connsiteY1" fmla="*/ 413887 h 413887"/>
              <a:gd name="connsiteX2" fmla="*/ 1398678 w 4519383"/>
              <a:gd name="connsiteY2" fmla="*/ 413886 h 413887"/>
              <a:gd name="connsiteX3" fmla="*/ 0 w 4519383"/>
              <a:gd name="connsiteY3" fmla="*/ 413886 h 413887"/>
              <a:gd name="connsiteX4" fmla="*/ 0 w 4519383"/>
              <a:gd name="connsiteY4" fmla="*/ 0 h 413887"/>
              <a:gd name="connsiteX5" fmla="*/ 2358898 w 4519383"/>
              <a:gd name="connsiteY5" fmla="*/ 0 h 413887"/>
              <a:gd name="connsiteX6" fmla="*/ 2358898 w 4519383"/>
              <a:gd name="connsiteY6" fmla="*/ 1 h 413887"/>
              <a:gd name="connsiteX7" fmla="*/ 4519383 w 4519383"/>
              <a:gd name="connsiteY7" fmla="*/ 1 h 41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9383" h="413887">
                <a:moveTo>
                  <a:pt x="4279329" y="413887"/>
                </a:moveTo>
                <a:lnTo>
                  <a:pt x="1398679" y="413887"/>
                </a:lnTo>
                <a:lnTo>
                  <a:pt x="1398678" y="413886"/>
                </a:lnTo>
                <a:lnTo>
                  <a:pt x="0" y="413886"/>
                </a:lnTo>
                <a:lnTo>
                  <a:pt x="0" y="0"/>
                </a:lnTo>
                <a:lnTo>
                  <a:pt x="2358898" y="0"/>
                </a:lnTo>
                <a:lnTo>
                  <a:pt x="2358898" y="1"/>
                </a:lnTo>
                <a:lnTo>
                  <a:pt x="4519383" y="1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1D901714-826B-4250-B405-BFB128828464}"/>
              </a:ext>
            </a:extLst>
          </p:cNvPr>
          <p:cNvSpPr/>
          <p:nvPr/>
        </p:nvSpPr>
        <p:spPr>
          <a:xfrm rot="10800000">
            <a:off x="5391469" y="3825911"/>
            <a:ext cx="3752531" cy="310415"/>
          </a:xfrm>
          <a:custGeom>
            <a:avLst/>
            <a:gdLst>
              <a:gd name="connsiteX0" fmla="*/ 4763321 w 5003375"/>
              <a:gd name="connsiteY0" fmla="*/ 413886 h 413886"/>
              <a:gd name="connsiteX1" fmla="*/ 3079061 w 5003375"/>
              <a:gd name="connsiteY1" fmla="*/ 413886 h 413886"/>
              <a:gd name="connsiteX2" fmla="*/ 2842888 w 5003375"/>
              <a:gd name="connsiteY2" fmla="*/ 413886 h 413886"/>
              <a:gd name="connsiteX3" fmla="*/ 0 w 5003375"/>
              <a:gd name="connsiteY3" fmla="*/ 413886 h 413886"/>
              <a:gd name="connsiteX4" fmla="*/ 0 w 5003375"/>
              <a:gd name="connsiteY4" fmla="*/ 0 h 413886"/>
              <a:gd name="connsiteX5" fmla="*/ 2602834 w 5003375"/>
              <a:gd name="connsiteY5" fmla="*/ 0 h 413886"/>
              <a:gd name="connsiteX6" fmla="*/ 3079061 w 5003375"/>
              <a:gd name="connsiteY6" fmla="*/ 0 h 413886"/>
              <a:gd name="connsiteX7" fmla="*/ 5003375 w 5003375"/>
              <a:gd name="connsiteY7" fmla="*/ 0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3375" h="413886">
                <a:moveTo>
                  <a:pt x="4763321" y="413886"/>
                </a:moveTo>
                <a:lnTo>
                  <a:pt x="3079061" y="413886"/>
                </a:lnTo>
                <a:lnTo>
                  <a:pt x="2842888" y="413886"/>
                </a:lnTo>
                <a:lnTo>
                  <a:pt x="0" y="413886"/>
                </a:lnTo>
                <a:lnTo>
                  <a:pt x="0" y="0"/>
                </a:lnTo>
                <a:lnTo>
                  <a:pt x="2602834" y="0"/>
                </a:lnTo>
                <a:lnTo>
                  <a:pt x="3079061" y="0"/>
                </a:lnTo>
                <a:lnTo>
                  <a:pt x="5003375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FEC93531-5A42-47B0-AFE2-617F41B26CC6}"/>
              </a:ext>
            </a:extLst>
          </p:cNvPr>
          <p:cNvSpPr/>
          <p:nvPr/>
        </p:nvSpPr>
        <p:spPr>
          <a:xfrm rot="10800000">
            <a:off x="5034301" y="4446741"/>
            <a:ext cx="4109699" cy="310415"/>
          </a:xfrm>
          <a:custGeom>
            <a:avLst/>
            <a:gdLst>
              <a:gd name="connsiteX0" fmla="*/ 5239545 w 5479599"/>
              <a:gd name="connsiteY0" fmla="*/ 413886 h 413886"/>
              <a:gd name="connsiteX1" fmla="*/ 4623146 w 5479599"/>
              <a:gd name="connsiteY1" fmla="*/ 413886 h 413886"/>
              <a:gd name="connsiteX2" fmla="*/ 4279328 w 5479599"/>
              <a:gd name="connsiteY2" fmla="*/ 413886 h 413886"/>
              <a:gd name="connsiteX3" fmla="*/ 0 w 5479599"/>
              <a:gd name="connsiteY3" fmla="*/ 413886 h 413886"/>
              <a:gd name="connsiteX4" fmla="*/ 0 w 5479599"/>
              <a:gd name="connsiteY4" fmla="*/ 0 h 413886"/>
              <a:gd name="connsiteX5" fmla="*/ 4039274 w 5479599"/>
              <a:gd name="connsiteY5" fmla="*/ 0 h 413886"/>
              <a:gd name="connsiteX6" fmla="*/ 4623146 w 5479599"/>
              <a:gd name="connsiteY6" fmla="*/ 0 h 413886"/>
              <a:gd name="connsiteX7" fmla="*/ 5479599 w 5479599"/>
              <a:gd name="connsiteY7" fmla="*/ 0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79599" h="413886">
                <a:moveTo>
                  <a:pt x="5239545" y="413886"/>
                </a:moveTo>
                <a:lnTo>
                  <a:pt x="4623146" y="413886"/>
                </a:lnTo>
                <a:lnTo>
                  <a:pt x="4279328" y="413886"/>
                </a:lnTo>
                <a:lnTo>
                  <a:pt x="0" y="413886"/>
                </a:lnTo>
                <a:lnTo>
                  <a:pt x="0" y="0"/>
                </a:lnTo>
                <a:lnTo>
                  <a:pt x="4039274" y="0"/>
                </a:lnTo>
                <a:lnTo>
                  <a:pt x="4623146" y="0"/>
                </a:lnTo>
                <a:lnTo>
                  <a:pt x="5479599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4B65126-CDBC-403C-AE1A-9E2E7BAD0F85}"/>
              </a:ext>
            </a:extLst>
          </p:cNvPr>
          <p:cNvSpPr txBox="1"/>
          <p:nvPr/>
        </p:nvSpPr>
        <p:spPr>
          <a:xfrm>
            <a:off x="5388555" y="4417282"/>
            <a:ext cx="350808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6D3FB5A-4954-4EA9-914A-954967364C7F}"/>
              </a:ext>
            </a:extLst>
          </p:cNvPr>
          <p:cNvSpPr txBox="1"/>
          <p:nvPr/>
        </p:nvSpPr>
        <p:spPr>
          <a:xfrm>
            <a:off x="5754464" y="3799779"/>
            <a:ext cx="3142176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mauris.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C0907AE3-BB14-4EE1-B19F-AD668AF167FB}"/>
              </a:ext>
            </a:extLst>
          </p:cNvPr>
          <p:cNvSpPr txBox="1"/>
          <p:nvPr/>
        </p:nvSpPr>
        <p:spPr>
          <a:xfrm>
            <a:off x="6114545" y="3172297"/>
            <a:ext cx="278209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2A2585F-878D-4FF4-8A8B-35A13E4754F9}"/>
              </a:ext>
            </a:extLst>
          </p:cNvPr>
          <p:cNvSpPr txBox="1"/>
          <p:nvPr/>
        </p:nvSpPr>
        <p:spPr>
          <a:xfrm>
            <a:off x="6474626" y="2551468"/>
            <a:ext cx="2422014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8DD6A64-E9E7-43AB-8B59-F02D9F05EE02}"/>
              </a:ext>
            </a:extLst>
          </p:cNvPr>
          <p:cNvSpPr txBox="1"/>
          <p:nvPr/>
        </p:nvSpPr>
        <p:spPr>
          <a:xfrm>
            <a:off x="6822390" y="1930638"/>
            <a:ext cx="2074250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quis.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D6A6E748-EC0A-4595-8A64-1EE701FD5DAC}"/>
              </a:ext>
            </a:extLst>
          </p:cNvPr>
          <p:cNvSpPr txBox="1"/>
          <p:nvPr/>
        </p:nvSpPr>
        <p:spPr>
          <a:xfrm>
            <a:off x="151299" y="2554705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3E15B54-D55E-4AA6-9639-7F846AA218CE}"/>
              </a:ext>
            </a:extLst>
          </p:cNvPr>
          <p:cNvSpPr txBox="1"/>
          <p:nvPr/>
        </p:nvSpPr>
        <p:spPr>
          <a:xfrm>
            <a:off x="511380" y="3157707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3FA4479-1600-4D12-9D84-E46D824AAAE1}"/>
              </a:ext>
            </a:extLst>
          </p:cNvPr>
          <p:cNvSpPr txBox="1"/>
          <p:nvPr/>
        </p:nvSpPr>
        <p:spPr>
          <a:xfrm>
            <a:off x="871461" y="3797563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C6D77C94-712A-472B-B56B-9779D765808D}"/>
              </a:ext>
            </a:extLst>
          </p:cNvPr>
          <p:cNvSpPr txBox="1"/>
          <p:nvPr/>
        </p:nvSpPr>
        <p:spPr>
          <a:xfrm>
            <a:off x="1231540" y="4417282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483CE36A-82C7-45EA-BF68-E7EDE3BFE3A8}"/>
              </a:ext>
            </a:extLst>
          </p:cNvPr>
          <p:cNvSpPr/>
          <p:nvPr/>
        </p:nvSpPr>
        <p:spPr>
          <a:xfrm rot="21382590">
            <a:off x="3526043" y="2087090"/>
            <a:ext cx="2841042" cy="295311"/>
          </a:xfrm>
          <a:custGeom>
            <a:avLst/>
            <a:gdLst>
              <a:gd name="connsiteX0" fmla="*/ 3107546 w 3788056"/>
              <a:gd name="connsiteY0" fmla="*/ 0 h 393748"/>
              <a:gd name="connsiteX1" fmla="*/ 3788056 w 3788056"/>
              <a:gd name="connsiteY1" fmla="*/ 369046 h 393748"/>
              <a:gd name="connsiteX2" fmla="*/ 3593105 w 3788056"/>
              <a:gd name="connsiteY2" fmla="*/ 393748 h 393748"/>
              <a:gd name="connsiteX3" fmla="*/ 0 w 3788056"/>
              <a:gd name="connsiteY3" fmla="*/ 393748 h 393748"/>
              <a:gd name="connsiteX0" fmla="*/ 3107546 w 3788056"/>
              <a:gd name="connsiteY0" fmla="*/ 0 h 393748"/>
              <a:gd name="connsiteX1" fmla="*/ 3788056 w 3788056"/>
              <a:gd name="connsiteY1" fmla="*/ 369046 h 393748"/>
              <a:gd name="connsiteX2" fmla="*/ 0 w 3788056"/>
              <a:gd name="connsiteY2" fmla="*/ 393748 h 393748"/>
              <a:gd name="connsiteX3" fmla="*/ 3107546 w 3788056"/>
              <a:gd name="connsiteY3" fmla="*/ 0 h 393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88056" h="393748">
                <a:moveTo>
                  <a:pt x="3107546" y="0"/>
                </a:moveTo>
                <a:lnTo>
                  <a:pt x="3788056" y="369046"/>
                </a:lnTo>
                <a:lnTo>
                  <a:pt x="0" y="393748"/>
                </a:lnTo>
                <a:lnTo>
                  <a:pt x="3107546" y="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A2826C19-CC46-4A7E-BE64-19F10FF6B89C}"/>
              </a:ext>
            </a:extLst>
          </p:cNvPr>
          <p:cNvSpPr/>
          <p:nvPr/>
        </p:nvSpPr>
        <p:spPr>
          <a:xfrm rot="21382590">
            <a:off x="3983389" y="2696504"/>
            <a:ext cx="2023127" cy="276838"/>
          </a:xfrm>
          <a:custGeom>
            <a:avLst/>
            <a:gdLst>
              <a:gd name="connsiteX0" fmla="*/ 2048733 w 2697502"/>
              <a:gd name="connsiteY0" fmla="*/ 0 h 369117"/>
              <a:gd name="connsiteX1" fmla="*/ 2697502 w 2697502"/>
              <a:gd name="connsiteY1" fmla="*/ 349793 h 369117"/>
              <a:gd name="connsiteX2" fmla="*/ 2590245 w 2697502"/>
              <a:gd name="connsiteY2" fmla="*/ 369117 h 369117"/>
              <a:gd name="connsiteX3" fmla="*/ 0 w 2697502"/>
              <a:gd name="connsiteY3" fmla="*/ 369117 h 369117"/>
              <a:gd name="connsiteX0" fmla="*/ 2048733 w 2697502"/>
              <a:gd name="connsiteY0" fmla="*/ 0 h 369117"/>
              <a:gd name="connsiteX1" fmla="*/ 2697502 w 2697502"/>
              <a:gd name="connsiteY1" fmla="*/ 349793 h 369117"/>
              <a:gd name="connsiteX2" fmla="*/ 0 w 2697502"/>
              <a:gd name="connsiteY2" fmla="*/ 369117 h 369117"/>
              <a:gd name="connsiteX3" fmla="*/ 2048733 w 2697502"/>
              <a:gd name="connsiteY3" fmla="*/ 0 h 36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7502" h="369117">
                <a:moveTo>
                  <a:pt x="2048733" y="0"/>
                </a:moveTo>
                <a:lnTo>
                  <a:pt x="2697502" y="349793"/>
                </a:lnTo>
                <a:lnTo>
                  <a:pt x="0" y="369117"/>
                </a:lnTo>
                <a:lnTo>
                  <a:pt x="2048733" y="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C255FFF0-B2AD-4859-8890-1E1F266AC654}"/>
              </a:ext>
            </a:extLst>
          </p:cNvPr>
          <p:cNvSpPr/>
          <p:nvPr/>
        </p:nvSpPr>
        <p:spPr>
          <a:xfrm rot="21382590">
            <a:off x="4260235" y="3313089"/>
            <a:ext cx="1386131" cy="263032"/>
          </a:xfrm>
          <a:custGeom>
            <a:avLst/>
            <a:gdLst>
              <a:gd name="connsiteX0" fmla="*/ 1273061 w 1848174"/>
              <a:gd name="connsiteY0" fmla="*/ 0 h 350709"/>
              <a:gd name="connsiteX1" fmla="*/ 1848174 w 1848174"/>
              <a:gd name="connsiteY1" fmla="*/ 328587 h 350709"/>
              <a:gd name="connsiteX2" fmla="*/ 1767871 w 1848174"/>
              <a:gd name="connsiteY2" fmla="*/ 350709 h 350709"/>
              <a:gd name="connsiteX3" fmla="*/ 0 w 1848174"/>
              <a:gd name="connsiteY3" fmla="*/ 350709 h 350709"/>
              <a:gd name="connsiteX0" fmla="*/ 1273061 w 1848174"/>
              <a:gd name="connsiteY0" fmla="*/ 0 h 350709"/>
              <a:gd name="connsiteX1" fmla="*/ 1848174 w 1848174"/>
              <a:gd name="connsiteY1" fmla="*/ 328587 h 350709"/>
              <a:gd name="connsiteX2" fmla="*/ 0 w 1848174"/>
              <a:gd name="connsiteY2" fmla="*/ 350709 h 350709"/>
              <a:gd name="connsiteX3" fmla="*/ 1273061 w 1848174"/>
              <a:gd name="connsiteY3" fmla="*/ 0 h 35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8174" h="350709">
                <a:moveTo>
                  <a:pt x="1273061" y="0"/>
                </a:moveTo>
                <a:lnTo>
                  <a:pt x="1848174" y="328587"/>
                </a:lnTo>
                <a:lnTo>
                  <a:pt x="0" y="350709"/>
                </a:lnTo>
                <a:lnTo>
                  <a:pt x="1273061" y="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DF2CEA04-BFE5-47B3-A13D-03A51B3C8ACF}"/>
              </a:ext>
            </a:extLst>
          </p:cNvPr>
          <p:cNvSpPr/>
          <p:nvPr/>
        </p:nvSpPr>
        <p:spPr>
          <a:xfrm rot="21382590">
            <a:off x="4442196" y="3944111"/>
            <a:ext cx="844409" cy="235605"/>
          </a:xfrm>
          <a:custGeom>
            <a:avLst/>
            <a:gdLst>
              <a:gd name="connsiteX0" fmla="*/ 636648 w 1125879"/>
              <a:gd name="connsiteY0" fmla="*/ 0 h 314140"/>
              <a:gd name="connsiteX1" fmla="*/ 1125879 w 1125879"/>
              <a:gd name="connsiteY1" fmla="*/ 292135 h 314140"/>
              <a:gd name="connsiteX2" fmla="*/ 1090613 w 1125879"/>
              <a:gd name="connsiteY2" fmla="*/ 314140 h 314140"/>
              <a:gd name="connsiteX3" fmla="*/ 0 w 1125879"/>
              <a:gd name="connsiteY3" fmla="*/ 314140 h 314140"/>
              <a:gd name="connsiteX0" fmla="*/ 636648 w 1125879"/>
              <a:gd name="connsiteY0" fmla="*/ 0 h 314140"/>
              <a:gd name="connsiteX1" fmla="*/ 1125879 w 1125879"/>
              <a:gd name="connsiteY1" fmla="*/ 292135 h 314140"/>
              <a:gd name="connsiteX2" fmla="*/ 0 w 1125879"/>
              <a:gd name="connsiteY2" fmla="*/ 314140 h 314140"/>
              <a:gd name="connsiteX3" fmla="*/ 636648 w 1125879"/>
              <a:gd name="connsiteY3" fmla="*/ 0 h 314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5879" h="314140">
                <a:moveTo>
                  <a:pt x="636648" y="0"/>
                </a:moveTo>
                <a:lnTo>
                  <a:pt x="1125879" y="292135"/>
                </a:lnTo>
                <a:lnTo>
                  <a:pt x="0" y="314140"/>
                </a:lnTo>
                <a:lnTo>
                  <a:pt x="636648" y="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757D7A1F-8833-459B-AEEA-00831E2C17B1}"/>
              </a:ext>
            </a:extLst>
          </p:cNvPr>
          <p:cNvSpPr/>
          <p:nvPr/>
        </p:nvSpPr>
        <p:spPr>
          <a:xfrm rot="21382590">
            <a:off x="4549414" y="4746503"/>
            <a:ext cx="382718" cy="34973"/>
          </a:xfrm>
          <a:custGeom>
            <a:avLst/>
            <a:gdLst>
              <a:gd name="connsiteX0" fmla="*/ 0 w 958297"/>
              <a:gd name="connsiteY0" fmla="*/ 0 h 76974"/>
              <a:gd name="connsiteX1" fmla="*/ 958297 w 958297"/>
              <a:gd name="connsiteY1" fmla="*/ 60686 h 76974"/>
              <a:gd name="connsiteX2" fmla="*/ 947418 w 958297"/>
              <a:gd name="connsiteY2" fmla="*/ 76974 h 76974"/>
              <a:gd name="connsiteX3" fmla="*/ 448006 w 958297"/>
              <a:gd name="connsiteY3" fmla="*/ 76974 h 76974"/>
              <a:gd name="connsiteX4" fmla="*/ 479148 w 958297"/>
              <a:gd name="connsiteY4" fmla="*/ 30344 h 76974"/>
              <a:gd name="connsiteX5" fmla="*/ 1 w 958297"/>
              <a:gd name="connsiteY5" fmla="*/ 1 h 76974"/>
              <a:gd name="connsiteX6" fmla="*/ 38362 w 958297"/>
              <a:gd name="connsiteY6" fmla="*/ 76974 h 76974"/>
              <a:gd name="connsiteX7" fmla="*/ 38362 w 958297"/>
              <a:gd name="connsiteY7" fmla="*/ 76974 h 76974"/>
              <a:gd name="connsiteX0" fmla="*/ 0 w 958297"/>
              <a:gd name="connsiteY0" fmla="*/ 0 h 76974"/>
              <a:gd name="connsiteX1" fmla="*/ 958297 w 958297"/>
              <a:gd name="connsiteY1" fmla="*/ 60686 h 76974"/>
              <a:gd name="connsiteX2" fmla="*/ 947418 w 958297"/>
              <a:gd name="connsiteY2" fmla="*/ 76974 h 76974"/>
              <a:gd name="connsiteX3" fmla="*/ 448006 w 958297"/>
              <a:gd name="connsiteY3" fmla="*/ 76974 h 76974"/>
              <a:gd name="connsiteX4" fmla="*/ 479148 w 958297"/>
              <a:gd name="connsiteY4" fmla="*/ 30344 h 76974"/>
              <a:gd name="connsiteX5" fmla="*/ 1 w 958297"/>
              <a:gd name="connsiteY5" fmla="*/ 1 h 76974"/>
              <a:gd name="connsiteX6" fmla="*/ 38362 w 958297"/>
              <a:gd name="connsiteY6" fmla="*/ 76974 h 76974"/>
              <a:gd name="connsiteX7" fmla="*/ 0 w 958297"/>
              <a:gd name="connsiteY7" fmla="*/ 0 h 76974"/>
              <a:gd name="connsiteX0" fmla="*/ 0 w 958297"/>
              <a:gd name="connsiteY0" fmla="*/ 0 h 76974"/>
              <a:gd name="connsiteX1" fmla="*/ 958297 w 958297"/>
              <a:gd name="connsiteY1" fmla="*/ 60686 h 76974"/>
              <a:gd name="connsiteX2" fmla="*/ 947418 w 958297"/>
              <a:gd name="connsiteY2" fmla="*/ 76974 h 76974"/>
              <a:gd name="connsiteX3" fmla="*/ 448006 w 958297"/>
              <a:gd name="connsiteY3" fmla="*/ 76974 h 76974"/>
              <a:gd name="connsiteX4" fmla="*/ 479148 w 958297"/>
              <a:gd name="connsiteY4" fmla="*/ 30344 h 76974"/>
              <a:gd name="connsiteX5" fmla="*/ 1 w 958297"/>
              <a:gd name="connsiteY5" fmla="*/ 1 h 76974"/>
              <a:gd name="connsiteX6" fmla="*/ 0 w 958297"/>
              <a:gd name="connsiteY6" fmla="*/ 0 h 76974"/>
              <a:gd name="connsiteX0" fmla="*/ 0 w 958296"/>
              <a:gd name="connsiteY0" fmla="*/ 0 h 76973"/>
              <a:gd name="connsiteX1" fmla="*/ 958296 w 958296"/>
              <a:gd name="connsiteY1" fmla="*/ 60685 h 76973"/>
              <a:gd name="connsiteX2" fmla="*/ 947417 w 958296"/>
              <a:gd name="connsiteY2" fmla="*/ 76973 h 76973"/>
              <a:gd name="connsiteX3" fmla="*/ 448005 w 958296"/>
              <a:gd name="connsiteY3" fmla="*/ 76973 h 76973"/>
              <a:gd name="connsiteX4" fmla="*/ 479147 w 958296"/>
              <a:gd name="connsiteY4" fmla="*/ 30343 h 76973"/>
              <a:gd name="connsiteX5" fmla="*/ 0 w 958296"/>
              <a:gd name="connsiteY5" fmla="*/ 0 h 76973"/>
              <a:gd name="connsiteX0" fmla="*/ 31142 w 510291"/>
              <a:gd name="connsiteY0" fmla="*/ 0 h 46630"/>
              <a:gd name="connsiteX1" fmla="*/ 510291 w 510291"/>
              <a:gd name="connsiteY1" fmla="*/ 30342 h 46630"/>
              <a:gd name="connsiteX2" fmla="*/ 499412 w 510291"/>
              <a:gd name="connsiteY2" fmla="*/ 46630 h 46630"/>
              <a:gd name="connsiteX3" fmla="*/ 0 w 510291"/>
              <a:gd name="connsiteY3" fmla="*/ 46630 h 46630"/>
              <a:gd name="connsiteX4" fmla="*/ 31142 w 510291"/>
              <a:gd name="connsiteY4" fmla="*/ 0 h 46630"/>
              <a:gd name="connsiteX0" fmla="*/ 31142 w 510291"/>
              <a:gd name="connsiteY0" fmla="*/ 0 h 46630"/>
              <a:gd name="connsiteX1" fmla="*/ 510291 w 510291"/>
              <a:gd name="connsiteY1" fmla="*/ 30342 h 46630"/>
              <a:gd name="connsiteX2" fmla="*/ 0 w 510291"/>
              <a:gd name="connsiteY2" fmla="*/ 46630 h 46630"/>
              <a:gd name="connsiteX3" fmla="*/ 31142 w 510291"/>
              <a:gd name="connsiteY3" fmla="*/ 0 h 46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291" h="46630">
                <a:moveTo>
                  <a:pt x="31142" y="0"/>
                </a:moveTo>
                <a:lnTo>
                  <a:pt x="510291" y="30342"/>
                </a:lnTo>
                <a:lnTo>
                  <a:pt x="0" y="46630"/>
                </a:lnTo>
                <a:lnTo>
                  <a:pt x="31142" y="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82538DD9-9C32-4588-909C-4C21B40C8972}"/>
              </a:ext>
            </a:extLst>
          </p:cNvPr>
          <p:cNvSpPr/>
          <p:nvPr/>
        </p:nvSpPr>
        <p:spPr>
          <a:xfrm>
            <a:off x="2591555" y="1963425"/>
            <a:ext cx="3960892" cy="310414"/>
          </a:xfrm>
          <a:custGeom>
            <a:avLst/>
            <a:gdLst>
              <a:gd name="connsiteX0" fmla="*/ 0 w 5281189"/>
              <a:gd name="connsiteY0" fmla="*/ 0 h 413885"/>
              <a:gd name="connsiteX1" fmla="*/ 5281189 w 5281189"/>
              <a:gd name="connsiteY1" fmla="*/ 0 h 413885"/>
              <a:gd name="connsiteX2" fmla="*/ 5041136 w 5281189"/>
              <a:gd name="connsiteY2" fmla="*/ 413885 h 413885"/>
              <a:gd name="connsiteX3" fmla="*/ 240054 w 5281189"/>
              <a:gd name="connsiteY3" fmla="*/ 413885 h 413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1189" h="413885">
                <a:moveTo>
                  <a:pt x="0" y="0"/>
                </a:moveTo>
                <a:lnTo>
                  <a:pt x="5281189" y="0"/>
                </a:lnTo>
                <a:lnTo>
                  <a:pt x="5041136" y="413885"/>
                </a:lnTo>
                <a:lnTo>
                  <a:pt x="240054" y="4138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887ECD2-8F5E-444F-826F-26A6DCC8E605}"/>
              </a:ext>
            </a:extLst>
          </p:cNvPr>
          <p:cNvSpPr txBox="1"/>
          <p:nvPr/>
        </p:nvSpPr>
        <p:spPr>
          <a:xfrm>
            <a:off x="4362648" y="1933965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01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6E784C9-3E7C-4694-BEE8-5988AF73DE4F}"/>
              </a:ext>
            </a:extLst>
          </p:cNvPr>
          <p:cNvSpPr/>
          <p:nvPr/>
        </p:nvSpPr>
        <p:spPr>
          <a:xfrm>
            <a:off x="2951636" y="2584253"/>
            <a:ext cx="3240730" cy="310415"/>
          </a:xfrm>
          <a:custGeom>
            <a:avLst/>
            <a:gdLst>
              <a:gd name="connsiteX0" fmla="*/ 0 w 4320973"/>
              <a:gd name="connsiteY0" fmla="*/ 0 h 413886"/>
              <a:gd name="connsiteX1" fmla="*/ 4320973 w 4320973"/>
              <a:gd name="connsiteY1" fmla="*/ 0 h 413886"/>
              <a:gd name="connsiteX2" fmla="*/ 4080919 w 4320973"/>
              <a:gd name="connsiteY2" fmla="*/ 413886 h 413886"/>
              <a:gd name="connsiteX3" fmla="*/ 240054 w 4320973"/>
              <a:gd name="connsiteY3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20973" h="413886">
                <a:moveTo>
                  <a:pt x="0" y="0"/>
                </a:moveTo>
                <a:lnTo>
                  <a:pt x="4320973" y="0"/>
                </a:lnTo>
                <a:lnTo>
                  <a:pt x="4080919" y="413886"/>
                </a:lnTo>
                <a:lnTo>
                  <a:pt x="240054" y="4138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E90CDA4-E85D-4965-A819-B05ACE73FB58}"/>
              </a:ext>
            </a:extLst>
          </p:cNvPr>
          <p:cNvSpPr txBox="1"/>
          <p:nvPr/>
        </p:nvSpPr>
        <p:spPr>
          <a:xfrm>
            <a:off x="4362648" y="2554794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02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63101D2F-A513-44AE-A920-75E5D39E0723}"/>
              </a:ext>
            </a:extLst>
          </p:cNvPr>
          <p:cNvSpPr/>
          <p:nvPr/>
        </p:nvSpPr>
        <p:spPr>
          <a:xfrm>
            <a:off x="3311716" y="3205082"/>
            <a:ext cx="2520569" cy="310415"/>
          </a:xfrm>
          <a:custGeom>
            <a:avLst/>
            <a:gdLst>
              <a:gd name="connsiteX0" fmla="*/ 0 w 3360758"/>
              <a:gd name="connsiteY0" fmla="*/ 0 h 413886"/>
              <a:gd name="connsiteX1" fmla="*/ 3360758 w 3360758"/>
              <a:gd name="connsiteY1" fmla="*/ 0 h 413886"/>
              <a:gd name="connsiteX2" fmla="*/ 3120704 w 3360758"/>
              <a:gd name="connsiteY2" fmla="*/ 413886 h 413886"/>
              <a:gd name="connsiteX3" fmla="*/ 240054 w 3360758"/>
              <a:gd name="connsiteY3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60758" h="413886">
                <a:moveTo>
                  <a:pt x="0" y="0"/>
                </a:moveTo>
                <a:lnTo>
                  <a:pt x="3360758" y="0"/>
                </a:lnTo>
                <a:lnTo>
                  <a:pt x="3120704" y="413886"/>
                </a:lnTo>
                <a:lnTo>
                  <a:pt x="240054" y="4138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BEDF38D-F3D4-4162-BC1D-CD917062B64B}"/>
              </a:ext>
            </a:extLst>
          </p:cNvPr>
          <p:cNvSpPr txBox="1"/>
          <p:nvPr/>
        </p:nvSpPr>
        <p:spPr>
          <a:xfrm>
            <a:off x="4362648" y="3175623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03</a:t>
            </a: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B440C8C8-F00D-44B3-8446-6C70688349A8}"/>
              </a:ext>
            </a:extLst>
          </p:cNvPr>
          <p:cNvSpPr/>
          <p:nvPr/>
        </p:nvSpPr>
        <p:spPr>
          <a:xfrm>
            <a:off x="3671798" y="3825912"/>
            <a:ext cx="1800406" cy="310415"/>
          </a:xfrm>
          <a:custGeom>
            <a:avLst/>
            <a:gdLst>
              <a:gd name="connsiteX0" fmla="*/ 0 w 2400541"/>
              <a:gd name="connsiteY0" fmla="*/ 0 h 413886"/>
              <a:gd name="connsiteX1" fmla="*/ 2400541 w 2400541"/>
              <a:gd name="connsiteY1" fmla="*/ 0 h 413886"/>
              <a:gd name="connsiteX2" fmla="*/ 2160487 w 2400541"/>
              <a:gd name="connsiteY2" fmla="*/ 413886 h 413886"/>
              <a:gd name="connsiteX3" fmla="*/ 240054 w 2400541"/>
              <a:gd name="connsiteY3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541" h="413886">
                <a:moveTo>
                  <a:pt x="0" y="0"/>
                </a:moveTo>
                <a:lnTo>
                  <a:pt x="2400541" y="0"/>
                </a:lnTo>
                <a:lnTo>
                  <a:pt x="2160487" y="413886"/>
                </a:lnTo>
                <a:lnTo>
                  <a:pt x="240054" y="41388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7FA2288-04CF-4E78-ACCA-151973C48506}"/>
              </a:ext>
            </a:extLst>
          </p:cNvPr>
          <p:cNvSpPr txBox="1"/>
          <p:nvPr/>
        </p:nvSpPr>
        <p:spPr>
          <a:xfrm>
            <a:off x="4362648" y="3797013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94D8B634-4B3E-4608-A436-1201A39C0862}"/>
              </a:ext>
            </a:extLst>
          </p:cNvPr>
          <p:cNvSpPr/>
          <p:nvPr/>
        </p:nvSpPr>
        <p:spPr>
          <a:xfrm>
            <a:off x="4031879" y="4446742"/>
            <a:ext cx="1080244" cy="310415"/>
          </a:xfrm>
          <a:custGeom>
            <a:avLst/>
            <a:gdLst>
              <a:gd name="connsiteX0" fmla="*/ 0 w 1440325"/>
              <a:gd name="connsiteY0" fmla="*/ 0 h 413886"/>
              <a:gd name="connsiteX1" fmla="*/ 1440325 w 1440325"/>
              <a:gd name="connsiteY1" fmla="*/ 0 h 413886"/>
              <a:gd name="connsiteX2" fmla="*/ 1200271 w 1440325"/>
              <a:gd name="connsiteY2" fmla="*/ 413886 h 413886"/>
              <a:gd name="connsiteX3" fmla="*/ 240054 w 1440325"/>
              <a:gd name="connsiteY3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0325" h="413886">
                <a:moveTo>
                  <a:pt x="0" y="0"/>
                </a:moveTo>
                <a:lnTo>
                  <a:pt x="1440325" y="0"/>
                </a:lnTo>
                <a:lnTo>
                  <a:pt x="1200271" y="413886"/>
                </a:lnTo>
                <a:lnTo>
                  <a:pt x="240054" y="41388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DFC9A8C-544B-4464-9F6A-F770F4887829}"/>
              </a:ext>
            </a:extLst>
          </p:cNvPr>
          <p:cNvSpPr txBox="1"/>
          <p:nvPr/>
        </p:nvSpPr>
        <p:spPr>
          <a:xfrm>
            <a:off x="4362648" y="4417842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05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8C0BDAC-C05B-472A-A821-442389F27052}"/>
              </a:ext>
            </a:extLst>
          </p:cNvPr>
          <p:cNvSpPr/>
          <p:nvPr/>
        </p:nvSpPr>
        <p:spPr>
          <a:xfrm>
            <a:off x="3377331" y="5439299"/>
            <a:ext cx="2389333" cy="620831"/>
          </a:xfrm>
          <a:prstGeom prst="ellipse">
            <a:avLst/>
          </a:prstGeom>
          <a:gradFill flip="none" rotWithShape="1">
            <a:gsLst>
              <a:gs pos="12000">
                <a:schemeClr val="tx1">
                  <a:alpha val="79000"/>
                </a:schemeClr>
              </a:gs>
              <a:gs pos="86000">
                <a:srgbClr val="23282F">
                  <a:alpha val="53000"/>
                </a:srgbClr>
              </a:gs>
              <a:gs pos="100000">
                <a:srgbClr val="23282F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61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10295</TotalTime>
  <Words>325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5-Level Folded Banner Funnel – Slide Template</vt:lpstr>
      <vt:lpstr>5-Level Folded Banner Funnel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5-Level Folded Banner Funnel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2022-04-18T20:01:29Z</dcterms:modified>
  <cp:category>Charts &amp; Diagrams</cp:category>
</cp:coreProperties>
</file>